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805" r:id="rId4"/>
    <p:sldMasterId id="2147483944" r:id="rId5"/>
  </p:sldMasterIdLst>
  <p:notesMasterIdLst>
    <p:notesMasterId r:id="rId90"/>
  </p:notesMasterIdLst>
  <p:sldIdLst>
    <p:sldId id="5826" r:id="rId6"/>
    <p:sldId id="2146847384" r:id="rId7"/>
    <p:sldId id="270" r:id="rId8"/>
    <p:sldId id="2146847369" r:id="rId9"/>
    <p:sldId id="2146847381" r:id="rId10"/>
    <p:sldId id="2146847344" r:id="rId11"/>
    <p:sldId id="2146847345" r:id="rId12"/>
    <p:sldId id="2146847346" r:id="rId13"/>
    <p:sldId id="2146847347" r:id="rId14"/>
    <p:sldId id="2142532147" r:id="rId15"/>
    <p:sldId id="2142532164" r:id="rId16"/>
    <p:sldId id="2146847343" r:id="rId17"/>
    <p:sldId id="2142532165" r:id="rId18"/>
    <p:sldId id="2142532166" r:id="rId19"/>
    <p:sldId id="2146847342" r:id="rId20"/>
    <p:sldId id="2142532168" r:id="rId21"/>
    <p:sldId id="2142532169" r:id="rId22"/>
    <p:sldId id="2146847376" r:id="rId23"/>
    <p:sldId id="2146847373" r:id="rId24"/>
    <p:sldId id="2146847382" r:id="rId25"/>
    <p:sldId id="2146847329" r:id="rId26"/>
    <p:sldId id="2146847330" r:id="rId27"/>
    <p:sldId id="2146847331" r:id="rId28"/>
    <p:sldId id="2146847332" r:id="rId29"/>
    <p:sldId id="2142532171" r:id="rId30"/>
    <p:sldId id="2146847377" r:id="rId31"/>
    <p:sldId id="2142532172" r:id="rId32"/>
    <p:sldId id="2146847383" r:id="rId33"/>
    <p:sldId id="2142532175" r:id="rId34"/>
    <p:sldId id="2142532176" r:id="rId35"/>
    <p:sldId id="2146847378" r:id="rId36"/>
    <p:sldId id="2146847379" r:id="rId37"/>
    <p:sldId id="2142532177" r:id="rId38"/>
    <p:sldId id="2142532178" r:id="rId39"/>
    <p:sldId id="2146847350" r:id="rId40"/>
    <p:sldId id="2146847351" r:id="rId41"/>
    <p:sldId id="2146847352" r:id="rId42"/>
    <p:sldId id="2146847374" r:id="rId43"/>
    <p:sldId id="258" r:id="rId44"/>
    <p:sldId id="2146847357" r:id="rId45"/>
    <p:sldId id="2146847380" r:id="rId46"/>
    <p:sldId id="2146847354" r:id="rId47"/>
    <p:sldId id="2146847355" r:id="rId48"/>
    <p:sldId id="2146847358" r:id="rId49"/>
    <p:sldId id="2146847356" r:id="rId50"/>
    <p:sldId id="2146847359" r:id="rId51"/>
    <p:sldId id="2146847360" r:id="rId52"/>
    <p:sldId id="2146847362" r:id="rId53"/>
    <p:sldId id="2146847372" r:id="rId54"/>
    <p:sldId id="2146847363" r:id="rId55"/>
    <p:sldId id="2146847371" r:id="rId56"/>
    <p:sldId id="2146847386" r:id="rId57"/>
    <p:sldId id="2146847370" r:id="rId58"/>
    <p:sldId id="2142532179" r:id="rId59"/>
    <p:sldId id="2142532180" r:id="rId60"/>
    <p:sldId id="2142532181" r:id="rId61"/>
    <p:sldId id="2142532182" r:id="rId62"/>
    <p:sldId id="2142532183" r:id="rId63"/>
    <p:sldId id="2142532184" r:id="rId64"/>
    <p:sldId id="2142532185" r:id="rId65"/>
    <p:sldId id="2146847333" r:id="rId66"/>
    <p:sldId id="2146847334" r:id="rId67"/>
    <p:sldId id="2146847335" r:id="rId68"/>
    <p:sldId id="2146847337" r:id="rId69"/>
    <p:sldId id="2146847349" r:id="rId70"/>
    <p:sldId id="2146847338" r:id="rId71"/>
    <p:sldId id="2146847336" r:id="rId72"/>
    <p:sldId id="2146847368" r:id="rId73"/>
    <p:sldId id="2146847375" r:id="rId74"/>
    <p:sldId id="2142532203" r:id="rId75"/>
    <p:sldId id="2142532187" r:id="rId76"/>
    <p:sldId id="2146847366" r:id="rId77"/>
    <p:sldId id="2142532188" r:id="rId78"/>
    <p:sldId id="2142532189" r:id="rId79"/>
    <p:sldId id="2142532194" r:id="rId80"/>
    <p:sldId id="2142532195" r:id="rId81"/>
    <p:sldId id="2142532196" r:id="rId82"/>
    <p:sldId id="2142532197" r:id="rId83"/>
    <p:sldId id="2142532198" r:id="rId84"/>
    <p:sldId id="2142532199" r:id="rId85"/>
    <p:sldId id="2142532200" r:id="rId86"/>
    <p:sldId id="2142532201" r:id="rId87"/>
    <p:sldId id="2142532202" r:id="rId88"/>
    <p:sldId id="262" r:id="rId89"/>
  </p:sldIdLst>
  <p:sldSz cx="12192000" cy="6858000"/>
  <p:notesSz cx="6858000" cy="9144000"/>
  <p:embeddedFontLst>
    <p:embeddedFont>
      <p:font typeface="Tahoma" panose="020B0604030504040204" pitchFamily="34" charset="0"/>
      <p:regular r:id="rId91"/>
      <p:bold r:id="rId92"/>
    </p:embeddedFont>
    <p:embeddedFont>
      <p:font typeface="Anek Latin Medium" pitchFamily="2" charset="0"/>
      <p:regular r:id="rId93"/>
    </p:embeddedFont>
    <p:embeddedFont>
      <p:font typeface="Anek Latin" pitchFamily="2" charset="0"/>
      <p:regular r:id="rId94"/>
      <p:bold r:id="rId95"/>
    </p:embeddedFont>
    <p:embeddedFont>
      <p:font typeface="Verdana" panose="020B0604030504040204" pitchFamily="34" charset="0"/>
      <p:regular r:id="rId96"/>
      <p:bold r:id="rId97"/>
      <p:italic r:id="rId98"/>
      <p:boldItalic r:id="rId99"/>
    </p:embeddedFont>
    <p:embeddedFont>
      <p:font typeface="Helvetica" panose="020B0604020202020204" pitchFamily="34" charset="0"/>
      <p:regular r:id="rId100"/>
      <p:bold r:id="rId101"/>
      <p:italic r:id="rId102"/>
      <p:boldItalic r:id="rId103"/>
    </p:embeddedFont>
    <p:embeddedFont>
      <p:font typeface="Calibri" panose="020F0502020204030204" pitchFamily="34" charset="0"/>
      <p:regular r:id="rId104"/>
      <p:bold r:id="rId105"/>
      <p:italic r:id="rId106"/>
      <p:boldItalic r:id="rId107"/>
    </p:embeddedFont>
    <p:embeddedFont>
      <p:font typeface="Anek Devanagari" panose="020B0604020202020204" charset="0"/>
      <p:regular r:id="rId108"/>
      <p:bold r:id="rId10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000000"/>
    <a:srgbClr val="F15B40"/>
    <a:srgbClr val="082340"/>
    <a:srgbClr val="3C8EE7"/>
    <a:srgbClr val="092340"/>
    <a:srgbClr val="358AE0"/>
    <a:srgbClr val="C00000"/>
    <a:srgbClr val="E79F9F"/>
    <a:srgbClr val="D8E8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A31B2-6A55-4D73-9638-84722829FAA6}" v="293" dt="2022-12-19T08:29:47.647"/>
    <p1510:client id="{42631F7D-CD12-1034-1AB5-EA2B8305A052}" v="1" dt="2022-12-19T04:38:47.250"/>
    <p1510:client id="{71904A52-B08F-4E8B-8047-3BECA011BFD3}" v="17694" vWet="17696" dt="2022-12-19T07:28:15.8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6" d="100"/>
          <a:sy n="76" d="100"/>
        </p:scale>
        <p:origin x="2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font" Target="fonts/font17.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12.fntdata"/><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13.fntdata"/><Relationship Id="rId108" Type="http://schemas.openxmlformats.org/officeDocument/2006/relationships/font" Target="fonts/font18.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6.fntdata"/><Relationship Id="rId114"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9.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7.fntdata"/><Relationship Id="rId104" Type="http://schemas.openxmlformats.org/officeDocument/2006/relationships/font" Target="fonts/font14.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2.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10.fntdata"/><Relationship Id="rId105" Type="http://schemas.openxmlformats.org/officeDocument/2006/relationships/font" Target="fonts/font15.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007-4546-ACF8-64AD61CCA9E8}"/>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A007-4546-ACF8-64AD61CCA9E8}"/>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A007-4546-ACF8-64AD61CCA9E8}"/>
              </c:ext>
            </c:extLst>
          </c:dPt>
          <c:dLbls>
            <c:dLbl>
              <c:idx val="0"/>
              <c:layout>
                <c:manualLayout>
                  <c:x val="-0.24811963653290545"/>
                  <c:y val="-3.2332570901371968E-2"/>
                </c:manualLayout>
              </c:layout>
              <c:dLblPos val="bestFit"/>
              <c:showLegendKey val="0"/>
              <c:showVal val="1"/>
              <c:showCatName val="1"/>
              <c:showSerName val="0"/>
              <c:showPercent val="0"/>
              <c:showBubbleSize val="0"/>
              <c:extLst>
                <c:ext xmlns:c15="http://schemas.microsoft.com/office/drawing/2012/chart" uri="{CE6537A1-D6FC-4f65-9D91-7224C49458BB}">
                  <c15:layout>
                    <c:manualLayout>
                      <c:w val="0.24182674720054909"/>
                      <c:h val="0.17854211975591813"/>
                    </c:manualLayout>
                  </c15:layout>
                </c:ext>
                <c:ext xmlns:c16="http://schemas.microsoft.com/office/drawing/2014/chart" uri="{C3380CC4-5D6E-409C-BE32-E72D297353CC}">
                  <c16:uniqueId val="{00000001-A007-4546-ACF8-64AD61CCA9E8}"/>
                </c:ext>
              </c:extLst>
            </c:dLbl>
            <c:dLbl>
              <c:idx val="1"/>
              <c:spPr>
                <a:noFill/>
                <a:ln>
                  <a:noFill/>
                </a:ln>
                <a:effectLst/>
              </c:spPr>
              <c:txPr>
                <a:bodyPr rot="0" spcFirstLastPara="1" vertOverflow="ellipsis" vert="horz" wrap="square" anchor="ctr" anchorCtr="1"/>
                <a:lstStyle/>
                <a:p>
                  <a:pPr>
                    <a:defRPr sz="1197" b="0" i="0" u="none" strike="noStrike" kern="1200" baseline="0">
                      <a:solidFill>
                        <a:srgbClr val="082340"/>
                      </a:solidFill>
                      <a:latin typeface="Anek Latin" pitchFamily="2" charset="0"/>
                      <a:ea typeface="+mn-ea"/>
                      <a:cs typeface="Arial" panose="020B0604020202020204" pitchFamily="34" charset="0"/>
                    </a:defRPr>
                  </a:pPr>
                  <a:endParaRPr lang="en-US"/>
                </a:p>
              </c:txPr>
              <c:dLblPos val="bestFit"/>
              <c:showLegendKey val="0"/>
              <c:showVal val="1"/>
              <c:showCatName val="1"/>
              <c:showSerName val="0"/>
              <c:showPercent val="0"/>
              <c:showBubbleSize val="0"/>
              <c:extLst>
                <c:ext xmlns:c16="http://schemas.microsoft.com/office/drawing/2014/chart" uri="{C3380CC4-5D6E-409C-BE32-E72D297353CC}">
                  <c16:uniqueId val="{00000003-A007-4546-ACF8-64AD61CCA9E8}"/>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Anek Latin" pitchFamily="2"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Sheet1!$A$2:$A$4</c:f>
              <c:strCache>
                <c:ptCount val="3"/>
                <c:pt idx="0">
                  <c:v>Americas</c:v>
                </c:pt>
                <c:pt idx="1">
                  <c:v>EMEA</c:v>
                </c:pt>
                <c:pt idx="2">
                  <c:v>ROW</c:v>
                </c:pt>
              </c:strCache>
            </c:strRef>
          </c:cat>
          <c:val>
            <c:numRef>
              <c:f>Sheet1!$B$2:$B$4</c:f>
              <c:numCache>
                <c:formatCode>0%</c:formatCode>
                <c:ptCount val="3"/>
                <c:pt idx="0">
                  <c:v>0.51800000000000002</c:v>
                </c:pt>
                <c:pt idx="1">
                  <c:v>0.35399999999999998</c:v>
                </c:pt>
                <c:pt idx="2">
                  <c:v>0.128</c:v>
                </c:pt>
              </c:numCache>
            </c:numRef>
          </c:val>
          <c:extLst>
            <c:ext xmlns:c16="http://schemas.microsoft.com/office/drawing/2014/chart" uri="{C3380CC4-5D6E-409C-BE32-E72D297353CC}">
              <c16:uniqueId val="{00000006-A007-4546-ACF8-64AD61CCA9E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b="0">
          <a:solidFill>
            <a:schemeClr val="bg1"/>
          </a:solidFill>
          <a:latin typeface="Anek Latin" pitchFamily="2"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D5-3F40-96B1-F8F9BB15D32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B9D5-3F40-96B1-F8F9BB15D32D}"/>
              </c:ext>
            </c:extLst>
          </c:dPt>
          <c:dPt>
            <c:idx val="2"/>
            <c:bubble3D val="0"/>
            <c:spPr>
              <a:solidFill>
                <a:schemeClr val="accent5"/>
              </a:solidFill>
              <a:ln w="19050">
                <a:solidFill>
                  <a:schemeClr val="lt1"/>
                </a:solidFill>
              </a:ln>
              <a:effectLst/>
            </c:spPr>
            <c:extLst>
              <c:ext xmlns:c16="http://schemas.microsoft.com/office/drawing/2014/chart" uri="{C3380CC4-5D6E-409C-BE32-E72D297353CC}">
                <c16:uniqueId val="{00000005-B9D5-3F40-96B1-F8F9BB15D32D}"/>
              </c:ext>
            </c:extLst>
          </c:dPt>
          <c:dPt>
            <c:idx val="3"/>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B9D5-3F40-96B1-F8F9BB15D32D}"/>
              </c:ext>
            </c:extLst>
          </c:dPt>
          <c:dLbls>
            <c:dLbl>
              <c:idx val="0"/>
              <c:layout>
                <c:manualLayout>
                  <c:x val="-0.15439316187656041"/>
                  <c:y val="0.20554917181523638"/>
                </c:manualLayout>
              </c:layout>
              <c:dLblPos val="bestFi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B9D5-3F40-96B1-F8F9BB15D32D}"/>
                </c:ext>
              </c:extLst>
            </c:dLbl>
            <c:dLbl>
              <c:idx val="1"/>
              <c:layout>
                <c:manualLayout>
                  <c:x val="-0.18125810051843319"/>
                  <c:y val="-0.21040568551410324"/>
                </c:manualLayout>
              </c:layout>
              <c:tx>
                <c:rich>
                  <a:bodyPr/>
                  <a:lstStyle/>
                  <a:p>
                    <a:fld id="{5B8796EF-3557-4B1B-B036-3130F480E848}" type="CATEGORYNAME">
                      <a:rPr lang="en-US">
                        <a:solidFill>
                          <a:srgbClr val="082340"/>
                        </a:solidFill>
                      </a:rPr>
                      <a:pPr/>
                      <a:t>[CATEGORY NAME]</a:t>
                    </a:fld>
                    <a:r>
                      <a:rPr lang="en-US" baseline="0">
                        <a:solidFill>
                          <a:srgbClr val="082340"/>
                        </a:solidFill>
                      </a:rPr>
                      <a:t>, </a:t>
                    </a:r>
                    <a:fld id="{A7626E34-B672-44A5-9F5A-DBC87F8416EB}" type="VALUE">
                      <a:rPr lang="en-US" baseline="0">
                        <a:solidFill>
                          <a:srgbClr val="082340"/>
                        </a:solidFill>
                      </a:rPr>
                      <a:pPr/>
                      <a:t>[VALUE]</a:t>
                    </a:fld>
                    <a:endParaRPr lang="en-US" baseline="0">
                      <a:solidFill>
                        <a:srgbClr val="082340"/>
                      </a:solidFill>
                    </a:endParaRPr>
                  </a:p>
                </c:rich>
              </c:tx>
              <c:dLblPos val="bestFit"/>
              <c:showLegendKey val="0"/>
              <c:showVal val="1"/>
              <c:showCatName val="1"/>
              <c:showSerName val="0"/>
              <c:showPercent val="0"/>
              <c:showBubbleSize val="0"/>
              <c:extLst>
                <c:ext xmlns:c15="http://schemas.microsoft.com/office/drawing/2012/chart" uri="{CE6537A1-D6FC-4f65-9D91-7224C49458BB}">
                  <c15:layout>
                    <c:manualLayout>
                      <c:w val="0.2733974974398361"/>
                      <c:h val="0.25042005783846089"/>
                    </c:manualLayout>
                  </c15:layout>
                  <c15:dlblFieldTable/>
                  <c15:showDataLabelsRange val="0"/>
                </c:ext>
                <c:ext xmlns:c16="http://schemas.microsoft.com/office/drawing/2014/chart" uri="{C3380CC4-5D6E-409C-BE32-E72D297353CC}">
                  <c16:uniqueId val="{00000003-B9D5-3F40-96B1-F8F9BB15D32D}"/>
                </c:ext>
              </c:extLst>
            </c:dLbl>
            <c:dLbl>
              <c:idx val="2"/>
              <c:layout>
                <c:manualLayout>
                  <c:x val="0.20020681323604711"/>
                  <c:y val="-0.16544795617242686"/>
                </c:manualLayout>
              </c:layout>
              <c:dLblPos val="bestFit"/>
              <c:showLegendKey val="0"/>
              <c:showVal val="1"/>
              <c:showCatName val="1"/>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B9D5-3F40-96B1-F8F9BB15D32D}"/>
                </c:ext>
              </c:extLst>
            </c:dLbl>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Anek Latin" pitchFamily="2" charset="0"/>
                    <a:ea typeface="+mn-ea"/>
                    <a:cs typeface="Arial" panose="020B0604020202020204" pitchFamily="34" charset="0"/>
                  </a:defRPr>
                </a:pPr>
                <a:endParaRPr lang="en-US"/>
              </a:p>
            </c:txPr>
            <c:dLblPos val="bestFit"/>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BFS</c:v>
                </c:pt>
                <c:pt idx="1">
                  <c:v>Insurance</c:v>
                </c:pt>
                <c:pt idx="2">
                  <c:v>Retail, Media, Govt</c:v>
                </c:pt>
                <c:pt idx="3">
                  <c:v>Travel</c:v>
                </c:pt>
              </c:strCache>
            </c:strRef>
          </c:cat>
          <c:val>
            <c:numRef>
              <c:f>Sheet1!$B$2:$B$5</c:f>
              <c:numCache>
                <c:formatCode>0.0%</c:formatCode>
                <c:ptCount val="4"/>
                <c:pt idx="0">
                  <c:v>0.255</c:v>
                </c:pt>
                <c:pt idx="1">
                  <c:v>0.28299999999999997</c:v>
                </c:pt>
                <c:pt idx="2">
                  <c:v>0.27200000000000002</c:v>
                </c:pt>
                <c:pt idx="3">
                  <c:v>0.19</c:v>
                </c:pt>
              </c:numCache>
            </c:numRef>
          </c:val>
          <c:extLst>
            <c:ext xmlns:c16="http://schemas.microsoft.com/office/drawing/2014/chart" uri="{C3380CC4-5D6E-409C-BE32-E72D297353CC}">
              <c16:uniqueId val="{00000008-B9D5-3F40-96B1-F8F9BB15D32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600" b="0">
          <a:solidFill>
            <a:schemeClr val="bg1"/>
          </a:solidFill>
          <a:latin typeface="Anek Latin" pitchFamily="2"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IN" sz="1400">
                <a:latin typeface="Anek Latin" pitchFamily="2" charset="0"/>
              </a:rPr>
              <a:t>P1 and P2 defect leakage into Customer Live systems per team</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'2'!$C$5</c:f>
              <c:strCache>
                <c:ptCount val="1"/>
                <c:pt idx="0">
                  <c:v>CGS</c:v>
                </c:pt>
              </c:strCache>
            </c:strRef>
          </c:tx>
          <c:spPr>
            <a:ln w="31750" cap="rnd">
              <a:solidFill>
                <a:schemeClr val="accent1"/>
              </a:solidFill>
              <a:round/>
            </a:ln>
            <a:effectLst/>
          </c:spPr>
          <c:marker>
            <c:symbol val="none"/>
          </c:marker>
          <c:cat>
            <c:strRef>
              <c:f>'2'!$B$6:$B$10</c:f>
              <c:strCache>
                <c:ptCount val="5"/>
                <c:pt idx="0">
                  <c:v>Jan</c:v>
                </c:pt>
                <c:pt idx="1">
                  <c:v>March</c:v>
                </c:pt>
                <c:pt idx="2">
                  <c:v>April</c:v>
                </c:pt>
                <c:pt idx="3">
                  <c:v>May</c:v>
                </c:pt>
                <c:pt idx="4">
                  <c:v>June</c:v>
                </c:pt>
              </c:strCache>
            </c:strRef>
          </c:cat>
          <c:val>
            <c:numRef>
              <c:f>'2'!$C$6:$C$10</c:f>
              <c:numCache>
                <c:formatCode>General</c:formatCode>
                <c:ptCount val="5"/>
                <c:pt idx="0">
                  <c:v>0</c:v>
                </c:pt>
                <c:pt idx="1">
                  <c:v>2</c:v>
                </c:pt>
                <c:pt idx="2">
                  <c:v>0</c:v>
                </c:pt>
                <c:pt idx="3">
                  <c:v>0</c:v>
                </c:pt>
                <c:pt idx="4">
                  <c:v>5</c:v>
                </c:pt>
              </c:numCache>
            </c:numRef>
          </c:val>
          <c:smooth val="0"/>
          <c:extLst>
            <c:ext xmlns:c16="http://schemas.microsoft.com/office/drawing/2014/chart" uri="{C3380CC4-5D6E-409C-BE32-E72D297353CC}">
              <c16:uniqueId val="{00000000-308E-4A0D-83D5-527DFD660D21}"/>
            </c:ext>
          </c:extLst>
        </c:ser>
        <c:ser>
          <c:idx val="4"/>
          <c:order val="4"/>
          <c:tx>
            <c:strRef>
              <c:f>'2'!$G$5</c:f>
              <c:strCache>
                <c:ptCount val="1"/>
                <c:pt idx="0">
                  <c:v>Honey Comb</c:v>
                </c:pt>
              </c:strCache>
            </c:strRef>
          </c:tx>
          <c:spPr>
            <a:ln w="31750" cap="rnd">
              <a:solidFill>
                <a:schemeClr val="accent5"/>
              </a:solidFill>
              <a:round/>
            </a:ln>
            <a:effectLst/>
          </c:spPr>
          <c:marker>
            <c:symbol val="none"/>
          </c:marker>
          <c:cat>
            <c:strRef>
              <c:f>'2'!$B$6:$B$10</c:f>
              <c:strCache>
                <c:ptCount val="5"/>
                <c:pt idx="0">
                  <c:v>Jan</c:v>
                </c:pt>
                <c:pt idx="1">
                  <c:v>March</c:v>
                </c:pt>
                <c:pt idx="2">
                  <c:v>April</c:v>
                </c:pt>
                <c:pt idx="3">
                  <c:v>May</c:v>
                </c:pt>
                <c:pt idx="4">
                  <c:v>June</c:v>
                </c:pt>
              </c:strCache>
            </c:strRef>
          </c:cat>
          <c:val>
            <c:numRef>
              <c:f>'2'!$G$6:$G$10</c:f>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1-308E-4A0D-83D5-527DFD660D21}"/>
            </c:ext>
          </c:extLst>
        </c:ser>
        <c:dLbls>
          <c:showLegendKey val="0"/>
          <c:showVal val="0"/>
          <c:showCatName val="0"/>
          <c:showSerName val="0"/>
          <c:showPercent val="0"/>
          <c:showBubbleSize val="0"/>
        </c:dLbls>
        <c:smooth val="0"/>
        <c:axId val="1416762848"/>
        <c:axId val="1416763264"/>
        <c:extLst>
          <c:ext xmlns:c15="http://schemas.microsoft.com/office/drawing/2012/chart" uri="{02D57815-91ED-43cb-92C2-25804820EDAC}">
            <c15:filteredLineSeries>
              <c15:ser>
                <c:idx val="1"/>
                <c:order val="1"/>
                <c:tx>
                  <c:strRef>
                    <c:extLst>
                      <c:ext uri="{02D57815-91ED-43cb-92C2-25804820EDAC}">
                        <c15:formulaRef>
                          <c15:sqref>'2'!$D$5</c15:sqref>
                        </c15:formulaRef>
                      </c:ext>
                    </c:extLst>
                    <c:strCache>
                      <c:ptCount val="1"/>
                      <c:pt idx="0">
                        <c:v>EKH</c:v>
                      </c:pt>
                    </c:strCache>
                  </c:strRef>
                </c:tx>
                <c:spPr>
                  <a:ln w="31750" cap="rnd">
                    <a:solidFill>
                      <a:schemeClr val="accent2"/>
                    </a:solidFill>
                    <a:round/>
                  </a:ln>
                  <a:effectLst/>
                </c:spPr>
                <c:marker>
                  <c:symbol val="none"/>
                </c:marker>
                <c:cat>
                  <c:strRef>
                    <c:extLst>
                      <c:ext uri="{02D57815-91ED-43cb-92C2-25804820EDAC}">
                        <c15:formulaRef>
                          <c15:sqref>'2'!$B$6:$B$10</c15:sqref>
                        </c15:formulaRef>
                      </c:ext>
                    </c:extLst>
                    <c:strCache>
                      <c:ptCount val="5"/>
                      <c:pt idx="0">
                        <c:v>Jan</c:v>
                      </c:pt>
                      <c:pt idx="1">
                        <c:v>March</c:v>
                      </c:pt>
                      <c:pt idx="2">
                        <c:v>April</c:v>
                      </c:pt>
                      <c:pt idx="3">
                        <c:v>May</c:v>
                      </c:pt>
                      <c:pt idx="4">
                        <c:v>June</c:v>
                      </c:pt>
                    </c:strCache>
                  </c:strRef>
                </c:cat>
                <c:val>
                  <c:numRef>
                    <c:extLst>
                      <c:ext uri="{02D57815-91ED-43cb-92C2-25804820EDAC}">
                        <c15:formulaRef>
                          <c15:sqref>'2'!$D$6:$D$10</c15:sqref>
                        </c15:formulaRef>
                      </c:ext>
                    </c:extLst>
                    <c:numCache>
                      <c:formatCode>General</c:formatCode>
                      <c:ptCount val="5"/>
                      <c:pt idx="0">
                        <c:v>0</c:v>
                      </c:pt>
                      <c:pt idx="1">
                        <c:v>0</c:v>
                      </c:pt>
                      <c:pt idx="2">
                        <c:v>0</c:v>
                      </c:pt>
                      <c:pt idx="3">
                        <c:v>0</c:v>
                      </c:pt>
                      <c:pt idx="4">
                        <c:v>0</c:v>
                      </c:pt>
                    </c:numCache>
                  </c:numRef>
                </c:val>
                <c:smooth val="0"/>
                <c:extLst>
                  <c:ext xmlns:c16="http://schemas.microsoft.com/office/drawing/2014/chart" uri="{C3380CC4-5D6E-409C-BE32-E72D297353CC}">
                    <c16:uniqueId val="{00000002-308E-4A0D-83D5-527DFD660D21}"/>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'2'!$E$5</c15:sqref>
                        </c15:formulaRef>
                      </c:ext>
                    </c:extLst>
                    <c:strCache>
                      <c:ptCount val="1"/>
                      <c:pt idx="0">
                        <c:v>AIR</c:v>
                      </c:pt>
                    </c:strCache>
                  </c:strRef>
                </c:tx>
                <c:spPr>
                  <a:ln w="31750" cap="rnd">
                    <a:solidFill>
                      <a:schemeClr val="accent3"/>
                    </a:solidFill>
                    <a:round/>
                  </a:ln>
                  <a:effectLst/>
                </c:spPr>
                <c:marker>
                  <c:symbol val="none"/>
                </c:marker>
                <c:cat>
                  <c:strRef>
                    <c:extLst xmlns:c15="http://schemas.microsoft.com/office/drawing/2012/chart">
                      <c:ext xmlns:c15="http://schemas.microsoft.com/office/drawing/2012/chart" uri="{02D57815-91ED-43cb-92C2-25804820EDAC}">
                        <c15:formulaRef>
                          <c15:sqref>'2'!$B$6:$B$10</c15:sqref>
                        </c15:formulaRef>
                      </c:ext>
                    </c:extLst>
                    <c:strCache>
                      <c:ptCount val="5"/>
                      <c:pt idx="0">
                        <c:v>Jan</c:v>
                      </c:pt>
                      <c:pt idx="1">
                        <c:v>March</c:v>
                      </c:pt>
                      <c:pt idx="2">
                        <c:v>April</c:v>
                      </c:pt>
                      <c:pt idx="3">
                        <c:v>May</c:v>
                      </c:pt>
                      <c:pt idx="4">
                        <c:v>June</c:v>
                      </c:pt>
                    </c:strCache>
                  </c:strRef>
                </c:cat>
                <c:val>
                  <c:numRef>
                    <c:extLst xmlns:c15="http://schemas.microsoft.com/office/drawing/2012/chart">
                      <c:ext xmlns:c15="http://schemas.microsoft.com/office/drawing/2012/chart" uri="{02D57815-91ED-43cb-92C2-25804820EDAC}">
                        <c15:formulaRef>
                          <c15:sqref>'2'!$E$6:$E$10</c15:sqref>
                        </c15:formulaRef>
                      </c:ext>
                    </c:extLst>
                    <c:numCache>
                      <c:formatCode>General</c:formatCode>
                      <c:ptCount val="5"/>
                      <c:pt idx="0">
                        <c:v>0</c:v>
                      </c:pt>
                      <c:pt idx="1">
                        <c:v>0</c:v>
                      </c:pt>
                      <c:pt idx="2">
                        <c:v>0</c:v>
                      </c:pt>
                      <c:pt idx="3">
                        <c:v>0</c:v>
                      </c:pt>
                      <c:pt idx="4">
                        <c:v>0</c:v>
                      </c:pt>
                    </c:numCache>
                  </c:numRef>
                </c:val>
                <c:smooth val="0"/>
                <c:extLst xmlns:c15="http://schemas.microsoft.com/office/drawing/2012/chart">
                  <c:ext xmlns:c16="http://schemas.microsoft.com/office/drawing/2014/chart" uri="{C3380CC4-5D6E-409C-BE32-E72D297353CC}">
                    <c16:uniqueId val="{00000003-308E-4A0D-83D5-527DFD660D21}"/>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'2'!$F$5</c15:sqref>
                        </c15:formulaRef>
                      </c:ext>
                    </c:extLst>
                    <c:strCache>
                      <c:ptCount val="1"/>
                      <c:pt idx="0">
                        <c:v>TR</c:v>
                      </c:pt>
                    </c:strCache>
                  </c:strRef>
                </c:tx>
                <c:spPr>
                  <a:ln w="31750" cap="rnd">
                    <a:solidFill>
                      <a:schemeClr val="accent4"/>
                    </a:solidFill>
                    <a:round/>
                  </a:ln>
                  <a:effectLst/>
                </c:spPr>
                <c:marker>
                  <c:symbol val="none"/>
                </c:marker>
                <c:cat>
                  <c:strRef>
                    <c:extLst xmlns:c15="http://schemas.microsoft.com/office/drawing/2012/chart">
                      <c:ext xmlns:c15="http://schemas.microsoft.com/office/drawing/2012/chart" uri="{02D57815-91ED-43cb-92C2-25804820EDAC}">
                        <c15:formulaRef>
                          <c15:sqref>'2'!$B$6:$B$10</c15:sqref>
                        </c15:formulaRef>
                      </c:ext>
                    </c:extLst>
                    <c:strCache>
                      <c:ptCount val="5"/>
                      <c:pt idx="0">
                        <c:v>Jan</c:v>
                      </c:pt>
                      <c:pt idx="1">
                        <c:v>March</c:v>
                      </c:pt>
                      <c:pt idx="2">
                        <c:v>April</c:v>
                      </c:pt>
                      <c:pt idx="3">
                        <c:v>May</c:v>
                      </c:pt>
                      <c:pt idx="4">
                        <c:v>June</c:v>
                      </c:pt>
                    </c:strCache>
                  </c:strRef>
                </c:cat>
                <c:val>
                  <c:numRef>
                    <c:extLst xmlns:c15="http://schemas.microsoft.com/office/drawing/2012/chart">
                      <c:ext xmlns:c15="http://schemas.microsoft.com/office/drawing/2012/chart" uri="{02D57815-91ED-43cb-92C2-25804820EDAC}">
                        <c15:formulaRef>
                          <c15:sqref>'2'!$F$6:$F$10</c15:sqref>
                        </c15:formulaRef>
                      </c:ext>
                    </c:extLst>
                    <c:numCache>
                      <c:formatCode>General</c:formatCode>
                      <c:ptCount val="5"/>
                      <c:pt idx="0">
                        <c:v>0</c:v>
                      </c:pt>
                      <c:pt idx="1">
                        <c:v>0</c:v>
                      </c:pt>
                      <c:pt idx="2">
                        <c:v>0</c:v>
                      </c:pt>
                      <c:pt idx="3">
                        <c:v>0</c:v>
                      </c:pt>
                      <c:pt idx="4">
                        <c:v>0</c:v>
                      </c:pt>
                    </c:numCache>
                  </c:numRef>
                </c:val>
                <c:smooth val="0"/>
                <c:extLst xmlns:c15="http://schemas.microsoft.com/office/drawing/2012/chart">
                  <c:ext xmlns:c16="http://schemas.microsoft.com/office/drawing/2014/chart" uri="{C3380CC4-5D6E-409C-BE32-E72D297353CC}">
                    <c16:uniqueId val="{00000004-308E-4A0D-83D5-527DFD660D21}"/>
                  </c:ext>
                </c:extLst>
              </c15:ser>
            </c15:filteredLineSeries>
          </c:ext>
        </c:extLst>
      </c:lineChart>
      <c:catAx>
        <c:axId val="141676284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416763264"/>
        <c:crosses val="autoZero"/>
        <c:auto val="1"/>
        <c:lblAlgn val="ctr"/>
        <c:lblOffset val="100"/>
        <c:noMultiLvlLbl val="0"/>
      </c:catAx>
      <c:valAx>
        <c:axId val="141676326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4167628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solidFill>
        <a:schemeClr val="accent1">
          <a:lumMod val="40000"/>
          <a:lumOff val="60000"/>
        </a:schemeClr>
      </a:solidFill>
    </a:ln>
    <a:effectLst/>
  </c:spPr>
  <c:txPr>
    <a:bodyPr/>
    <a:lstStyle/>
    <a:p>
      <a:pPr>
        <a:defRPr/>
      </a:pPr>
      <a:endParaRPr lang="en-US"/>
    </a:p>
  </c:txPr>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en-IN" sz="2128" b="1" i="0" u="none" strike="noStrike" kern="1200" baseline="0">
                <a:solidFill>
                  <a:srgbClr val="44546A"/>
                </a:solidFill>
                <a:latin typeface="+mn-lt"/>
                <a:ea typeface="+mn-ea"/>
                <a:cs typeface="+mn-cs"/>
              </a:defRPr>
            </a:pPr>
            <a:r>
              <a:rPr lang="en-IN" sz="1400" b="1" i="0" u="none" strike="noStrike" kern="1200" baseline="0">
                <a:solidFill>
                  <a:srgbClr val="44546A"/>
                </a:solidFill>
                <a:latin typeface="Anek Latin" pitchFamily="2" charset="0"/>
                <a:ea typeface="+mn-ea"/>
                <a:cs typeface="+mn-cs"/>
              </a:rPr>
              <a:t>Sustained velocity of per Agile Team</a:t>
            </a:r>
          </a:p>
        </c:rich>
      </c:tx>
      <c:layout>
        <c:manualLayout>
          <c:xMode val="edge"/>
          <c:yMode val="edge"/>
          <c:x val="0.1120485564304462"/>
          <c:y val="2.3094688221709007E-2"/>
        </c:manualLayout>
      </c:layout>
      <c:overlay val="0"/>
      <c:spPr>
        <a:noFill/>
        <a:ln>
          <a:noFill/>
        </a:ln>
        <a:effectLst/>
      </c:spPr>
      <c:txPr>
        <a:bodyPr rot="0" spcFirstLastPara="1" vertOverflow="ellipsis" vert="horz" wrap="square" anchor="ctr" anchorCtr="1"/>
        <a:lstStyle/>
        <a:p>
          <a:pPr>
            <a:defRPr lang="en-IN" sz="2128" b="1" i="0" u="none" strike="noStrike" kern="1200" baseline="0">
              <a:solidFill>
                <a:srgbClr val="44546A"/>
              </a:solidFill>
              <a:latin typeface="+mn-lt"/>
              <a:ea typeface="+mn-ea"/>
              <a:cs typeface="+mn-cs"/>
            </a:defRPr>
          </a:pPr>
          <a:endParaRPr lang="en-US"/>
        </a:p>
      </c:txPr>
    </c:title>
    <c:autoTitleDeleted val="0"/>
    <c:plotArea>
      <c:layout/>
      <c:lineChart>
        <c:grouping val="standard"/>
        <c:varyColors val="0"/>
        <c:ser>
          <c:idx val="0"/>
          <c:order val="0"/>
          <c:tx>
            <c:strRef>
              <c:f>'9'!$C$3</c:f>
              <c:strCache>
                <c:ptCount val="1"/>
                <c:pt idx="0">
                  <c:v>CGS</c:v>
                </c:pt>
              </c:strCache>
            </c:strRef>
          </c:tx>
          <c:spPr>
            <a:ln w="31750" cap="rnd">
              <a:solidFill>
                <a:schemeClr val="accent1"/>
              </a:solidFill>
              <a:round/>
            </a:ln>
            <a:effectLst/>
          </c:spPr>
          <c:marker>
            <c:symbol val="none"/>
          </c:marker>
          <c:cat>
            <c:strRef>
              <c:f>'9'!$B$4:$B$8</c:f>
              <c:strCache>
                <c:ptCount val="5"/>
                <c:pt idx="1">
                  <c:v>Mar</c:v>
                </c:pt>
                <c:pt idx="2">
                  <c:v>Apr</c:v>
                </c:pt>
                <c:pt idx="3">
                  <c:v>May</c:v>
                </c:pt>
                <c:pt idx="4">
                  <c:v>Jun</c:v>
                </c:pt>
              </c:strCache>
            </c:strRef>
          </c:cat>
          <c:val>
            <c:numRef>
              <c:f>'9'!$C$4:$C$8</c:f>
              <c:numCache>
                <c:formatCode>0%</c:formatCode>
                <c:ptCount val="5"/>
                <c:pt idx="1">
                  <c:v>0.91</c:v>
                </c:pt>
                <c:pt idx="2">
                  <c:v>1.07</c:v>
                </c:pt>
                <c:pt idx="3">
                  <c:v>0.86</c:v>
                </c:pt>
                <c:pt idx="4">
                  <c:v>1.1223000000000001</c:v>
                </c:pt>
              </c:numCache>
            </c:numRef>
          </c:val>
          <c:smooth val="0"/>
          <c:extLst>
            <c:ext xmlns:c16="http://schemas.microsoft.com/office/drawing/2014/chart" uri="{C3380CC4-5D6E-409C-BE32-E72D297353CC}">
              <c16:uniqueId val="{00000000-700C-4A9C-A045-E1B04C675495}"/>
            </c:ext>
          </c:extLst>
        </c:ser>
        <c:ser>
          <c:idx val="3"/>
          <c:order val="3"/>
          <c:tx>
            <c:strRef>
              <c:f>'9'!$F$3</c:f>
              <c:strCache>
                <c:ptCount val="1"/>
                <c:pt idx="0">
                  <c:v>TR</c:v>
                </c:pt>
              </c:strCache>
            </c:strRef>
          </c:tx>
          <c:spPr>
            <a:ln w="31750" cap="rnd">
              <a:solidFill>
                <a:schemeClr val="accent4"/>
              </a:solidFill>
              <a:round/>
            </a:ln>
            <a:effectLst/>
          </c:spPr>
          <c:marker>
            <c:symbol val="none"/>
          </c:marker>
          <c:cat>
            <c:strRef>
              <c:f>'9'!$B$4:$B$8</c:f>
              <c:strCache>
                <c:ptCount val="5"/>
                <c:pt idx="1">
                  <c:v>Mar</c:v>
                </c:pt>
                <c:pt idx="2">
                  <c:v>Apr</c:v>
                </c:pt>
                <c:pt idx="3">
                  <c:v>May</c:v>
                </c:pt>
                <c:pt idx="4">
                  <c:v>Jun</c:v>
                </c:pt>
              </c:strCache>
            </c:strRef>
          </c:cat>
          <c:val>
            <c:numRef>
              <c:f>'9'!$F$4:$F$8</c:f>
              <c:numCache>
                <c:formatCode>0%</c:formatCode>
                <c:ptCount val="5"/>
                <c:pt idx="1">
                  <c:v>0.89</c:v>
                </c:pt>
                <c:pt idx="2">
                  <c:v>0.23</c:v>
                </c:pt>
                <c:pt idx="3">
                  <c:v>1.24</c:v>
                </c:pt>
                <c:pt idx="4">
                  <c:v>0.86960000000000004</c:v>
                </c:pt>
              </c:numCache>
            </c:numRef>
          </c:val>
          <c:smooth val="0"/>
          <c:extLst>
            <c:ext xmlns:c16="http://schemas.microsoft.com/office/drawing/2014/chart" uri="{C3380CC4-5D6E-409C-BE32-E72D297353CC}">
              <c16:uniqueId val="{00000001-700C-4A9C-A045-E1B04C675495}"/>
            </c:ext>
          </c:extLst>
        </c:ser>
        <c:ser>
          <c:idx val="4"/>
          <c:order val="4"/>
          <c:tx>
            <c:strRef>
              <c:f>'9'!$G$3</c:f>
              <c:strCache>
                <c:ptCount val="1"/>
                <c:pt idx="0">
                  <c:v>Honey Comb</c:v>
                </c:pt>
              </c:strCache>
            </c:strRef>
          </c:tx>
          <c:spPr>
            <a:ln w="31750" cap="rnd">
              <a:solidFill>
                <a:schemeClr val="accent5"/>
              </a:solidFill>
              <a:round/>
            </a:ln>
            <a:effectLst/>
          </c:spPr>
          <c:marker>
            <c:symbol val="none"/>
          </c:marker>
          <c:cat>
            <c:strRef>
              <c:f>'9'!$B$4:$B$8</c:f>
              <c:strCache>
                <c:ptCount val="5"/>
                <c:pt idx="1">
                  <c:v>Mar</c:v>
                </c:pt>
                <c:pt idx="2">
                  <c:v>Apr</c:v>
                </c:pt>
                <c:pt idx="3">
                  <c:v>May</c:v>
                </c:pt>
                <c:pt idx="4">
                  <c:v>Jun</c:v>
                </c:pt>
              </c:strCache>
            </c:strRef>
          </c:cat>
          <c:val>
            <c:numRef>
              <c:f>'9'!$G$4:$G$8</c:f>
              <c:numCache>
                <c:formatCode>0%</c:formatCode>
                <c:ptCount val="5"/>
                <c:pt idx="1">
                  <c:v>0.83</c:v>
                </c:pt>
                <c:pt idx="2">
                  <c:v>1.27</c:v>
                </c:pt>
                <c:pt idx="3">
                  <c:v>1.1200000000000001</c:v>
                </c:pt>
                <c:pt idx="4">
                  <c:v>1.1358999999999999</c:v>
                </c:pt>
              </c:numCache>
            </c:numRef>
          </c:val>
          <c:smooth val="0"/>
          <c:extLst>
            <c:ext xmlns:c16="http://schemas.microsoft.com/office/drawing/2014/chart" uri="{C3380CC4-5D6E-409C-BE32-E72D297353CC}">
              <c16:uniqueId val="{00000002-700C-4A9C-A045-E1B04C675495}"/>
            </c:ext>
          </c:extLst>
        </c:ser>
        <c:dLbls>
          <c:showLegendKey val="0"/>
          <c:showVal val="0"/>
          <c:showCatName val="0"/>
          <c:showSerName val="0"/>
          <c:showPercent val="0"/>
          <c:showBubbleSize val="0"/>
        </c:dLbls>
        <c:smooth val="0"/>
        <c:axId val="1714266255"/>
        <c:axId val="1714282063"/>
        <c:extLst>
          <c:ext xmlns:c15="http://schemas.microsoft.com/office/drawing/2012/chart" uri="{02D57815-91ED-43cb-92C2-25804820EDAC}">
            <c15:filteredLineSeries>
              <c15:ser>
                <c:idx val="1"/>
                <c:order val="1"/>
                <c:tx>
                  <c:strRef>
                    <c:extLst>
                      <c:ext uri="{02D57815-91ED-43cb-92C2-25804820EDAC}">
                        <c15:formulaRef>
                          <c15:sqref>'9'!$D$3</c15:sqref>
                        </c15:formulaRef>
                      </c:ext>
                    </c:extLst>
                    <c:strCache>
                      <c:ptCount val="1"/>
                      <c:pt idx="0">
                        <c:v>EKH</c:v>
                      </c:pt>
                    </c:strCache>
                  </c:strRef>
                </c:tx>
                <c:spPr>
                  <a:ln w="31750" cap="rnd">
                    <a:solidFill>
                      <a:schemeClr val="accent2"/>
                    </a:solidFill>
                    <a:round/>
                  </a:ln>
                  <a:effectLst/>
                </c:spPr>
                <c:marker>
                  <c:symbol val="none"/>
                </c:marker>
                <c:cat>
                  <c:strRef>
                    <c:extLst>
                      <c:ext uri="{02D57815-91ED-43cb-92C2-25804820EDAC}">
                        <c15:formulaRef>
                          <c15:sqref>'9'!$B$4:$B$8</c15:sqref>
                        </c15:formulaRef>
                      </c:ext>
                    </c:extLst>
                    <c:strCache>
                      <c:ptCount val="5"/>
                      <c:pt idx="1">
                        <c:v>Mar</c:v>
                      </c:pt>
                      <c:pt idx="2">
                        <c:v>Apr</c:v>
                      </c:pt>
                      <c:pt idx="3">
                        <c:v>May</c:v>
                      </c:pt>
                      <c:pt idx="4">
                        <c:v>Jun</c:v>
                      </c:pt>
                    </c:strCache>
                  </c:strRef>
                </c:cat>
                <c:val>
                  <c:numRef>
                    <c:extLst>
                      <c:ext uri="{02D57815-91ED-43cb-92C2-25804820EDAC}">
                        <c15:formulaRef>
                          <c15:sqref>'9'!$D$4:$D$8</c15:sqref>
                        </c15:formulaRef>
                      </c:ext>
                    </c:extLst>
                    <c:numCache>
                      <c:formatCode>General</c:formatCode>
                      <c:ptCount val="5"/>
                      <c:pt idx="1">
                        <c:v>0</c:v>
                      </c:pt>
                      <c:pt idx="2" formatCode="0%">
                        <c:v>1.26</c:v>
                      </c:pt>
                      <c:pt idx="3" formatCode="0%">
                        <c:v>0.65</c:v>
                      </c:pt>
                      <c:pt idx="4" formatCode="0%">
                        <c:v>0.65</c:v>
                      </c:pt>
                    </c:numCache>
                  </c:numRef>
                </c:val>
                <c:smooth val="0"/>
                <c:extLst>
                  <c:ext xmlns:c16="http://schemas.microsoft.com/office/drawing/2014/chart" uri="{C3380CC4-5D6E-409C-BE32-E72D297353CC}">
                    <c16:uniqueId val="{00000003-700C-4A9C-A045-E1B04C675495}"/>
                  </c:ext>
                </c:extLst>
              </c15:ser>
            </c15:filteredLineSeries>
            <c15:filteredLineSeries>
              <c15:ser>
                <c:idx val="2"/>
                <c:order val="2"/>
                <c:tx>
                  <c:strRef>
                    <c:extLst xmlns:c15="http://schemas.microsoft.com/office/drawing/2012/chart">
                      <c:ext xmlns:c15="http://schemas.microsoft.com/office/drawing/2012/chart" uri="{02D57815-91ED-43cb-92C2-25804820EDAC}">
                        <c15:formulaRef>
                          <c15:sqref>'9'!$E$3</c15:sqref>
                        </c15:formulaRef>
                      </c:ext>
                    </c:extLst>
                    <c:strCache>
                      <c:ptCount val="1"/>
                      <c:pt idx="0">
                        <c:v>AIR</c:v>
                      </c:pt>
                    </c:strCache>
                  </c:strRef>
                </c:tx>
                <c:spPr>
                  <a:ln w="31750" cap="rnd">
                    <a:solidFill>
                      <a:schemeClr val="accent3"/>
                    </a:solidFill>
                    <a:round/>
                  </a:ln>
                  <a:effectLst/>
                </c:spPr>
                <c:marker>
                  <c:symbol val="none"/>
                </c:marker>
                <c:cat>
                  <c:strRef>
                    <c:extLst xmlns:c15="http://schemas.microsoft.com/office/drawing/2012/chart">
                      <c:ext xmlns:c15="http://schemas.microsoft.com/office/drawing/2012/chart" uri="{02D57815-91ED-43cb-92C2-25804820EDAC}">
                        <c15:formulaRef>
                          <c15:sqref>'9'!$B$4:$B$8</c15:sqref>
                        </c15:formulaRef>
                      </c:ext>
                    </c:extLst>
                    <c:strCache>
                      <c:ptCount val="5"/>
                      <c:pt idx="1">
                        <c:v>Mar</c:v>
                      </c:pt>
                      <c:pt idx="2">
                        <c:v>Apr</c:v>
                      </c:pt>
                      <c:pt idx="3">
                        <c:v>May</c:v>
                      </c:pt>
                      <c:pt idx="4">
                        <c:v>Jun</c:v>
                      </c:pt>
                    </c:strCache>
                  </c:strRef>
                </c:cat>
                <c:val>
                  <c:numRef>
                    <c:extLst xmlns:c15="http://schemas.microsoft.com/office/drawing/2012/chart">
                      <c:ext xmlns:c15="http://schemas.microsoft.com/office/drawing/2012/chart" uri="{02D57815-91ED-43cb-92C2-25804820EDAC}">
                        <c15:formulaRef>
                          <c15:sqref>'9'!$E$4:$E$8</c15:sqref>
                        </c15:formulaRef>
                      </c:ext>
                    </c:extLst>
                    <c:numCache>
                      <c:formatCode>0%</c:formatCode>
                      <c:ptCount val="5"/>
                      <c:pt idx="1">
                        <c:v>1.1499999999999999</c:v>
                      </c:pt>
                      <c:pt idx="2">
                        <c:v>1.47</c:v>
                      </c:pt>
                      <c:pt idx="3">
                        <c:v>2</c:v>
                      </c:pt>
                      <c:pt idx="4">
                        <c:v>0</c:v>
                      </c:pt>
                    </c:numCache>
                  </c:numRef>
                </c:val>
                <c:smooth val="0"/>
                <c:extLst xmlns:c15="http://schemas.microsoft.com/office/drawing/2012/chart">
                  <c:ext xmlns:c16="http://schemas.microsoft.com/office/drawing/2014/chart" uri="{C3380CC4-5D6E-409C-BE32-E72D297353CC}">
                    <c16:uniqueId val="{00000004-700C-4A9C-A045-E1B04C675495}"/>
                  </c:ext>
                </c:extLst>
              </c15:ser>
            </c15:filteredLineSeries>
          </c:ext>
        </c:extLst>
      </c:lineChart>
      <c:catAx>
        <c:axId val="1714266255"/>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14282063"/>
        <c:crosses val="autoZero"/>
        <c:auto val="1"/>
        <c:lblAlgn val="ctr"/>
        <c:lblOffset val="100"/>
        <c:noMultiLvlLbl val="0"/>
      </c:catAx>
      <c:valAx>
        <c:axId val="1714282063"/>
        <c:scaling>
          <c:orientation val="minMax"/>
        </c:scaling>
        <c:delete val="0"/>
        <c:axPos val="l"/>
        <c:majorGridlines>
          <c:spPr>
            <a:ln w="9525" cap="flat" cmpd="sng" algn="ctr">
              <a:solidFill>
                <a:schemeClr val="tx2">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171426625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solidFill>
        <a:schemeClr val="accent1">
          <a:lumMod val="40000"/>
          <a:lumOff val="60000"/>
        </a:schemeClr>
      </a:solidFill>
    </a:ln>
    <a:effectLst/>
  </c:spPr>
  <c:txPr>
    <a:bodyPr/>
    <a:lstStyle/>
    <a:p>
      <a:pPr>
        <a:defRPr/>
      </a:pPr>
      <a:endParaRPr lang="en-US"/>
    </a:p>
  </c:txPr>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cap="none" spc="20" baseline="0">
                <a:solidFill>
                  <a:schemeClr val="accent1"/>
                </a:solidFill>
                <a:latin typeface="+mn-lt"/>
                <a:ea typeface="+mn-ea"/>
                <a:cs typeface="+mn-cs"/>
              </a:defRPr>
            </a:pPr>
            <a:r>
              <a:rPr lang="en-IN" sz="1600" b="1">
                <a:latin typeface="Anek Latin" pitchFamily="2" charset="0"/>
              </a:rPr>
              <a:t>Sanity Pack- Progress</a:t>
            </a:r>
          </a:p>
        </c:rich>
      </c:tx>
      <c:overlay val="0"/>
      <c:spPr>
        <a:noFill/>
        <a:ln>
          <a:noFill/>
        </a:ln>
        <a:effectLst/>
      </c:spPr>
      <c:txPr>
        <a:bodyPr rot="0" spcFirstLastPara="1" vertOverflow="ellipsis" vert="horz" wrap="square" anchor="ctr" anchorCtr="1"/>
        <a:lstStyle/>
        <a:p>
          <a:pPr>
            <a:defRPr sz="1920" b="1" i="0" u="none" strike="noStrike" kern="1200" cap="none" spc="20" baseline="0">
              <a:solidFill>
                <a:schemeClr val="accent1"/>
              </a:solidFill>
              <a:latin typeface="+mn-lt"/>
              <a:ea typeface="+mn-ea"/>
              <a:cs typeface="+mn-cs"/>
            </a:defRPr>
          </a:pPr>
          <a:endParaRPr lang="en-US"/>
        </a:p>
      </c:txPr>
    </c:title>
    <c:autoTitleDeleted val="0"/>
    <c:plotArea>
      <c:layout/>
      <c:lineChart>
        <c:grouping val="standard"/>
        <c:varyColors val="0"/>
        <c:ser>
          <c:idx val="0"/>
          <c:order val="0"/>
          <c:tx>
            <c:strRef>
              <c:f>Sanity!$B$1</c:f>
              <c:strCache>
                <c:ptCount val="1"/>
                <c:pt idx="0">
                  <c:v>Total Tests</c:v>
                </c:pt>
              </c:strCache>
            </c:strRef>
          </c:tx>
          <c:spPr>
            <a:ln w="22225" cap="rnd" cmpd="sng" algn="ctr">
              <a:solidFill>
                <a:schemeClr val="accent1"/>
              </a:solidFill>
              <a:round/>
            </a:ln>
            <a:effectLst/>
          </c:spPr>
          <c:marker>
            <c:symbol val="none"/>
          </c:marker>
          <c:dLbls>
            <c:dLbl>
              <c:idx val="0"/>
              <c:layout>
                <c:manualLayout>
                  <c:x val="-4.4080100650457324E-2"/>
                  <c:y val="2.79093468221283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B0-4F14-84F2-D95DA118985A}"/>
                </c:ext>
              </c:extLst>
            </c:dLbl>
            <c:dLbl>
              <c:idx val="1"/>
              <c:delete val="1"/>
              <c:extLst>
                <c:ext xmlns:c15="http://schemas.microsoft.com/office/drawing/2012/chart" uri="{CE6537A1-D6FC-4f65-9D91-7224C49458BB}"/>
                <c:ext xmlns:c16="http://schemas.microsoft.com/office/drawing/2014/chart" uri="{C3380CC4-5D6E-409C-BE32-E72D297353CC}">
                  <c16:uniqueId val="{00000001-30B0-4F14-84F2-D95DA118985A}"/>
                </c:ext>
              </c:extLst>
            </c:dLbl>
            <c:dLbl>
              <c:idx val="2"/>
              <c:delete val="1"/>
              <c:extLst>
                <c:ext xmlns:c15="http://schemas.microsoft.com/office/drawing/2012/chart" uri="{CE6537A1-D6FC-4f65-9D91-7224C49458BB}"/>
                <c:ext xmlns:c16="http://schemas.microsoft.com/office/drawing/2014/chart" uri="{C3380CC4-5D6E-409C-BE32-E72D297353CC}">
                  <c16:uniqueId val="{00000002-30B0-4F14-84F2-D95DA118985A}"/>
                </c:ext>
              </c:extLst>
            </c:dLbl>
            <c:dLbl>
              <c:idx val="3"/>
              <c:delete val="1"/>
              <c:extLst>
                <c:ext xmlns:c15="http://schemas.microsoft.com/office/drawing/2012/chart" uri="{CE6537A1-D6FC-4f65-9D91-7224C49458BB}"/>
                <c:ext xmlns:c16="http://schemas.microsoft.com/office/drawing/2014/chart" uri="{C3380CC4-5D6E-409C-BE32-E72D297353CC}">
                  <c16:uniqueId val="{00000003-30B0-4F14-84F2-D95DA118985A}"/>
                </c:ext>
              </c:extLst>
            </c:dLbl>
            <c:dLbl>
              <c:idx val="4"/>
              <c:delete val="1"/>
              <c:extLst>
                <c:ext xmlns:c15="http://schemas.microsoft.com/office/drawing/2012/chart" uri="{CE6537A1-D6FC-4f65-9D91-7224C49458BB}"/>
                <c:ext xmlns:c16="http://schemas.microsoft.com/office/drawing/2014/chart" uri="{C3380CC4-5D6E-409C-BE32-E72D297353CC}">
                  <c16:uniqueId val="{00000004-30B0-4F14-84F2-D95DA118985A}"/>
                </c:ext>
              </c:extLst>
            </c:dLbl>
            <c:dLbl>
              <c:idx val="5"/>
              <c:delete val="1"/>
              <c:extLst>
                <c:ext xmlns:c15="http://schemas.microsoft.com/office/drawing/2012/chart" uri="{CE6537A1-D6FC-4f65-9D91-7224C49458BB}"/>
                <c:ext xmlns:c16="http://schemas.microsoft.com/office/drawing/2014/chart" uri="{C3380CC4-5D6E-409C-BE32-E72D297353CC}">
                  <c16:uniqueId val="{00000005-30B0-4F14-84F2-D95DA118985A}"/>
                </c:ext>
              </c:extLst>
            </c:dLbl>
            <c:spPr>
              <a:noFill/>
              <a:ln>
                <a:noFill/>
              </a:ln>
              <a:effectLst/>
            </c:spPr>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Sanity!$A$2:$A$8</c:f>
              <c:numCache>
                <c:formatCode>mmm\-yy</c:formatCode>
                <c:ptCount val="7"/>
                <c:pt idx="0">
                  <c:v>44501</c:v>
                </c:pt>
                <c:pt idx="1">
                  <c:v>44531</c:v>
                </c:pt>
                <c:pt idx="2">
                  <c:v>44562</c:v>
                </c:pt>
                <c:pt idx="3">
                  <c:v>44593</c:v>
                </c:pt>
                <c:pt idx="4">
                  <c:v>44621</c:v>
                </c:pt>
                <c:pt idx="5">
                  <c:v>44652</c:v>
                </c:pt>
                <c:pt idx="6">
                  <c:v>44682</c:v>
                </c:pt>
              </c:numCache>
            </c:numRef>
          </c:cat>
          <c:val>
            <c:numRef>
              <c:f>Sanity!$B$2:$B$8</c:f>
              <c:numCache>
                <c:formatCode>General</c:formatCode>
                <c:ptCount val="7"/>
                <c:pt idx="0">
                  <c:v>45</c:v>
                </c:pt>
                <c:pt idx="1">
                  <c:v>45</c:v>
                </c:pt>
                <c:pt idx="2">
                  <c:v>45</c:v>
                </c:pt>
                <c:pt idx="3">
                  <c:v>45</c:v>
                </c:pt>
                <c:pt idx="4">
                  <c:v>45</c:v>
                </c:pt>
                <c:pt idx="5">
                  <c:v>45</c:v>
                </c:pt>
                <c:pt idx="6">
                  <c:v>45</c:v>
                </c:pt>
              </c:numCache>
            </c:numRef>
          </c:val>
          <c:smooth val="0"/>
          <c:extLst>
            <c:ext xmlns:c16="http://schemas.microsoft.com/office/drawing/2014/chart" uri="{C3380CC4-5D6E-409C-BE32-E72D297353CC}">
              <c16:uniqueId val="{00000006-30B0-4F14-84F2-D95DA118985A}"/>
            </c:ext>
          </c:extLst>
        </c:ser>
        <c:ser>
          <c:idx val="1"/>
          <c:order val="1"/>
          <c:tx>
            <c:strRef>
              <c:f>Sanity!$C$1</c:f>
              <c:strCache>
                <c:ptCount val="1"/>
                <c:pt idx="0">
                  <c:v>Test Automated</c:v>
                </c:pt>
              </c:strCache>
            </c:strRef>
          </c:tx>
          <c:spPr>
            <a:ln w="22225" cap="rnd" cmpd="sng" algn="ctr">
              <a:solidFill>
                <a:schemeClr val="accent2"/>
              </a:solidFill>
              <a:round/>
            </a:ln>
            <a:effectLst/>
          </c:spPr>
          <c:marker>
            <c:symbol val="none"/>
          </c:marker>
          <c:dLbls>
            <c:dLbl>
              <c:idx val="0"/>
              <c:layout>
                <c:manualLayout>
                  <c:x val="-5.2777777777777792E-2"/>
                  <c:y val="-4.6296296296296294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0B0-4F14-84F2-D95DA118985A}"/>
                </c:ext>
              </c:extLst>
            </c:dLbl>
            <c:dLbl>
              <c:idx val="1"/>
              <c:layout>
                <c:manualLayout>
                  <c:x val="-3.888888888888889E-2"/>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30B0-4F14-84F2-D95DA118985A}"/>
                </c:ext>
              </c:extLst>
            </c:dLbl>
            <c:dLbl>
              <c:idx val="2"/>
              <c:layout>
                <c:manualLayout>
                  <c:x val="-3.3333333333333333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30B0-4F14-84F2-D95DA118985A}"/>
                </c:ext>
              </c:extLst>
            </c:dLbl>
            <c:dLbl>
              <c:idx val="3"/>
              <c:layout>
                <c:manualLayout>
                  <c:x val="-6.1111111111111109E-2"/>
                  <c:y val="-4.629629629629638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30B0-4F14-84F2-D95DA118985A}"/>
                </c:ext>
              </c:extLst>
            </c:dLbl>
            <c:dLbl>
              <c:idx val="4"/>
              <c:layout>
                <c:manualLayout>
                  <c:x val="-5.8333333333333334E-2"/>
                  <c:y val="-2.777777777777782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30B0-4F14-84F2-D95DA118985A}"/>
                </c:ext>
              </c:extLst>
            </c:dLbl>
            <c:dLbl>
              <c:idx val="5"/>
              <c:layout>
                <c:manualLayout>
                  <c:x val="-2.777777777777788E-2"/>
                  <c:y val="3.240740740740740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30B0-4F14-84F2-D95DA118985A}"/>
                </c:ext>
              </c:extLst>
            </c:dLbl>
            <c:spPr>
              <a:noFill/>
              <a:ln>
                <a:noFill/>
              </a:ln>
              <a:effectLst/>
            </c:spPr>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Sanity!$A$2:$A$8</c:f>
              <c:numCache>
                <c:formatCode>mmm\-yy</c:formatCode>
                <c:ptCount val="7"/>
                <c:pt idx="0">
                  <c:v>44501</c:v>
                </c:pt>
                <c:pt idx="1">
                  <c:v>44531</c:v>
                </c:pt>
                <c:pt idx="2">
                  <c:v>44562</c:v>
                </c:pt>
                <c:pt idx="3">
                  <c:v>44593</c:v>
                </c:pt>
                <c:pt idx="4">
                  <c:v>44621</c:v>
                </c:pt>
                <c:pt idx="5">
                  <c:v>44652</c:v>
                </c:pt>
                <c:pt idx="6">
                  <c:v>44682</c:v>
                </c:pt>
              </c:numCache>
            </c:numRef>
          </c:cat>
          <c:val>
            <c:numRef>
              <c:f>Sanity!$C$2:$C$8</c:f>
              <c:numCache>
                <c:formatCode>General</c:formatCode>
                <c:ptCount val="7"/>
                <c:pt idx="0">
                  <c:v>0</c:v>
                </c:pt>
                <c:pt idx="1">
                  <c:v>3</c:v>
                </c:pt>
                <c:pt idx="2">
                  <c:v>8</c:v>
                </c:pt>
                <c:pt idx="3">
                  <c:v>15</c:v>
                </c:pt>
                <c:pt idx="4">
                  <c:v>30</c:v>
                </c:pt>
                <c:pt idx="5">
                  <c:v>42</c:v>
                </c:pt>
                <c:pt idx="6">
                  <c:v>45</c:v>
                </c:pt>
              </c:numCache>
            </c:numRef>
          </c:val>
          <c:smooth val="0"/>
          <c:extLst>
            <c:ext xmlns:c16="http://schemas.microsoft.com/office/drawing/2014/chart" uri="{C3380CC4-5D6E-409C-BE32-E72D297353CC}">
              <c16:uniqueId val="{0000000D-30B0-4F14-84F2-D95DA118985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93754368"/>
        <c:axId val="493763520"/>
      </c:lineChart>
      <c:dateAx>
        <c:axId val="493754368"/>
        <c:scaling>
          <c:orientation val="minMax"/>
        </c:scaling>
        <c:delete val="0"/>
        <c:axPos val="b"/>
        <c:numFmt formatCode="mmm\-yy" sourceLinked="1"/>
        <c:majorTickMark val="out"/>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spc="20" baseline="0">
                <a:solidFill>
                  <a:schemeClr val="accent1"/>
                </a:solidFill>
                <a:latin typeface="+mn-lt"/>
                <a:ea typeface="+mn-ea"/>
                <a:cs typeface="+mn-cs"/>
              </a:defRPr>
            </a:pPr>
            <a:endParaRPr lang="en-US"/>
          </a:p>
        </c:txPr>
        <c:crossAx val="493763520"/>
        <c:crosses val="autoZero"/>
        <c:auto val="1"/>
        <c:lblOffset val="100"/>
        <c:baseTimeUnit val="months"/>
      </c:dateAx>
      <c:valAx>
        <c:axId val="4937635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accent1"/>
                </a:solidFill>
                <a:latin typeface="+mn-lt"/>
                <a:ea typeface="+mn-ea"/>
                <a:cs typeface="+mn-cs"/>
              </a:defRPr>
            </a:pPr>
            <a:endParaRPr lang="en-US"/>
          </a:p>
        </c:txPr>
        <c:crossAx val="493754368"/>
        <c:crosses val="autoZero"/>
        <c:crossBetween val="between"/>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legend>
    <c:plotVisOnly val="1"/>
    <c:dispBlanksAs val="gap"/>
    <c:showDLblsOverMax val="0"/>
  </c:chart>
  <c:spPr>
    <a:noFill/>
    <a:ln w="9525" cap="flat" cmpd="sng" algn="ctr">
      <a:solidFill>
        <a:schemeClr val="accent1"/>
      </a:solidFill>
      <a:prstDash val="solid"/>
      <a:round/>
      <a:headEnd type="none" w="med" len="med"/>
      <a:tailEnd type="none" w="med" len="med"/>
    </a:ln>
    <a:effectLst/>
  </c:spPr>
  <c:txPr>
    <a:bodyPr/>
    <a:lstStyle/>
    <a:p>
      <a:pPr>
        <a:defRPr sz="1600">
          <a:solidFill>
            <a:schemeClr val="accent1"/>
          </a:solidFill>
          <a:latin typeface="+mn-lt"/>
          <a:ea typeface="+mn-ea"/>
          <a:cs typeface="+mn-cs"/>
        </a:defRPr>
      </a:pPr>
      <a:endParaRPr lang="en-US"/>
    </a:p>
  </c:txPr>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085546-7C7C-4B3E-ABEB-2669F1A65FB2}"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4F2275A3-6A49-4168-8259-8F22FCECE4A5}">
      <dgm:prSet phldrT="[Text]"/>
      <dgm:spPr/>
      <dgm:t>
        <a:bodyPr/>
        <a:lstStyle/>
        <a:p>
          <a:pPr>
            <a:lnSpc>
              <a:spcPct val="100000"/>
            </a:lnSpc>
            <a:spcBef>
              <a:spcPts val="0"/>
            </a:spcBef>
            <a:spcAft>
              <a:spcPts val="0"/>
            </a:spcAft>
          </a:pPr>
          <a:r>
            <a:rPr lang="en-US"/>
            <a:t>Setup &amp; PoC</a:t>
          </a:r>
        </a:p>
      </dgm:t>
    </dgm:pt>
    <dgm:pt modelId="{8CC2977A-DA22-46B2-8120-CB88A19F7AF0}" type="parTrans" cxnId="{2AD0F348-939D-4886-AAD0-0046FB413D21}">
      <dgm:prSet/>
      <dgm:spPr/>
      <dgm:t>
        <a:bodyPr/>
        <a:lstStyle/>
        <a:p>
          <a:pPr>
            <a:lnSpc>
              <a:spcPct val="100000"/>
            </a:lnSpc>
            <a:spcBef>
              <a:spcPts val="0"/>
            </a:spcBef>
            <a:spcAft>
              <a:spcPts val="0"/>
            </a:spcAft>
          </a:pPr>
          <a:endParaRPr lang="en-IN"/>
        </a:p>
      </dgm:t>
    </dgm:pt>
    <dgm:pt modelId="{631D2387-E73A-461C-AFE4-3292BF92F9D3}" type="sibTrans" cxnId="{2AD0F348-939D-4886-AAD0-0046FB413D21}">
      <dgm:prSet/>
      <dgm:spPr/>
      <dgm:t>
        <a:bodyPr/>
        <a:lstStyle/>
        <a:p>
          <a:pPr>
            <a:lnSpc>
              <a:spcPct val="100000"/>
            </a:lnSpc>
            <a:spcBef>
              <a:spcPts val="0"/>
            </a:spcBef>
            <a:spcAft>
              <a:spcPts val="0"/>
            </a:spcAft>
          </a:pPr>
          <a:endParaRPr lang="en-IN"/>
        </a:p>
      </dgm:t>
    </dgm:pt>
    <dgm:pt modelId="{3F9CA67C-A403-4FFC-BFDB-FD5FA3339EF5}">
      <dgm:prSet/>
      <dgm:spPr/>
      <dgm:t>
        <a:bodyPr/>
        <a:lstStyle/>
        <a:p>
          <a:pPr>
            <a:lnSpc>
              <a:spcPct val="100000"/>
            </a:lnSpc>
            <a:spcBef>
              <a:spcPts val="0"/>
            </a:spcBef>
            <a:spcAft>
              <a:spcPts val="0"/>
            </a:spcAft>
          </a:pPr>
          <a:r>
            <a:rPr lang="en-US">
              <a:latin typeface="Anek Latin" pitchFamily="2" charset="0"/>
            </a:rPr>
            <a:t>PoC</a:t>
          </a:r>
          <a:r>
            <a:rPr lang="en-US"/>
            <a:t> Team setup and contract award</a:t>
          </a:r>
        </a:p>
      </dgm:t>
    </dgm:pt>
    <dgm:pt modelId="{07F1AB2F-C0C0-486A-ADDE-391A74AA785D}" type="parTrans" cxnId="{8018EEA8-5CF4-4500-9A92-7EEEE1D0F7BA}">
      <dgm:prSet/>
      <dgm:spPr/>
      <dgm:t>
        <a:bodyPr/>
        <a:lstStyle/>
        <a:p>
          <a:pPr>
            <a:lnSpc>
              <a:spcPct val="100000"/>
            </a:lnSpc>
            <a:spcBef>
              <a:spcPts val="0"/>
            </a:spcBef>
            <a:spcAft>
              <a:spcPts val="0"/>
            </a:spcAft>
          </a:pPr>
          <a:endParaRPr lang="en-AE"/>
        </a:p>
      </dgm:t>
    </dgm:pt>
    <dgm:pt modelId="{AA409B11-2BF3-42E0-90D0-40E5A1BA299B}" type="sibTrans" cxnId="{8018EEA8-5CF4-4500-9A92-7EEEE1D0F7BA}">
      <dgm:prSet/>
      <dgm:spPr/>
      <dgm:t>
        <a:bodyPr/>
        <a:lstStyle/>
        <a:p>
          <a:pPr>
            <a:lnSpc>
              <a:spcPct val="100000"/>
            </a:lnSpc>
            <a:spcBef>
              <a:spcPts val="0"/>
            </a:spcBef>
            <a:spcAft>
              <a:spcPts val="0"/>
            </a:spcAft>
          </a:pPr>
          <a:endParaRPr lang="en-AE"/>
        </a:p>
      </dgm:t>
    </dgm:pt>
    <dgm:pt modelId="{5158F564-A08B-4056-951D-7A467ABCEE3B}">
      <dgm:prSet/>
      <dgm:spPr/>
      <dgm:t>
        <a:bodyPr/>
        <a:lstStyle/>
        <a:p>
          <a:pPr>
            <a:lnSpc>
              <a:spcPct val="100000"/>
            </a:lnSpc>
            <a:spcBef>
              <a:spcPts val="0"/>
            </a:spcBef>
            <a:spcAft>
              <a:spcPts val="0"/>
            </a:spcAft>
          </a:pPr>
          <a:r>
            <a:rPr lang="en-US"/>
            <a:t>Infra/ Network Setup</a:t>
          </a:r>
        </a:p>
      </dgm:t>
    </dgm:pt>
    <dgm:pt modelId="{01FCEAD4-3315-4939-8795-D9CC7A10A225}" type="parTrans" cxnId="{F48E6C1C-00E0-4824-98E6-6D39F05541F3}">
      <dgm:prSet/>
      <dgm:spPr/>
      <dgm:t>
        <a:bodyPr/>
        <a:lstStyle/>
        <a:p>
          <a:pPr>
            <a:lnSpc>
              <a:spcPct val="100000"/>
            </a:lnSpc>
            <a:spcBef>
              <a:spcPts val="0"/>
            </a:spcBef>
            <a:spcAft>
              <a:spcPts val="0"/>
            </a:spcAft>
          </a:pPr>
          <a:endParaRPr lang="en-AE"/>
        </a:p>
      </dgm:t>
    </dgm:pt>
    <dgm:pt modelId="{F7619372-62F2-41F6-84B2-677576C0E3F0}" type="sibTrans" cxnId="{F48E6C1C-00E0-4824-98E6-6D39F05541F3}">
      <dgm:prSet/>
      <dgm:spPr/>
      <dgm:t>
        <a:bodyPr/>
        <a:lstStyle/>
        <a:p>
          <a:pPr>
            <a:lnSpc>
              <a:spcPct val="100000"/>
            </a:lnSpc>
            <a:spcBef>
              <a:spcPts val="0"/>
            </a:spcBef>
            <a:spcAft>
              <a:spcPts val="0"/>
            </a:spcAft>
          </a:pPr>
          <a:endParaRPr lang="en-AE"/>
        </a:p>
      </dgm:t>
    </dgm:pt>
    <dgm:pt modelId="{FA33AF5C-44FA-4404-8095-A50888038548}">
      <dgm:prSet/>
      <dgm:spPr/>
      <dgm:t>
        <a:bodyPr/>
        <a:lstStyle/>
        <a:p>
          <a:pPr>
            <a:lnSpc>
              <a:spcPct val="100000"/>
            </a:lnSpc>
            <a:spcBef>
              <a:spcPts val="0"/>
            </a:spcBef>
            <a:spcAft>
              <a:spcPts val="0"/>
            </a:spcAft>
          </a:pPr>
          <a:r>
            <a:rPr lang="en-US"/>
            <a:t>Full team </a:t>
          </a:r>
          <a:r>
            <a:rPr lang="en-US" err="1"/>
            <a:t>SAFe</a:t>
          </a:r>
          <a:r>
            <a:rPr lang="en-US"/>
            <a:t> certified</a:t>
          </a:r>
        </a:p>
      </dgm:t>
    </dgm:pt>
    <dgm:pt modelId="{9F8E6618-4B70-4210-88BD-A6AEA130AB73}" type="parTrans" cxnId="{3C4D5895-3FA1-4BEC-A6C9-B3BCF2B5099F}">
      <dgm:prSet/>
      <dgm:spPr/>
      <dgm:t>
        <a:bodyPr/>
        <a:lstStyle/>
        <a:p>
          <a:pPr>
            <a:lnSpc>
              <a:spcPct val="100000"/>
            </a:lnSpc>
            <a:spcBef>
              <a:spcPts val="0"/>
            </a:spcBef>
            <a:spcAft>
              <a:spcPts val="0"/>
            </a:spcAft>
          </a:pPr>
          <a:endParaRPr lang="en-AE"/>
        </a:p>
      </dgm:t>
    </dgm:pt>
    <dgm:pt modelId="{E43400D0-0169-4B0E-8539-1E83D8179B82}" type="sibTrans" cxnId="{3C4D5895-3FA1-4BEC-A6C9-B3BCF2B5099F}">
      <dgm:prSet/>
      <dgm:spPr/>
      <dgm:t>
        <a:bodyPr/>
        <a:lstStyle/>
        <a:p>
          <a:pPr>
            <a:lnSpc>
              <a:spcPct val="100000"/>
            </a:lnSpc>
            <a:spcBef>
              <a:spcPts val="0"/>
            </a:spcBef>
            <a:spcAft>
              <a:spcPts val="0"/>
            </a:spcAft>
          </a:pPr>
          <a:endParaRPr lang="en-AE"/>
        </a:p>
      </dgm:t>
    </dgm:pt>
    <dgm:pt modelId="{84D5355D-5A02-4AF6-8B4E-D817338570A5}">
      <dgm:prSet/>
      <dgm:spPr/>
      <dgm:t>
        <a:bodyPr/>
        <a:lstStyle/>
        <a:p>
          <a:pPr>
            <a:lnSpc>
              <a:spcPct val="100000"/>
            </a:lnSpc>
            <a:spcBef>
              <a:spcPts val="0"/>
            </a:spcBef>
            <a:spcAft>
              <a:spcPts val="0"/>
            </a:spcAft>
          </a:pPr>
          <a:r>
            <a:rPr lang="en-US"/>
            <a:t>CGS transition - 3 sites to single location-2 teams</a:t>
          </a:r>
        </a:p>
      </dgm:t>
    </dgm:pt>
    <dgm:pt modelId="{C1051649-3E60-457E-8ABB-1562A152B944}" type="parTrans" cxnId="{3D38CA0C-8D59-4695-BF8C-75285AB7FD5F}">
      <dgm:prSet/>
      <dgm:spPr/>
      <dgm:t>
        <a:bodyPr/>
        <a:lstStyle/>
        <a:p>
          <a:pPr>
            <a:lnSpc>
              <a:spcPct val="100000"/>
            </a:lnSpc>
            <a:spcBef>
              <a:spcPts val="0"/>
            </a:spcBef>
            <a:spcAft>
              <a:spcPts val="0"/>
            </a:spcAft>
          </a:pPr>
          <a:endParaRPr lang="en-AE"/>
        </a:p>
      </dgm:t>
    </dgm:pt>
    <dgm:pt modelId="{67655B79-EEBD-4993-8304-7398D8460781}" type="sibTrans" cxnId="{3D38CA0C-8D59-4695-BF8C-75285AB7FD5F}">
      <dgm:prSet/>
      <dgm:spPr/>
      <dgm:t>
        <a:bodyPr/>
        <a:lstStyle/>
        <a:p>
          <a:pPr>
            <a:lnSpc>
              <a:spcPct val="100000"/>
            </a:lnSpc>
            <a:spcBef>
              <a:spcPts val="0"/>
            </a:spcBef>
            <a:spcAft>
              <a:spcPts val="0"/>
            </a:spcAft>
          </a:pPr>
          <a:endParaRPr lang="en-AE"/>
        </a:p>
      </dgm:t>
    </dgm:pt>
    <dgm:pt modelId="{1CFFF5B9-E5E3-4584-A141-58A273AE0BB1}">
      <dgm:prSet/>
      <dgm:spPr/>
      <dgm:t>
        <a:bodyPr/>
        <a:lstStyle/>
        <a:p>
          <a:pPr>
            <a:lnSpc>
              <a:spcPct val="100000"/>
            </a:lnSpc>
            <a:spcBef>
              <a:spcPts val="0"/>
            </a:spcBef>
            <a:spcAft>
              <a:spcPts val="0"/>
            </a:spcAft>
            <a:defRPr b="1"/>
          </a:pPr>
          <a:r>
            <a:rPr lang="en-US"/>
            <a:t>Now</a:t>
          </a:r>
          <a:endParaRPr lang="en-AE"/>
        </a:p>
      </dgm:t>
    </dgm:pt>
    <dgm:pt modelId="{C53CDE26-C646-4BF5-A96F-1A476901AC68}" type="parTrans" cxnId="{3899E6E4-FFD4-41D1-AC36-8813C9060572}">
      <dgm:prSet/>
      <dgm:spPr/>
      <dgm:t>
        <a:bodyPr/>
        <a:lstStyle/>
        <a:p>
          <a:pPr>
            <a:lnSpc>
              <a:spcPct val="100000"/>
            </a:lnSpc>
            <a:spcBef>
              <a:spcPts val="0"/>
            </a:spcBef>
            <a:spcAft>
              <a:spcPts val="0"/>
            </a:spcAft>
          </a:pPr>
          <a:endParaRPr lang="en-AE"/>
        </a:p>
      </dgm:t>
    </dgm:pt>
    <dgm:pt modelId="{D9C72324-F60E-4DA8-AD3A-19FAB768FE18}" type="sibTrans" cxnId="{3899E6E4-FFD4-41D1-AC36-8813C9060572}">
      <dgm:prSet/>
      <dgm:spPr/>
      <dgm:t>
        <a:bodyPr/>
        <a:lstStyle/>
        <a:p>
          <a:pPr>
            <a:lnSpc>
              <a:spcPct val="100000"/>
            </a:lnSpc>
            <a:spcBef>
              <a:spcPts val="0"/>
            </a:spcBef>
            <a:spcAft>
              <a:spcPts val="0"/>
            </a:spcAft>
          </a:pPr>
          <a:endParaRPr lang="en-AE"/>
        </a:p>
      </dgm:t>
    </dgm:pt>
    <dgm:pt modelId="{900D3648-1703-48FB-95ED-8EFE76B74CE2}">
      <dgm:prSet phldrT="[Text]"/>
      <dgm:spPr/>
      <dgm:t>
        <a:bodyPr/>
        <a:lstStyle/>
        <a:p>
          <a:pPr>
            <a:lnSpc>
              <a:spcPct val="100000"/>
            </a:lnSpc>
            <a:spcBef>
              <a:spcPts val="0"/>
            </a:spcBef>
            <a:spcAft>
              <a:spcPts val="0"/>
            </a:spcAft>
            <a:defRPr b="1"/>
          </a:pPr>
          <a:r>
            <a:rPr lang="en-US"/>
            <a:t>April ‘21</a:t>
          </a:r>
        </a:p>
      </dgm:t>
    </dgm:pt>
    <dgm:pt modelId="{CB279A59-78E3-44F3-A3F8-A19F12145D16}" type="parTrans" cxnId="{D72EBF6A-DB93-4363-901F-402A8886C1D0}">
      <dgm:prSet/>
      <dgm:spPr/>
      <dgm:t>
        <a:bodyPr/>
        <a:lstStyle/>
        <a:p>
          <a:pPr>
            <a:lnSpc>
              <a:spcPct val="100000"/>
            </a:lnSpc>
            <a:spcBef>
              <a:spcPts val="0"/>
            </a:spcBef>
            <a:spcAft>
              <a:spcPts val="0"/>
            </a:spcAft>
          </a:pPr>
          <a:endParaRPr lang="en-AE"/>
        </a:p>
      </dgm:t>
    </dgm:pt>
    <dgm:pt modelId="{32F8A2F1-95FB-4C93-8D04-507667588324}" type="sibTrans" cxnId="{D72EBF6A-DB93-4363-901F-402A8886C1D0}">
      <dgm:prSet/>
      <dgm:spPr/>
      <dgm:t>
        <a:bodyPr/>
        <a:lstStyle/>
        <a:p>
          <a:pPr>
            <a:lnSpc>
              <a:spcPct val="100000"/>
            </a:lnSpc>
            <a:spcBef>
              <a:spcPts val="0"/>
            </a:spcBef>
            <a:spcAft>
              <a:spcPts val="0"/>
            </a:spcAft>
          </a:pPr>
          <a:endParaRPr lang="en-AE"/>
        </a:p>
      </dgm:t>
    </dgm:pt>
    <dgm:pt modelId="{CC9491D8-F699-4631-BBD2-A1562425E15D}">
      <dgm:prSet/>
      <dgm:spPr/>
      <dgm:t>
        <a:bodyPr/>
        <a:lstStyle/>
        <a:p>
          <a:pPr>
            <a:lnSpc>
              <a:spcPct val="100000"/>
            </a:lnSpc>
            <a:spcBef>
              <a:spcPts val="0"/>
            </a:spcBef>
            <a:spcAft>
              <a:spcPts val="0"/>
            </a:spcAft>
            <a:defRPr b="1"/>
          </a:pPr>
          <a:r>
            <a:rPr lang="en-US"/>
            <a:t>Aug’21</a:t>
          </a:r>
        </a:p>
      </dgm:t>
    </dgm:pt>
    <dgm:pt modelId="{C172A5DD-E3AA-4DCB-B858-E711FC371213}" type="parTrans" cxnId="{EEC95AB7-070B-4585-8E47-08B9F673D19C}">
      <dgm:prSet/>
      <dgm:spPr/>
      <dgm:t>
        <a:bodyPr/>
        <a:lstStyle/>
        <a:p>
          <a:pPr>
            <a:lnSpc>
              <a:spcPct val="100000"/>
            </a:lnSpc>
            <a:spcBef>
              <a:spcPts val="0"/>
            </a:spcBef>
            <a:spcAft>
              <a:spcPts val="0"/>
            </a:spcAft>
          </a:pPr>
          <a:endParaRPr lang="en-AE"/>
        </a:p>
      </dgm:t>
    </dgm:pt>
    <dgm:pt modelId="{9ACD10F3-F9AE-4D62-B18D-6B996A1F0331}" type="sibTrans" cxnId="{EEC95AB7-070B-4585-8E47-08B9F673D19C}">
      <dgm:prSet/>
      <dgm:spPr/>
      <dgm:t>
        <a:bodyPr/>
        <a:lstStyle/>
        <a:p>
          <a:pPr>
            <a:lnSpc>
              <a:spcPct val="100000"/>
            </a:lnSpc>
            <a:spcBef>
              <a:spcPts val="0"/>
            </a:spcBef>
            <a:spcAft>
              <a:spcPts val="0"/>
            </a:spcAft>
          </a:pPr>
          <a:endParaRPr lang="en-AE"/>
        </a:p>
      </dgm:t>
    </dgm:pt>
    <dgm:pt modelId="{F2B21426-E7F4-49A9-B3DE-EB758D79832E}">
      <dgm:prSet/>
      <dgm:spPr/>
      <dgm:t>
        <a:bodyPr/>
        <a:lstStyle/>
        <a:p>
          <a:pPr>
            <a:lnSpc>
              <a:spcPct val="100000"/>
            </a:lnSpc>
            <a:spcBef>
              <a:spcPts val="0"/>
            </a:spcBef>
            <a:spcAft>
              <a:spcPts val="0"/>
            </a:spcAft>
          </a:pPr>
          <a:r>
            <a:rPr lang="en-US"/>
            <a:t>Delivery @ SCALE</a:t>
          </a:r>
          <a:endParaRPr lang="en-AE"/>
        </a:p>
      </dgm:t>
    </dgm:pt>
    <dgm:pt modelId="{EAC77D5B-7EF5-4DCA-8F6C-7B78F7B4F189}" type="parTrans" cxnId="{D135279F-AFF8-4BC8-A504-53838C2C3245}">
      <dgm:prSet/>
      <dgm:spPr/>
      <dgm:t>
        <a:bodyPr/>
        <a:lstStyle/>
        <a:p>
          <a:pPr>
            <a:lnSpc>
              <a:spcPct val="100000"/>
            </a:lnSpc>
            <a:spcBef>
              <a:spcPts val="0"/>
            </a:spcBef>
            <a:spcAft>
              <a:spcPts val="0"/>
            </a:spcAft>
          </a:pPr>
          <a:endParaRPr lang="en-AE"/>
        </a:p>
      </dgm:t>
    </dgm:pt>
    <dgm:pt modelId="{5D0B129C-8E6C-4147-AAF6-1F84C91914FF}" type="sibTrans" cxnId="{D135279F-AFF8-4BC8-A504-53838C2C3245}">
      <dgm:prSet/>
      <dgm:spPr/>
      <dgm:t>
        <a:bodyPr/>
        <a:lstStyle/>
        <a:p>
          <a:pPr>
            <a:lnSpc>
              <a:spcPct val="100000"/>
            </a:lnSpc>
            <a:spcBef>
              <a:spcPts val="0"/>
            </a:spcBef>
            <a:spcAft>
              <a:spcPts val="0"/>
            </a:spcAft>
          </a:pPr>
          <a:endParaRPr lang="en-AE"/>
        </a:p>
      </dgm:t>
    </dgm:pt>
    <dgm:pt modelId="{94E24573-8F54-4A82-8173-2B8DF8F69F53}">
      <dgm:prSet/>
      <dgm:spPr/>
      <dgm:t>
        <a:bodyPr/>
        <a:lstStyle/>
        <a:p>
          <a:pPr>
            <a:lnSpc>
              <a:spcPct val="100000"/>
            </a:lnSpc>
            <a:spcBef>
              <a:spcPts val="0"/>
            </a:spcBef>
            <a:spcAft>
              <a:spcPts val="0"/>
            </a:spcAft>
          </a:pPr>
          <a:r>
            <a:rPr lang="en-US"/>
            <a:t>Alignment with TTH </a:t>
          </a:r>
        </a:p>
        <a:p>
          <a:pPr>
            <a:lnSpc>
              <a:spcPct val="100000"/>
            </a:lnSpc>
            <a:spcBef>
              <a:spcPts val="0"/>
            </a:spcBef>
            <a:spcAft>
              <a:spcPts val="0"/>
            </a:spcAft>
          </a:pPr>
          <a:r>
            <a:rPr lang="en-US"/>
            <a:t>Team back in office</a:t>
          </a:r>
        </a:p>
      </dgm:t>
    </dgm:pt>
    <dgm:pt modelId="{0DC96BD6-44AA-479B-9437-853959FFF200}" type="parTrans" cxnId="{11B3FC45-D384-4597-9ED3-224A7882B27E}">
      <dgm:prSet/>
      <dgm:spPr/>
      <dgm:t>
        <a:bodyPr/>
        <a:lstStyle/>
        <a:p>
          <a:pPr>
            <a:lnSpc>
              <a:spcPct val="100000"/>
            </a:lnSpc>
            <a:spcBef>
              <a:spcPts val="0"/>
            </a:spcBef>
            <a:spcAft>
              <a:spcPts val="0"/>
            </a:spcAft>
          </a:pPr>
          <a:endParaRPr lang="en-AE"/>
        </a:p>
      </dgm:t>
    </dgm:pt>
    <dgm:pt modelId="{16AE8C4A-1636-40FD-9461-94DCCB5F4ECF}" type="sibTrans" cxnId="{11B3FC45-D384-4597-9ED3-224A7882B27E}">
      <dgm:prSet/>
      <dgm:spPr/>
      <dgm:t>
        <a:bodyPr/>
        <a:lstStyle/>
        <a:p>
          <a:pPr>
            <a:lnSpc>
              <a:spcPct val="100000"/>
            </a:lnSpc>
            <a:spcBef>
              <a:spcPts val="0"/>
            </a:spcBef>
            <a:spcAft>
              <a:spcPts val="0"/>
            </a:spcAft>
          </a:pPr>
          <a:endParaRPr lang="en-AE"/>
        </a:p>
      </dgm:t>
    </dgm:pt>
    <dgm:pt modelId="{A5F15729-EC93-4C83-8E97-25A7361D763F}">
      <dgm:prSet/>
      <dgm:spPr/>
      <dgm:t>
        <a:bodyPr/>
        <a:lstStyle/>
        <a:p>
          <a:pPr>
            <a:lnSpc>
              <a:spcPct val="100000"/>
            </a:lnSpc>
            <a:spcBef>
              <a:spcPts val="0"/>
            </a:spcBef>
            <a:spcAft>
              <a:spcPts val="0"/>
            </a:spcAft>
          </a:pPr>
          <a:r>
            <a:rPr lang="en-US"/>
            <a:t>Revamped Selection process</a:t>
          </a:r>
        </a:p>
      </dgm:t>
    </dgm:pt>
    <dgm:pt modelId="{2F826B7E-2963-4711-9969-67F02D7970BB}" type="parTrans" cxnId="{549054CD-B890-473A-834B-B3C469E82A03}">
      <dgm:prSet/>
      <dgm:spPr/>
      <dgm:t>
        <a:bodyPr/>
        <a:lstStyle/>
        <a:p>
          <a:pPr>
            <a:lnSpc>
              <a:spcPct val="100000"/>
            </a:lnSpc>
            <a:spcBef>
              <a:spcPts val="0"/>
            </a:spcBef>
            <a:spcAft>
              <a:spcPts val="0"/>
            </a:spcAft>
          </a:pPr>
          <a:endParaRPr lang="en-AE"/>
        </a:p>
      </dgm:t>
    </dgm:pt>
    <dgm:pt modelId="{64EB2035-B526-4FDA-B4D6-39A239EBC195}" type="sibTrans" cxnId="{549054CD-B890-473A-834B-B3C469E82A03}">
      <dgm:prSet/>
      <dgm:spPr/>
      <dgm:t>
        <a:bodyPr/>
        <a:lstStyle/>
        <a:p>
          <a:pPr>
            <a:lnSpc>
              <a:spcPct val="100000"/>
            </a:lnSpc>
            <a:spcBef>
              <a:spcPts val="0"/>
            </a:spcBef>
            <a:spcAft>
              <a:spcPts val="0"/>
            </a:spcAft>
          </a:pPr>
          <a:endParaRPr lang="en-AE"/>
        </a:p>
      </dgm:t>
    </dgm:pt>
    <dgm:pt modelId="{F5E93B4A-246F-4D45-A5DD-3872A4C81722}">
      <dgm:prSet/>
      <dgm:spPr/>
      <dgm:t>
        <a:bodyPr/>
        <a:lstStyle/>
        <a:p>
          <a:pPr>
            <a:lnSpc>
              <a:spcPct val="100000"/>
            </a:lnSpc>
            <a:spcBef>
              <a:spcPts val="0"/>
            </a:spcBef>
            <a:spcAft>
              <a:spcPts val="0"/>
            </a:spcAft>
            <a:defRPr b="1"/>
          </a:pPr>
          <a:r>
            <a:rPr lang="en-US"/>
            <a:t>June’21</a:t>
          </a:r>
        </a:p>
      </dgm:t>
    </dgm:pt>
    <dgm:pt modelId="{D21EFF0C-EEA4-4D5F-A652-DEFB9664E708}" type="parTrans" cxnId="{5A7C6635-C402-47FD-8D73-84DED56494FB}">
      <dgm:prSet/>
      <dgm:spPr/>
      <dgm:t>
        <a:bodyPr/>
        <a:lstStyle/>
        <a:p>
          <a:pPr>
            <a:lnSpc>
              <a:spcPct val="100000"/>
            </a:lnSpc>
            <a:spcBef>
              <a:spcPts val="0"/>
            </a:spcBef>
            <a:spcAft>
              <a:spcPts val="0"/>
            </a:spcAft>
          </a:pPr>
          <a:endParaRPr lang="en-AE"/>
        </a:p>
      </dgm:t>
    </dgm:pt>
    <dgm:pt modelId="{4D229E87-C568-48FE-87AA-BA5A8627A702}" type="sibTrans" cxnId="{5A7C6635-C402-47FD-8D73-84DED56494FB}">
      <dgm:prSet/>
      <dgm:spPr/>
      <dgm:t>
        <a:bodyPr/>
        <a:lstStyle/>
        <a:p>
          <a:pPr>
            <a:lnSpc>
              <a:spcPct val="100000"/>
            </a:lnSpc>
            <a:spcBef>
              <a:spcPts val="0"/>
            </a:spcBef>
            <a:spcAft>
              <a:spcPts val="0"/>
            </a:spcAft>
          </a:pPr>
          <a:endParaRPr lang="en-AE"/>
        </a:p>
      </dgm:t>
    </dgm:pt>
    <dgm:pt modelId="{689E99E3-E880-43E6-B6AF-02F50B350EA9}">
      <dgm:prSet/>
      <dgm:spPr/>
      <dgm:t>
        <a:bodyPr/>
        <a:lstStyle/>
        <a:p>
          <a:pPr>
            <a:lnSpc>
              <a:spcPct val="100000"/>
            </a:lnSpc>
            <a:spcBef>
              <a:spcPts val="0"/>
            </a:spcBef>
            <a:spcAft>
              <a:spcPts val="0"/>
            </a:spcAft>
          </a:pPr>
          <a:r>
            <a:rPr lang="en-US"/>
            <a:t>Full &amp; Hybrid Teams</a:t>
          </a:r>
        </a:p>
      </dgm:t>
    </dgm:pt>
    <dgm:pt modelId="{38D75EFC-D230-4448-8B3F-994BA357E960}" type="parTrans" cxnId="{F09327AF-C3F2-4152-AE94-C0AE38F10C79}">
      <dgm:prSet/>
      <dgm:spPr/>
      <dgm:t>
        <a:bodyPr/>
        <a:lstStyle/>
        <a:p>
          <a:pPr>
            <a:lnSpc>
              <a:spcPct val="100000"/>
            </a:lnSpc>
            <a:spcBef>
              <a:spcPts val="0"/>
            </a:spcBef>
            <a:spcAft>
              <a:spcPts val="0"/>
            </a:spcAft>
          </a:pPr>
          <a:endParaRPr lang="en-AE"/>
        </a:p>
      </dgm:t>
    </dgm:pt>
    <dgm:pt modelId="{D48117CC-6BEA-431F-9477-D43D33EB18C9}" type="sibTrans" cxnId="{F09327AF-C3F2-4152-AE94-C0AE38F10C79}">
      <dgm:prSet/>
      <dgm:spPr/>
      <dgm:t>
        <a:bodyPr/>
        <a:lstStyle/>
        <a:p>
          <a:pPr>
            <a:lnSpc>
              <a:spcPct val="100000"/>
            </a:lnSpc>
            <a:spcBef>
              <a:spcPts val="0"/>
            </a:spcBef>
            <a:spcAft>
              <a:spcPts val="0"/>
            </a:spcAft>
          </a:pPr>
          <a:endParaRPr lang="en-AE"/>
        </a:p>
      </dgm:t>
    </dgm:pt>
    <dgm:pt modelId="{C44FA914-DDBA-4171-ACDF-B7DB15CED786}">
      <dgm:prSet/>
      <dgm:spPr/>
      <dgm:t>
        <a:bodyPr/>
        <a:lstStyle/>
        <a:p>
          <a:pPr>
            <a:lnSpc>
              <a:spcPct val="100000"/>
            </a:lnSpc>
            <a:spcBef>
              <a:spcPts val="0"/>
            </a:spcBef>
            <a:spcAft>
              <a:spcPts val="0"/>
            </a:spcAft>
          </a:pPr>
          <a:r>
            <a:rPr lang="en-US"/>
            <a:t>Groups sites, Payments, MWEB, EBC Excess Baggage</a:t>
          </a:r>
        </a:p>
      </dgm:t>
    </dgm:pt>
    <dgm:pt modelId="{08342A7A-4604-4BC7-BE8A-00C6E59AB114}" type="parTrans" cxnId="{8701144D-8D01-4BAD-AC91-517F2CF75C91}">
      <dgm:prSet/>
      <dgm:spPr/>
      <dgm:t>
        <a:bodyPr/>
        <a:lstStyle/>
        <a:p>
          <a:pPr>
            <a:lnSpc>
              <a:spcPct val="100000"/>
            </a:lnSpc>
            <a:spcBef>
              <a:spcPts val="0"/>
            </a:spcBef>
            <a:spcAft>
              <a:spcPts val="0"/>
            </a:spcAft>
          </a:pPr>
          <a:endParaRPr lang="en-AE"/>
        </a:p>
      </dgm:t>
    </dgm:pt>
    <dgm:pt modelId="{7DA0ACE7-125A-4354-BD84-79A4F014A105}" type="sibTrans" cxnId="{8701144D-8D01-4BAD-AC91-517F2CF75C91}">
      <dgm:prSet/>
      <dgm:spPr/>
      <dgm:t>
        <a:bodyPr/>
        <a:lstStyle/>
        <a:p>
          <a:pPr>
            <a:lnSpc>
              <a:spcPct val="100000"/>
            </a:lnSpc>
            <a:spcBef>
              <a:spcPts val="0"/>
            </a:spcBef>
            <a:spcAft>
              <a:spcPts val="0"/>
            </a:spcAft>
          </a:pPr>
          <a:endParaRPr lang="en-AE"/>
        </a:p>
      </dgm:t>
    </dgm:pt>
    <dgm:pt modelId="{911945D0-5FD2-4D11-86CF-28AF6CAA55AC}">
      <dgm:prSet/>
      <dgm:spPr/>
      <dgm:t>
        <a:bodyPr/>
        <a:lstStyle/>
        <a:p>
          <a:pPr>
            <a:lnSpc>
              <a:spcPct val="100000"/>
            </a:lnSpc>
            <a:spcBef>
              <a:spcPts val="0"/>
            </a:spcBef>
            <a:spcAft>
              <a:spcPts val="0"/>
            </a:spcAft>
          </a:pPr>
          <a:r>
            <a:rPr lang="en-US"/>
            <a:t>AAT11: RESCONNECT</a:t>
          </a:r>
          <a:endParaRPr lang="en-AE"/>
        </a:p>
      </dgm:t>
    </dgm:pt>
    <dgm:pt modelId="{B179A114-EE80-40F0-9500-56FAD2CE8DE2}" type="parTrans" cxnId="{42153758-A585-43F4-A5E7-BB4088DC41EA}">
      <dgm:prSet/>
      <dgm:spPr/>
      <dgm:t>
        <a:bodyPr/>
        <a:lstStyle/>
        <a:p>
          <a:pPr>
            <a:lnSpc>
              <a:spcPct val="100000"/>
            </a:lnSpc>
            <a:spcBef>
              <a:spcPts val="0"/>
            </a:spcBef>
            <a:spcAft>
              <a:spcPts val="0"/>
            </a:spcAft>
          </a:pPr>
          <a:endParaRPr lang="en-AE"/>
        </a:p>
      </dgm:t>
    </dgm:pt>
    <dgm:pt modelId="{B0AD39E9-4F15-40A7-8D95-FBC908EB0BE7}" type="sibTrans" cxnId="{42153758-A585-43F4-A5E7-BB4088DC41EA}">
      <dgm:prSet/>
      <dgm:spPr/>
      <dgm:t>
        <a:bodyPr/>
        <a:lstStyle/>
        <a:p>
          <a:pPr>
            <a:lnSpc>
              <a:spcPct val="100000"/>
            </a:lnSpc>
            <a:spcBef>
              <a:spcPts val="0"/>
            </a:spcBef>
            <a:spcAft>
              <a:spcPts val="0"/>
            </a:spcAft>
          </a:pPr>
          <a:endParaRPr lang="en-AE"/>
        </a:p>
      </dgm:t>
    </dgm:pt>
    <dgm:pt modelId="{F45B00A0-9DA0-4429-A3E9-06148F515015}">
      <dgm:prSet/>
      <dgm:spPr/>
      <dgm:t>
        <a:bodyPr/>
        <a:lstStyle/>
        <a:p>
          <a:pPr>
            <a:lnSpc>
              <a:spcPct val="100000"/>
            </a:lnSpc>
            <a:spcBef>
              <a:spcPts val="0"/>
            </a:spcBef>
            <a:spcAft>
              <a:spcPts val="0"/>
            </a:spcAft>
            <a:defRPr b="1"/>
          </a:pPr>
          <a:r>
            <a:rPr lang="en-US"/>
            <a:t>Dec’21</a:t>
          </a:r>
          <a:endParaRPr lang="en-AE"/>
        </a:p>
      </dgm:t>
    </dgm:pt>
    <dgm:pt modelId="{F07E1F8A-71BD-44D7-8A91-D1458B3D03A4}" type="parTrans" cxnId="{CFCAF525-DAF1-40AF-9545-183CAE47DB26}">
      <dgm:prSet/>
      <dgm:spPr/>
      <dgm:t>
        <a:bodyPr/>
        <a:lstStyle/>
        <a:p>
          <a:pPr>
            <a:lnSpc>
              <a:spcPct val="100000"/>
            </a:lnSpc>
            <a:spcBef>
              <a:spcPts val="0"/>
            </a:spcBef>
            <a:spcAft>
              <a:spcPts val="0"/>
            </a:spcAft>
          </a:pPr>
          <a:endParaRPr lang="en-AE"/>
        </a:p>
      </dgm:t>
    </dgm:pt>
    <dgm:pt modelId="{051738DB-1DEF-47F7-B07D-5A1A8EBD7900}" type="sibTrans" cxnId="{CFCAF525-DAF1-40AF-9545-183CAE47DB26}">
      <dgm:prSet/>
      <dgm:spPr/>
      <dgm:t>
        <a:bodyPr/>
        <a:lstStyle/>
        <a:p>
          <a:pPr>
            <a:lnSpc>
              <a:spcPct val="100000"/>
            </a:lnSpc>
            <a:spcBef>
              <a:spcPts val="0"/>
            </a:spcBef>
            <a:spcAft>
              <a:spcPts val="0"/>
            </a:spcAft>
          </a:pPr>
          <a:endParaRPr lang="en-AE"/>
        </a:p>
      </dgm:t>
    </dgm:pt>
    <dgm:pt modelId="{FF7AA153-E4FF-4AE5-BBE3-51DCB583ADFC}">
      <dgm:prSet/>
      <dgm:spPr/>
      <dgm:t>
        <a:bodyPr/>
        <a:lstStyle/>
        <a:p>
          <a:pPr>
            <a:lnSpc>
              <a:spcPct val="100000"/>
            </a:lnSpc>
            <a:spcBef>
              <a:spcPts val="0"/>
            </a:spcBef>
            <a:spcAft>
              <a:spcPts val="0"/>
            </a:spcAft>
          </a:pPr>
          <a:r>
            <a:rPr lang="en-US"/>
            <a:t>Travel Republic and EK Holidays initiated</a:t>
          </a:r>
          <a:endParaRPr lang="en-AE"/>
        </a:p>
      </dgm:t>
    </dgm:pt>
    <dgm:pt modelId="{18B730D4-275F-4FF9-99D0-82734FD98348}" type="parTrans" cxnId="{8186F027-4FB3-4ACB-8E23-2FFC7798FF3A}">
      <dgm:prSet/>
      <dgm:spPr/>
      <dgm:t>
        <a:bodyPr/>
        <a:lstStyle/>
        <a:p>
          <a:pPr>
            <a:lnSpc>
              <a:spcPct val="100000"/>
            </a:lnSpc>
            <a:spcBef>
              <a:spcPts val="0"/>
            </a:spcBef>
            <a:spcAft>
              <a:spcPts val="0"/>
            </a:spcAft>
          </a:pPr>
          <a:endParaRPr lang="en-AE"/>
        </a:p>
      </dgm:t>
    </dgm:pt>
    <dgm:pt modelId="{4F855E82-DE05-413C-A9F8-8243C908AAB7}" type="sibTrans" cxnId="{8186F027-4FB3-4ACB-8E23-2FFC7798FF3A}">
      <dgm:prSet/>
      <dgm:spPr/>
      <dgm:t>
        <a:bodyPr/>
        <a:lstStyle/>
        <a:p>
          <a:pPr>
            <a:lnSpc>
              <a:spcPct val="100000"/>
            </a:lnSpc>
            <a:spcBef>
              <a:spcPts val="0"/>
            </a:spcBef>
            <a:spcAft>
              <a:spcPts val="0"/>
            </a:spcAft>
          </a:pPr>
          <a:endParaRPr lang="en-AE"/>
        </a:p>
      </dgm:t>
    </dgm:pt>
    <dgm:pt modelId="{7A54515F-9004-4913-8318-ABB2FE5D2AF0}">
      <dgm:prSet/>
      <dgm:spPr/>
      <dgm:t>
        <a:bodyPr/>
        <a:lstStyle/>
        <a:p>
          <a:pPr>
            <a:lnSpc>
              <a:spcPct val="100000"/>
            </a:lnSpc>
            <a:spcBef>
              <a:spcPts val="0"/>
            </a:spcBef>
            <a:spcAft>
              <a:spcPts val="0"/>
            </a:spcAft>
            <a:defRPr b="1"/>
          </a:pPr>
          <a:r>
            <a:rPr lang="en-US"/>
            <a:t>Feb’22</a:t>
          </a:r>
          <a:endParaRPr lang="en-AE"/>
        </a:p>
      </dgm:t>
    </dgm:pt>
    <dgm:pt modelId="{33A95EFD-DB96-4896-9C84-EDE167F3BD80}" type="parTrans" cxnId="{6AF6D344-B875-4E6B-9044-635DDA636823}">
      <dgm:prSet/>
      <dgm:spPr/>
      <dgm:t>
        <a:bodyPr/>
        <a:lstStyle/>
        <a:p>
          <a:pPr>
            <a:lnSpc>
              <a:spcPct val="100000"/>
            </a:lnSpc>
            <a:spcBef>
              <a:spcPts val="0"/>
            </a:spcBef>
            <a:spcAft>
              <a:spcPts val="0"/>
            </a:spcAft>
          </a:pPr>
          <a:endParaRPr lang="en-AE"/>
        </a:p>
      </dgm:t>
    </dgm:pt>
    <dgm:pt modelId="{C77CEC7F-8278-46F6-BFD9-DE102B2CC367}" type="sibTrans" cxnId="{6AF6D344-B875-4E6B-9044-635DDA636823}">
      <dgm:prSet/>
      <dgm:spPr/>
      <dgm:t>
        <a:bodyPr/>
        <a:lstStyle/>
        <a:p>
          <a:pPr>
            <a:lnSpc>
              <a:spcPct val="100000"/>
            </a:lnSpc>
            <a:spcBef>
              <a:spcPts val="0"/>
            </a:spcBef>
            <a:spcAft>
              <a:spcPts val="0"/>
            </a:spcAft>
          </a:pPr>
          <a:endParaRPr lang="en-AE"/>
        </a:p>
      </dgm:t>
    </dgm:pt>
    <dgm:pt modelId="{28DD4F8C-0854-4118-BFBA-21588B14D53B}">
      <dgm:prSet/>
      <dgm:spPr/>
      <dgm:t>
        <a:bodyPr/>
        <a:lstStyle/>
        <a:p>
          <a:pPr>
            <a:lnSpc>
              <a:spcPct val="100000"/>
            </a:lnSpc>
            <a:spcBef>
              <a:spcPts val="0"/>
            </a:spcBef>
            <a:spcAft>
              <a:spcPts val="0"/>
            </a:spcAft>
          </a:pPr>
          <a:r>
            <a:rPr lang="en-US"/>
            <a:t>One AIR, Agile Process @CGS</a:t>
          </a:r>
          <a:endParaRPr lang="en-AE"/>
        </a:p>
      </dgm:t>
    </dgm:pt>
    <dgm:pt modelId="{543691B9-EE41-4DD5-AC95-244A0B9FD554}" type="parTrans" cxnId="{50775C01-F2D5-43D2-B1BA-E8920A70BD96}">
      <dgm:prSet/>
      <dgm:spPr/>
      <dgm:t>
        <a:bodyPr/>
        <a:lstStyle/>
        <a:p>
          <a:pPr>
            <a:lnSpc>
              <a:spcPct val="100000"/>
            </a:lnSpc>
            <a:spcBef>
              <a:spcPts val="0"/>
            </a:spcBef>
            <a:spcAft>
              <a:spcPts val="0"/>
            </a:spcAft>
          </a:pPr>
          <a:endParaRPr lang="en-AE"/>
        </a:p>
      </dgm:t>
    </dgm:pt>
    <dgm:pt modelId="{B076473A-36F8-401E-A03A-BD01278C277A}" type="sibTrans" cxnId="{50775C01-F2D5-43D2-B1BA-E8920A70BD96}">
      <dgm:prSet/>
      <dgm:spPr/>
      <dgm:t>
        <a:bodyPr/>
        <a:lstStyle/>
        <a:p>
          <a:pPr>
            <a:lnSpc>
              <a:spcPct val="100000"/>
            </a:lnSpc>
            <a:spcBef>
              <a:spcPts val="0"/>
            </a:spcBef>
            <a:spcAft>
              <a:spcPts val="0"/>
            </a:spcAft>
          </a:pPr>
          <a:endParaRPr lang="en-AE"/>
        </a:p>
      </dgm:t>
    </dgm:pt>
    <dgm:pt modelId="{BE57A6AE-4AD3-4C32-9656-F8868C00AE5D}">
      <dgm:prSet/>
      <dgm:spPr/>
      <dgm:t>
        <a:bodyPr/>
        <a:lstStyle/>
        <a:p>
          <a:pPr>
            <a:lnSpc>
              <a:spcPct val="100000"/>
            </a:lnSpc>
            <a:spcBef>
              <a:spcPts val="0"/>
            </a:spcBef>
            <a:spcAft>
              <a:spcPts val="0"/>
            </a:spcAft>
          </a:pPr>
          <a:r>
            <a:rPr lang="en-US"/>
            <a:t>QA Automation for CGS</a:t>
          </a:r>
          <a:endParaRPr lang="en-AE"/>
        </a:p>
      </dgm:t>
    </dgm:pt>
    <dgm:pt modelId="{F2C27539-E163-425F-98DB-791534781D17}" type="parTrans" cxnId="{40236358-2BBD-4E10-A702-68B5C3163E3C}">
      <dgm:prSet/>
      <dgm:spPr/>
      <dgm:t>
        <a:bodyPr/>
        <a:lstStyle/>
        <a:p>
          <a:pPr>
            <a:lnSpc>
              <a:spcPct val="100000"/>
            </a:lnSpc>
            <a:spcBef>
              <a:spcPts val="0"/>
            </a:spcBef>
            <a:spcAft>
              <a:spcPts val="0"/>
            </a:spcAft>
          </a:pPr>
          <a:endParaRPr lang="en-AE"/>
        </a:p>
      </dgm:t>
    </dgm:pt>
    <dgm:pt modelId="{CA3FB858-CFBC-4EA8-B377-E10AE6B0BE05}" type="sibTrans" cxnId="{40236358-2BBD-4E10-A702-68B5C3163E3C}">
      <dgm:prSet/>
      <dgm:spPr/>
      <dgm:t>
        <a:bodyPr/>
        <a:lstStyle/>
        <a:p>
          <a:pPr>
            <a:lnSpc>
              <a:spcPct val="100000"/>
            </a:lnSpc>
            <a:spcBef>
              <a:spcPts val="0"/>
            </a:spcBef>
            <a:spcAft>
              <a:spcPts val="0"/>
            </a:spcAft>
          </a:pPr>
          <a:endParaRPr lang="en-AE"/>
        </a:p>
      </dgm:t>
    </dgm:pt>
    <dgm:pt modelId="{41EB6756-BB7D-452D-8ED7-56EC2F1A22AF}">
      <dgm:prSet/>
      <dgm:spPr/>
      <dgm:t>
        <a:bodyPr/>
        <a:lstStyle/>
        <a:p>
          <a:pPr>
            <a:lnSpc>
              <a:spcPct val="100000"/>
            </a:lnSpc>
            <a:spcBef>
              <a:spcPts val="0"/>
            </a:spcBef>
            <a:spcAft>
              <a:spcPts val="0"/>
            </a:spcAft>
            <a:defRPr b="1"/>
          </a:pPr>
          <a:r>
            <a:rPr lang="en-US"/>
            <a:t>Mar’22</a:t>
          </a:r>
          <a:endParaRPr lang="en-AE"/>
        </a:p>
      </dgm:t>
    </dgm:pt>
    <dgm:pt modelId="{5A8A70FB-BE19-4434-97B0-30BF3F39C64A}" type="parTrans" cxnId="{6498ED46-2A38-4FC2-A40A-BB0E15662018}">
      <dgm:prSet/>
      <dgm:spPr/>
      <dgm:t>
        <a:bodyPr/>
        <a:lstStyle/>
        <a:p>
          <a:pPr>
            <a:lnSpc>
              <a:spcPct val="100000"/>
            </a:lnSpc>
            <a:spcBef>
              <a:spcPts val="0"/>
            </a:spcBef>
            <a:spcAft>
              <a:spcPts val="0"/>
            </a:spcAft>
          </a:pPr>
          <a:endParaRPr lang="en-AE"/>
        </a:p>
      </dgm:t>
    </dgm:pt>
    <dgm:pt modelId="{FE80866E-AF68-42FF-BE3C-02E54848BAEE}" type="sibTrans" cxnId="{6498ED46-2A38-4FC2-A40A-BB0E15662018}">
      <dgm:prSet/>
      <dgm:spPr/>
      <dgm:t>
        <a:bodyPr/>
        <a:lstStyle/>
        <a:p>
          <a:pPr>
            <a:lnSpc>
              <a:spcPct val="100000"/>
            </a:lnSpc>
            <a:spcBef>
              <a:spcPts val="0"/>
            </a:spcBef>
            <a:spcAft>
              <a:spcPts val="0"/>
            </a:spcAft>
          </a:pPr>
          <a:endParaRPr lang="en-AE"/>
        </a:p>
      </dgm:t>
    </dgm:pt>
    <dgm:pt modelId="{6B17C61D-7868-4173-9C70-F90126142BB6}">
      <dgm:prSet/>
      <dgm:spPr/>
      <dgm:t>
        <a:bodyPr/>
        <a:lstStyle/>
        <a:p>
          <a:pPr>
            <a:lnSpc>
              <a:spcPct val="100000"/>
            </a:lnSpc>
            <a:spcBef>
              <a:spcPts val="0"/>
            </a:spcBef>
            <a:spcAft>
              <a:spcPts val="0"/>
            </a:spcAft>
          </a:pPr>
          <a:r>
            <a:rPr lang="en-US"/>
            <a:t>HoneyComb Web followed by HC Agent in April</a:t>
          </a:r>
          <a:endParaRPr lang="en-AE"/>
        </a:p>
      </dgm:t>
    </dgm:pt>
    <dgm:pt modelId="{A39C6EE3-4E75-42E8-8294-609F30D79A59}" type="parTrans" cxnId="{16367FB1-AFC6-48AD-AEEC-AD10BE44CEE3}">
      <dgm:prSet/>
      <dgm:spPr/>
      <dgm:t>
        <a:bodyPr/>
        <a:lstStyle/>
        <a:p>
          <a:pPr>
            <a:lnSpc>
              <a:spcPct val="100000"/>
            </a:lnSpc>
            <a:spcBef>
              <a:spcPts val="0"/>
            </a:spcBef>
            <a:spcAft>
              <a:spcPts val="0"/>
            </a:spcAft>
          </a:pPr>
          <a:endParaRPr lang="en-AE"/>
        </a:p>
      </dgm:t>
    </dgm:pt>
    <dgm:pt modelId="{5026EF8F-C471-47CC-8F54-D4BD7AE0C5E6}" type="sibTrans" cxnId="{16367FB1-AFC6-48AD-AEEC-AD10BE44CEE3}">
      <dgm:prSet/>
      <dgm:spPr/>
      <dgm:t>
        <a:bodyPr/>
        <a:lstStyle/>
        <a:p>
          <a:pPr>
            <a:lnSpc>
              <a:spcPct val="100000"/>
            </a:lnSpc>
            <a:spcBef>
              <a:spcPts val="0"/>
            </a:spcBef>
            <a:spcAft>
              <a:spcPts val="0"/>
            </a:spcAft>
          </a:pPr>
          <a:endParaRPr lang="en-AE"/>
        </a:p>
      </dgm:t>
    </dgm:pt>
    <dgm:pt modelId="{45B99C23-FD43-4D2A-A8FA-6D0B110B42BF}">
      <dgm:prSet/>
      <dgm:spPr/>
      <dgm:t>
        <a:bodyPr/>
        <a:lstStyle/>
        <a:p>
          <a:pPr>
            <a:lnSpc>
              <a:spcPct val="100000"/>
            </a:lnSpc>
            <a:spcBef>
              <a:spcPts val="0"/>
            </a:spcBef>
            <a:spcAft>
              <a:spcPts val="0"/>
            </a:spcAft>
          </a:pPr>
          <a:r>
            <a:rPr lang="en-US"/>
            <a:t>Improvement Plan</a:t>
          </a:r>
          <a:endParaRPr lang="en-AE"/>
        </a:p>
      </dgm:t>
    </dgm:pt>
    <dgm:pt modelId="{01643048-F18F-4372-B178-3675443227E5}" type="parTrans" cxnId="{2786939D-3890-4591-B3CA-35B472C51781}">
      <dgm:prSet/>
      <dgm:spPr/>
      <dgm:t>
        <a:bodyPr/>
        <a:lstStyle/>
        <a:p>
          <a:pPr>
            <a:lnSpc>
              <a:spcPct val="100000"/>
            </a:lnSpc>
            <a:spcBef>
              <a:spcPts val="0"/>
            </a:spcBef>
            <a:spcAft>
              <a:spcPts val="0"/>
            </a:spcAft>
          </a:pPr>
          <a:endParaRPr lang="en-AE"/>
        </a:p>
      </dgm:t>
    </dgm:pt>
    <dgm:pt modelId="{63B520A1-FDE2-47DE-B9C2-E01BC38B3757}" type="sibTrans" cxnId="{2786939D-3890-4591-B3CA-35B472C51781}">
      <dgm:prSet/>
      <dgm:spPr/>
      <dgm:t>
        <a:bodyPr/>
        <a:lstStyle/>
        <a:p>
          <a:pPr>
            <a:lnSpc>
              <a:spcPct val="100000"/>
            </a:lnSpc>
            <a:spcBef>
              <a:spcPts val="0"/>
            </a:spcBef>
            <a:spcAft>
              <a:spcPts val="0"/>
            </a:spcAft>
          </a:pPr>
          <a:endParaRPr lang="en-AE"/>
        </a:p>
      </dgm:t>
    </dgm:pt>
    <dgm:pt modelId="{05CAAF70-E8BD-4BFD-9F1B-EF7CE23624B1}">
      <dgm:prSet/>
      <dgm:spPr/>
      <dgm:t>
        <a:bodyPr/>
        <a:lstStyle/>
        <a:p>
          <a:pPr>
            <a:lnSpc>
              <a:spcPct val="100000"/>
            </a:lnSpc>
            <a:spcBef>
              <a:spcPts val="0"/>
            </a:spcBef>
            <a:spcAft>
              <a:spcPts val="0"/>
            </a:spcAft>
            <a:defRPr b="1"/>
          </a:pPr>
          <a:r>
            <a:rPr lang="en-US"/>
            <a:t>Beyond </a:t>
          </a:r>
        </a:p>
      </dgm:t>
    </dgm:pt>
    <dgm:pt modelId="{65271F0D-F54B-40EC-8DF3-19EC5AC645FE}" type="parTrans" cxnId="{13C0E4BD-E959-4B53-890B-F30A29DE2AFA}">
      <dgm:prSet/>
      <dgm:spPr/>
      <dgm:t>
        <a:bodyPr/>
        <a:lstStyle/>
        <a:p>
          <a:pPr>
            <a:lnSpc>
              <a:spcPct val="100000"/>
            </a:lnSpc>
            <a:spcBef>
              <a:spcPts val="0"/>
            </a:spcBef>
            <a:spcAft>
              <a:spcPts val="0"/>
            </a:spcAft>
          </a:pPr>
          <a:endParaRPr lang="en-AE"/>
        </a:p>
      </dgm:t>
    </dgm:pt>
    <dgm:pt modelId="{9806BC96-E91F-4B4F-9605-A86C3C8F86F1}" type="sibTrans" cxnId="{13C0E4BD-E959-4B53-890B-F30A29DE2AFA}">
      <dgm:prSet/>
      <dgm:spPr/>
      <dgm:t>
        <a:bodyPr/>
        <a:lstStyle/>
        <a:p>
          <a:pPr>
            <a:lnSpc>
              <a:spcPct val="100000"/>
            </a:lnSpc>
            <a:spcBef>
              <a:spcPts val="0"/>
            </a:spcBef>
            <a:spcAft>
              <a:spcPts val="0"/>
            </a:spcAft>
          </a:pPr>
          <a:endParaRPr lang="en-AE"/>
        </a:p>
      </dgm:t>
    </dgm:pt>
    <dgm:pt modelId="{FD1E8536-B572-49AB-A159-468392A6DCD9}">
      <dgm:prSet/>
      <dgm:spPr/>
      <dgm:t>
        <a:bodyPr/>
        <a:lstStyle/>
        <a:p>
          <a:pPr>
            <a:lnSpc>
              <a:spcPct val="100000"/>
            </a:lnSpc>
            <a:spcBef>
              <a:spcPts val="0"/>
            </a:spcBef>
            <a:spcAft>
              <a:spcPts val="0"/>
            </a:spcAft>
          </a:pPr>
          <a:r>
            <a:rPr lang="en-US"/>
            <a:t>Stepping up the value chain</a:t>
          </a:r>
        </a:p>
      </dgm:t>
    </dgm:pt>
    <dgm:pt modelId="{2AED4F09-388D-4CC7-8CD7-1B0A79430FE8}" type="parTrans" cxnId="{7CE8F7EF-7EBB-4391-892C-C6E664AACD3A}">
      <dgm:prSet/>
      <dgm:spPr/>
      <dgm:t>
        <a:bodyPr/>
        <a:lstStyle/>
        <a:p>
          <a:pPr>
            <a:lnSpc>
              <a:spcPct val="100000"/>
            </a:lnSpc>
            <a:spcBef>
              <a:spcPts val="0"/>
            </a:spcBef>
            <a:spcAft>
              <a:spcPts val="0"/>
            </a:spcAft>
          </a:pPr>
          <a:endParaRPr lang="en-AE"/>
        </a:p>
      </dgm:t>
    </dgm:pt>
    <dgm:pt modelId="{263DE433-6EB0-4FE5-91BD-FA1AC2AB4CFB}" type="sibTrans" cxnId="{7CE8F7EF-7EBB-4391-892C-C6E664AACD3A}">
      <dgm:prSet/>
      <dgm:spPr/>
      <dgm:t>
        <a:bodyPr/>
        <a:lstStyle/>
        <a:p>
          <a:pPr>
            <a:lnSpc>
              <a:spcPct val="100000"/>
            </a:lnSpc>
            <a:spcBef>
              <a:spcPts val="0"/>
            </a:spcBef>
            <a:spcAft>
              <a:spcPts val="0"/>
            </a:spcAft>
          </a:pPr>
          <a:endParaRPr lang="en-AE"/>
        </a:p>
      </dgm:t>
    </dgm:pt>
    <dgm:pt modelId="{5F12B8F1-5651-4A8A-9031-C8EAB374933B}">
      <dgm:prSet/>
      <dgm:spPr/>
      <dgm:t>
        <a:bodyPr/>
        <a:lstStyle/>
        <a:p>
          <a:pPr>
            <a:lnSpc>
              <a:spcPct val="100000"/>
            </a:lnSpc>
            <a:spcBef>
              <a:spcPts val="0"/>
            </a:spcBef>
            <a:spcAft>
              <a:spcPts val="0"/>
            </a:spcAft>
          </a:pPr>
          <a:r>
            <a:rPr lang="en-US"/>
            <a:t>80% Automation coverage</a:t>
          </a:r>
        </a:p>
      </dgm:t>
    </dgm:pt>
    <dgm:pt modelId="{CAD271B5-8B63-42F2-938A-8BF0F4FD2EEF}" type="parTrans" cxnId="{1465E51C-D1C1-4CAA-8F1A-D077DBA6ACB8}">
      <dgm:prSet/>
      <dgm:spPr/>
      <dgm:t>
        <a:bodyPr/>
        <a:lstStyle/>
        <a:p>
          <a:pPr>
            <a:lnSpc>
              <a:spcPct val="100000"/>
            </a:lnSpc>
            <a:spcBef>
              <a:spcPts val="0"/>
            </a:spcBef>
            <a:spcAft>
              <a:spcPts val="0"/>
            </a:spcAft>
          </a:pPr>
          <a:endParaRPr lang="en-AE"/>
        </a:p>
      </dgm:t>
    </dgm:pt>
    <dgm:pt modelId="{9AF172C1-EED3-4614-9304-951225880C9C}" type="sibTrans" cxnId="{1465E51C-D1C1-4CAA-8F1A-D077DBA6ACB8}">
      <dgm:prSet/>
      <dgm:spPr/>
      <dgm:t>
        <a:bodyPr/>
        <a:lstStyle/>
        <a:p>
          <a:pPr>
            <a:lnSpc>
              <a:spcPct val="100000"/>
            </a:lnSpc>
            <a:spcBef>
              <a:spcPts val="0"/>
            </a:spcBef>
            <a:spcAft>
              <a:spcPts val="0"/>
            </a:spcAft>
          </a:pPr>
          <a:endParaRPr lang="en-AE"/>
        </a:p>
      </dgm:t>
    </dgm:pt>
    <dgm:pt modelId="{557C7E3F-FA6F-4630-AAFE-F18BD458F51B}">
      <dgm:prSet/>
      <dgm:spPr/>
      <dgm:t>
        <a:bodyPr/>
        <a:lstStyle/>
        <a:p>
          <a:pPr>
            <a:lnSpc>
              <a:spcPct val="100000"/>
            </a:lnSpc>
            <a:spcBef>
              <a:spcPts val="0"/>
            </a:spcBef>
            <a:spcAft>
              <a:spcPts val="0"/>
            </a:spcAft>
          </a:pPr>
          <a:r>
            <a:rPr lang="en-US"/>
            <a:t>Continuous Service Improvement</a:t>
          </a:r>
        </a:p>
      </dgm:t>
    </dgm:pt>
    <dgm:pt modelId="{D3F2CFA7-8684-4AE5-B5AC-64AAD331F657}" type="parTrans" cxnId="{C8807268-809C-4F82-8C7D-548853C66742}">
      <dgm:prSet/>
      <dgm:spPr/>
      <dgm:t>
        <a:bodyPr/>
        <a:lstStyle/>
        <a:p>
          <a:pPr>
            <a:lnSpc>
              <a:spcPct val="100000"/>
            </a:lnSpc>
            <a:spcBef>
              <a:spcPts val="0"/>
            </a:spcBef>
            <a:spcAft>
              <a:spcPts val="0"/>
            </a:spcAft>
          </a:pPr>
          <a:endParaRPr lang="en-AE"/>
        </a:p>
      </dgm:t>
    </dgm:pt>
    <dgm:pt modelId="{B248BB72-EBCC-4FEB-97C6-500D4F7B9290}" type="sibTrans" cxnId="{C8807268-809C-4F82-8C7D-548853C66742}">
      <dgm:prSet/>
      <dgm:spPr/>
      <dgm:t>
        <a:bodyPr/>
        <a:lstStyle/>
        <a:p>
          <a:pPr>
            <a:lnSpc>
              <a:spcPct val="100000"/>
            </a:lnSpc>
            <a:spcBef>
              <a:spcPts val="0"/>
            </a:spcBef>
            <a:spcAft>
              <a:spcPts val="0"/>
            </a:spcAft>
          </a:pPr>
          <a:endParaRPr lang="en-AE"/>
        </a:p>
      </dgm:t>
    </dgm:pt>
    <dgm:pt modelId="{7A5D3400-AF5B-4297-8592-4C1EDB9D0973}" type="pres">
      <dgm:prSet presAssocID="{63085546-7C7C-4B3E-ABEB-2669F1A65FB2}" presName="root" presStyleCnt="0">
        <dgm:presLayoutVars>
          <dgm:chMax/>
          <dgm:chPref/>
          <dgm:animLvl val="lvl"/>
        </dgm:presLayoutVars>
      </dgm:prSet>
      <dgm:spPr/>
      <dgm:t>
        <a:bodyPr/>
        <a:lstStyle/>
        <a:p>
          <a:endParaRPr lang="en-US"/>
        </a:p>
      </dgm:t>
    </dgm:pt>
    <dgm:pt modelId="{BD204284-1F7C-4D58-BC79-8C2DEE7E9FAF}" type="pres">
      <dgm:prSet presAssocID="{63085546-7C7C-4B3E-ABEB-2669F1A65FB2}" presName="divider" presStyleLbl="fgAcc1" presStyleIdx="0" presStyleCnt="9"/>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46A6B157-7198-41C4-9D25-C4F8885F1B6F}" type="pres">
      <dgm:prSet presAssocID="{63085546-7C7C-4B3E-ABEB-2669F1A65FB2}" presName="nodes" presStyleCnt="0">
        <dgm:presLayoutVars>
          <dgm:chMax/>
          <dgm:chPref/>
          <dgm:animLvl val="lvl"/>
        </dgm:presLayoutVars>
      </dgm:prSet>
      <dgm:spPr/>
    </dgm:pt>
    <dgm:pt modelId="{0CC8A272-2660-4321-92E5-0E99F449EAC8}" type="pres">
      <dgm:prSet presAssocID="{900D3648-1703-48FB-95ED-8EFE76B74CE2}" presName="composite" presStyleCnt="0"/>
      <dgm:spPr/>
    </dgm:pt>
    <dgm:pt modelId="{E2BAEB70-564E-4D3C-BE17-87EFF52AC334}" type="pres">
      <dgm:prSet presAssocID="{900D3648-1703-48FB-95ED-8EFE76B74CE2}" presName="ConnectorPoint" presStyleLbl="lnNode1" presStyleIdx="0"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32BF457-B9F1-48B8-AAFE-79F33663CCE0}" type="pres">
      <dgm:prSet presAssocID="{900D3648-1703-48FB-95ED-8EFE76B74CE2}" presName="DropPinPlaceHolder" presStyleCnt="0"/>
      <dgm:spPr/>
    </dgm:pt>
    <dgm:pt modelId="{4FA57E87-2D29-4A5E-BE66-7623CF83EDC6}" type="pres">
      <dgm:prSet presAssocID="{900D3648-1703-48FB-95ED-8EFE76B74CE2}" presName="DropPin" presStyleLbl="alignNode1" presStyleIdx="0" presStyleCnt="8"/>
      <dgm:spPr/>
    </dgm:pt>
    <dgm:pt modelId="{78C38093-FB60-4562-8614-A37E47A3E4A2}" type="pres">
      <dgm:prSet presAssocID="{900D3648-1703-48FB-95ED-8EFE76B74CE2}" presName="Ellipse"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88C3D88E-00B8-425C-91B7-09B12C8DBE33}" type="pres">
      <dgm:prSet presAssocID="{900D3648-1703-48FB-95ED-8EFE76B74CE2}" presName="L2TextContainer" presStyleLbl="revTx" presStyleIdx="0" presStyleCnt="16">
        <dgm:presLayoutVars>
          <dgm:bulletEnabled val="1"/>
        </dgm:presLayoutVars>
      </dgm:prSet>
      <dgm:spPr/>
      <dgm:t>
        <a:bodyPr/>
        <a:lstStyle/>
        <a:p>
          <a:endParaRPr lang="en-US"/>
        </a:p>
      </dgm:t>
    </dgm:pt>
    <dgm:pt modelId="{AF061315-3FAF-47A8-9BCC-649E663AA37C}" type="pres">
      <dgm:prSet presAssocID="{900D3648-1703-48FB-95ED-8EFE76B74CE2}" presName="L1TextContainer" presStyleLbl="revTx" presStyleIdx="1" presStyleCnt="16" custLinFactNeighborX="-3184" custLinFactNeighborY="-77290">
        <dgm:presLayoutVars>
          <dgm:chMax val="1"/>
          <dgm:chPref val="1"/>
          <dgm:bulletEnabled val="1"/>
        </dgm:presLayoutVars>
      </dgm:prSet>
      <dgm:spPr/>
      <dgm:t>
        <a:bodyPr/>
        <a:lstStyle/>
        <a:p>
          <a:endParaRPr lang="en-US"/>
        </a:p>
      </dgm:t>
    </dgm:pt>
    <dgm:pt modelId="{A620C468-5DA8-4607-9B82-9E0A4E911546}" type="pres">
      <dgm:prSet presAssocID="{900D3648-1703-48FB-95ED-8EFE76B74CE2}" presName="ConnectLine" presStyleLbl="sibTrans1D1" presStyleIdx="0" presStyleCnt="8"/>
      <dgm:spPr>
        <a:noFill/>
        <a:ln w="12700" cap="flat" cmpd="sng" algn="ctr">
          <a:solidFill>
            <a:schemeClr val="accent1">
              <a:hueOff val="0"/>
              <a:satOff val="0"/>
              <a:lumOff val="0"/>
              <a:alphaOff val="0"/>
            </a:schemeClr>
          </a:solidFill>
          <a:prstDash val="dash"/>
          <a:miter lim="800000"/>
        </a:ln>
        <a:effectLst/>
      </dgm:spPr>
    </dgm:pt>
    <dgm:pt modelId="{6FE4B479-1C4B-4D02-A102-0337F985F203}" type="pres">
      <dgm:prSet presAssocID="{900D3648-1703-48FB-95ED-8EFE76B74CE2}" presName="EmptyPlaceHolder" presStyleCnt="0"/>
      <dgm:spPr/>
    </dgm:pt>
    <dgm:pt modelId="{8790387D-9CB7-4E82-8EFA-5921DA384BEC}" type="pres">
      <dgm:prSet presAssocID="{32F8A2F1-95FB-4C93-8D04-507667588324}" presName="spaceBetweenRectangles" presStyleCnt="0"/>
      <dgm:spPr/>
    </dgm:pt>
    <dgm:pt modelId="{85866541-6684-45FC-85D1-276D5EC1AE3F}" type="pres">
      <dgm:prSet presAssocID="{F5E93B4A-246F-4D45-A5DD-3872A4C81722}" presName="composite" presStyleCnt="0"/>
      <dgm:spPr/>
    </dgm:pt>
    <dgm:pt modelId="{006A6E66-1DD7-470F-95D2-F155DAE32A17}" type="pres">
      <dgm:prSet presAssocID="{F5E93B4A-246F-4D45-A5DD-3872A4C81722}" presName="ConnectorPoint" presStyleLbl="lnNode1" presStyleIdx="1"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0374716-A74B-4B50-982C-07415152F72F}" type="pres">
      <dgm:prSet presAssocID="{F5E93B4A-246F-4D45-A5DD-3872A4C81722}" presName="DropPinPlaceHolder" presStyleCnt="0"/>
      <dgm:spPr/>
    </dgm:pt>
    <dgm:pt modelId="{FCCC1D8C-5B5E-40B8-8D7E-E9C2F740A1F4}" type="pres">
      <dgm:prSet presAssocID="{F5E93B4A-246F-4D45-A5DD-3872A4C81722}" presName="DropPin" presStyleLbl="alignNode1" presStyleIdx="1" presStyleCnt="8"/>
      <dgm:spPr/>
    </dgm:pt>
    <dgm:pt modelId="{FBA96E21-D490-49DE-AFFD-AD3D270EF3BE}" type="pres">
      <dgm:prSet presAssocID="{F5E93B4A-246F-4D45-A5DD-3872A4C81722}" presName="Ellipse"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671AFEC9-D510-439A-8D2B-6E5F7A81FF07}" type="pres">
      <dgm:prSet presAssocID="{F5E93B4A-246F-4D45-A5DD-3872A4C81722}" presName="L2TextContainer" presStyleLbl="revTx" presStyleIdx="2" presStyleCnt="16">
        <dgm:presLayoutVars>
          <dgm:bulletEnabled val="1"/>
        </dgm:presLayoutVars>
      </dgm:prSet>
      <dgm:spPr/>
      <dgm:t>
        <a:bodyPr/>
        <a:lstStyle/>
        <a:p>
          <a:endParaRPr lang="en-US"/>
        </a:p>
      </dgm:t>
    </dgm:pt>
    <dgm:pt modelId="{E0C9C308-F112-4B7C-911F-BA479B8A5007}" type="pres">
      <dgm:prSet presAssocID="{F5E93B4A-246F-4D45-A5DD-3872A4C81722}" presName="L1TextContainer" presStyleLbl="revTx" presStyleIdx="3" presStyleCnt="16" custLinFactNeighborY="16000">
        <dgm:presLayoutVars>
          <dgm:chMax val="1"/>
          <dgm:chPref val="1"/>
          <dgm:bulletEnabled val="1"/>
        </dgm:presLayoutVars>
      </dgm:prSet>
      <dgm:spPr/>
      <dgm:t>
        <a:bodyPr/>
        <a:lstStyle/>
        <a:p>
          <a:endParaRPr lang="en-US"/>
        </a:p>
      </dgm:t>
    </dgm:pt>
    <dgm:pt modelId="{94C06EBC-00FE-44C6-9A3F-88931F599FFE}" type="pres">
      <dgm:prSet presAssocID="{F5E93B4A-246F-4D45-A5DD-3872A4C81722}" presName="ConnectLine" presStyleLbl="sibTrans1D1" presStyleIdx="1" presStyleCnt="8"/>
      <dgm:spPr>
        <a:noFill/>
        <a:ln w="12700" cap="flat" cmpd="sng" algn="ctr">
          <a:solidFill>
            <a:schemeClr val="accent1">
              <a:hueOff val="0"/>
              <a:satOff val="0"/>
              <a:lumOff val="0"/>
              <a:alphaOff val="0"/>
            </a:schemeClr>
          </a:solidFill>
          <a:prstDash val="dash"/>
          <a:miter lim="800000"/>
        </a:ln>
        <a:effectLst/>
      </dgm:spPr>
    </dgm:pt>
    <dgm:pt modelId="{D09286AE-4CF7-43C5-8F5F-D1FFC86C365D}" type="pres">
      <dgm:prSet presAssocID="{F5E93B4A-246F-4D45-A5DD-3872A4C81722}" presName="EmptyPlaceHolder" presStyleCnt="0"/>
      <dgm:spPr/>
    </dgm:pt>
    <dgm:pt modelId="{8058BBF9-BCF7-41C3-85D5-97C966B50621}" type="pres">
      <dgm:prSet presAssocID="{4D229E87-C568-48FE-87AA-BA5A8627A702}" presName="spaceBetweenRectangles" presStyleCnt="0"/>
      <dgm:spPr/>
    </dgm:pt>
    <dgm:pt modelId="{6051E7F2-8DFD-4141-97EC-BC81EF585E52}" type="pres">
      <dgm:prSet presAssocID="{CC9491D8-F699-4631-BBD2-A1562425E15D}" presName="composite" presStyleCnt="0"/>
      <dgm:spPr/>
    </dgm:pt>
    <dgm:pt modelId="{7EE590ED-3AA0-42EE-BD5B-5D1A91DEB3A1}" type="pres">
      <dgm:prSet presAssocID="{CC9491D8-F699-4631-BBD2-A1562425E15D}" presName="ConnectorPoint" presStyleLbl="lnNode1" presStyleIdx="2"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5982F771-9749-4E29-8F63-03B14C89E2CE}" type="pres">
      <dgm:prSet presAssocID="{CC9491D8-F699-4631-BBD2-A1562425E15D}" presName="DropPinPlaceHolder" presStyleCnt="0"/>
      <dgm:spPr/>
    </dgm:pt>
    <dgm:pt modelId="{82D4AFF1-83EC-4320-AAA8-5598316AD29F}" type="pres">
      <dgm:prSet presAssocID="{CC9491D8-F699-4631-BBD2-A1562425E15D}" presName="DropPin" presStyleLbl="alignNode1" presStyleIdx="2" presStyleCnt="8"/>
      <dgm:spPr/>
    </dgm:pt>
    <dgm:pt modelId="{7AA32468-1E73-4D93-9769-0433321A3EB0}" type="pres">
      <dgm:prSet presAssocID="{CC9491D8-F699-4631-BBD2-A1562425E15D}" presName="Ellipse"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A7BBE5D2-467C-4E5F-B392-670E1ACE1D0B}" type="pres">
      <dgm:prSet presAssocID="{CC9491D8-F699-4631-BBD2-A1562425E15D}" presName="L2TextContainer" presStyleLbl="revTx" presStyleIdx="4" presStyleCnt="16">
        <dgm:presLayoutVars>
          <dgm:bulletEnabled val="1"/>
        </dgm:presLayoutVars>
      </dgm:prSet>
      <dgm:spPr/>
      <dgm:t>
        <a:bodyPr/>
        <a:lstStyle/>
        <a:p>
          <a:endParaRPr lang="en-US"/>
        </a:p>
      </dgm:t>
    </dgm:pt>
    <dgm:pt modelId="{1E8F15C7-7ADC-4760-BF28-6CE0E93E97B8}" type="pres">
      <dgm:prSet presAssocID="{CC9491D8-F699-4631-BBD2-A1562425E15D}" presName="L1TextContainer" presStyleLbl="revTx" presStyleIdx="5" presStyleCnt="16">
        <dgm:presLayoutVars>
          <dgm:chMax val="1"/>
          <dgm:chPref val="1"/>
          <dgm:bulletEnabled val="1"/>
        </dgm:presLayoutVars>
      </dgm:prSet>
      <dgm:spPr/>
      <dgm:t>
        <a:bodyPr/>
        <a:lstStyle/>
        <a:p>
          <a:endParaRPr lang="en-US"/>
        </a:p>
      </dgm:t>
    </dgm:pt>
    <dgm:pt modelId="{4CA8CBB1-D560-4982-B86B-9566E6C4CDEE}" type="pres">
      <dgm:prSet presAssocID="{CC9491D8-F699-4631-BBD2-A1562425E15D}" presName="ConnectLine" presStyleLbl="sibTrans1D1" presStyleIdx="2" presStyleCnt="8"/>
      <dgm:spPr>
        <a:noFill/>
        <a:ln w="12700" cap="flat" cmpd="sng" algn="ctr">
          <a:solidFill>
            <a:schemeClr val="accent1">
              <a:hueOff val="0"/>
              <a:satOff val="0"/>
              <a:lumOff val="0"/>
              <a:alphaOff val="0"/>
            </a:schemeClr>
          </a:solidFill>
          <a:prstDash val="dash"/>
          <a:miter lim="800000"/>
        </a:ln>
        <a:effectLst/>
      </dgm:spPr>
    </dgm:pt>
    <dgm:pt modelId="{46C98BA2-3FAC-4AEA-9F19-181B7B2D1811}" type="pres">
      <dgm:prSet presAssocID="{CC9491D8-F699-4631-BBD2-A1562425E15D}" presName="EmptyPlaceHolder" presStyleCnt="0"/>
      <dgm:spPr/>
    </dgm:pt>
    <dgm:pt modelId="{96AC3A58-5AB4-4E78-90F0-5E494871F760}" type="pres">
      <dgm:prSet presAssocID="{9ACD10F3-F9AE-4D62-B18D-6B996A1F0331}" presName="spaceBetweenRectangles" presStyleCnt="0"/>
      <dgm:spPr/>
    </dgm:pt>
    <dgm:pt modelId="{8A2BD073-95D5-4C2C-B4BE-4A78879315EA}" type="pres">
      <dgm:prSet presAssocID="{F45B00A0-9DA0-4429-A3E9-06148F515015}" presName="composite" presStyleCnt="0"/>
      <dgm:spPr/>
    </dgm:pt>
    <dgm:pt modelId="{DFF92B9A-EC79-472D-834A-A12E1F5DBAF2}" type="pres">
      <dgm:prSet presAssocID="{F45B00A0-9DA0-4429-A3E9-06148F515015}" presName="ConnectorPoint" presStyleLbl="lnNode1" presStyleIdx="3"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E216831-5A99-429B-AC81-16EBFED7962A}" type="pres">
      <dgm:prSet presAssocID="{F45B00A0-9DA0-4429-A3E9-06148F515015}" presName="DropPinPlaceHolder" presStyleCnt="0"/>
      <dgm:spPr/>
    </dgm:pt>
    <dgm:pt modelId="{D1B598A5-15B2-49B4-A6BC-FF21FD25C452}" type="pres">
      <dgm:prSet presAssocID="{F45B00A0-9DA0-4429-A3E9-06148F515015}" presName="DropPin" presStyleLbl="alignNode1" presStyleIdx="3" presStyleCnt="8"/>
      <dgm:spPr/>
    </dgm:pt>
    <dgm:pt modelId="{3285D5AB-BE5D-4A90-93E5-9AE28D675B9E}" type="pres">
      <dgm:prSet presAssocID="{F45B00A0-9DA0-4429-A3E9-06148F515015}" presName="Ellipse"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F3B4F7AA-0C6F-451B-919A-1DF3EA3B61A9}" type="pres">
      <dgm:prSet presAssocID="{F45B00A0-9DA0-4429-A3E9-06148F515015}" presName="L2TextContainer" presStyleLbl="revTx" presStyleIdx="6" presStyleCnt="16">
        <dgm:presLayoutVars>
          <dgm:bulletEnabled val="1"/>
        </dgm:presLayoutVars>
      </dgm:prSet>
      <dgm:spPr/>
      <dgm:t>
        <a:bodyPr/>
        <a:lstStyle/>
        <a:p>
          <a:endParaRPr lang="en-US"/>
        </a:p>
      </dgm:t>
    </dgm:pt>
    <dgm:pt modelId="{A66321C2-045C-4513-8A53-D3372EF0CF00}" type="pres">
      <dgm:prSet presAssocID="{F45B00A0-9DA0-4429-A3E9-06148F515015}" presName="L1TextContainer" presStyleLbl="revTx" presStyleIdx="7" presStyleCnt="16" custLinFactNeighborX="-1183" custLinFactNeighborY="-14303">
        <dgm:presLayoutVars>
          <dgm:chMax val="1"/>
          <dgm:chPref val="1"/>
          <dgm:bulletEnabled val="1"/>
        </dgm:presLayoutVars>
      </dgm:prSet>
      <dgm:spPr/>
      <dgm:t>
        <a:bodyPr/>
        <a:lstStyle/>
        <a:p>
          <a:endParaRPr lang="en-US"/>
        </a:p>
      </dgm:t>
    </dgm:pt>
    <dgm:pt modelId="{4B14C43F-6EC4-4EF5-BBCE-B2C46AFC090B}" type="pres">
      <dgm:prSet presAssocID="{F45B00A0-9DA0-4429-A3E9-06148F515015}" presName="ConnectLine" presStyleLbl="sibTrans1D1" presStyleIdx="3" presStyleCnt="8"/>
      <dgm:spPr>
        <a:noFill/>
        <a:ln w="12700" cap="flat" cmpd="sng" algn="ctr">
          <a:solidFill>
            <a:schemeClr val="accent1">
              <a:hueOff val="0"/>
              <a:satOff val="0"/>
              <a:lumOff val="0"/>
              <a:alphaOff val="0"/>
            </a:schemeClr>
          </a:solidFill>
          <a:prstDash val="dash"/>
          <a:miter lim="800000"/>
        </a:ln>
        <a:effectLst/>
      </dgm:spPr>
    </dgm:pt>
    <dgm:pt modelId="{2624F6EE-DBDB-4AD8-9EB0-E3469E2F4C7E}" type="pres">
      <dgm:prSet presAssocID="{F45B00A0-9DA0-4429-A3E9-06148F515015}" presName="EmptyPlaceHolder" presStyleCnt="0"/>
      <dgm:spPr/>
    </dgm:pt>
    <dgm:pt modelId="{FE07DCD3-2A4F-4832-A5EC-34506AEA47AD}" type="pres">
      <dgm:prSet presAssocID="{051738DB-1DEF-47F7-B07D-5A1A8EBD7900}" presName="spaceBetweenRectangles" presStyleCnt="0"/>
      <dgm:spPr/>
    </dgm:pt>
    <dgm:pt modelId="{38D785AE-73CC-4357-B8FC-06C64C9D64E1}" type="pres">
      <dgm:prSet presAssocID="{7A54515F-9004-4913-8318-ABB2FE5D2AF0}" presName="composite" presStyleCnt="0"/>
      <dgm:spPr/>
    </dgm:pt>
    <dgm:pt modelId="{2F631DD8-FB0A-4B8F-B85A-51FC58629DEC}" type="pres">
      <dgm:prSet presAssocID="{7A54515F-9004-4913-8318-ABB2FE5D2AF0}" presName="ConnectorPoint" presStyleLbl="lnNode1" presStyleIdx="4"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5F0DBFFF-11F8-42E4-ADDC-23406EBD95D9}" type="pres">
      <dgm:prSet presAssocID="{7A54515F-9004-4913-8318-ABB2FE5D2AF0}" presName="DropPinPlaceHolder" presStyleCnt="0"/>
      <dgm:spPr/>
    </dgm:pt>
    <dgm:pt modelId="{11178E81-F9B6-4640-A876-AA00D8385ACF}" type="pres">
      <dgm:prSet presAssocID="{7A54515F-9004-4913-8318-ABB2FE5D2AF0}" presName="DropPin" presStyleLbl="alignNode1" presStyleIdx="4" presStyleCnt="8"/>
      <dgm:spPr/>
    </dgm:pt>
    <dgm:pt modelId="{3EA7B27D-44E1-4016-B81A-6F1C85D766B2}" type="pres">
      <dgm:prSet presAssocID="{7A54515F-9004-4913-8318-ABB2FE5D2AF0}" presName="Ellipse"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4DD95724-9553-46D2-9057-790CD2B36B20}" type="pres">
      <dgm:prSet presAssocID="{7A54515F-9004-4913-8318-ABB2FE5D2AF0}" presName="L2TextContainer" presStyleLbl="revTx" presStyleIdx="8" presStyleCnt="16">
        <dgm:presLayoutVars>
          <dgm:bulletEnabled val="1"/>
        </dgm:presLayoutVars>
      </dgm:prSet>
      <dgm:spPr/>
      <dgm:t>
        <a:bodyPr/>
        <a:lstStyle/>
        <a:p>
          <a:endParaRPr lang="en-US"/>
        </a:p>
      </dgm:t>
    </dgm:pt>
    <dgm:pt modelId="{9E1F23F7-F6B9-4B6F-A153-64C63BF6BC4B}" type="pres">
      <dgm:prSet presAssocID="{7A54515F-9004-4913-8318-ABB2FE5D2AF0}" presName="L1TextContainer" presStyleLbl="revTx" presStyleIdx="9" presStyleCnt="16">
        <dgm:presLayoutVars>
          <dgm:chMax val="1"/>
          <dgm:chPref val="1"/>
          <dgm:bulletEnabled val="1"/>
        </dgm:presLayoutVars>
      </dgm:prSet>
      <dgm:spPr/>
      <dgm:t>
        <a:bodyPr/>
        <a:lstStyle/>
        <a:p>
          <a:endParaRPr lang="en-US"/>
        </a:p>
      </dgm:t>
    </dgm:pt>
    <dgm:pt modelId="{0558B5F2-31D7-425E-AAA8-5949D25E92A6}" type="pres">
      <dgm:prSet presAssocID="{7A54515F-9004-4913-8318-ABB2FE5D2AF0}" presName="ConnectLine" presStyleLbl="sibTrans1D1" presStyleIdx="4" presStyleCnt="8"/>
      <dgm:spPr>
        <a:noFill/>
        <a:ln w="12700" cap="flat" cmpd="sng" algn="ctr">
          <a:solidFill>
            <a:schemeClr val="accent1">
              <a:hueOff val="0"/>
              <a:satOff val="0"/>
              <a:lumOff val="0"/>
              <a:alphaOff val="0"/>
            </a:schemeClr>
          </a:solidFill>
          <a:prstDash val="dash"/>
          <a:miter lim="800000"/>
        </a:ln>
        <a:effectLst/>
      </dgm:spPr>
    </dgm:pt>
    <dgm:pt modelId="{24BD8DE0-2576-4A25-A50A-A53A96306A0D}" type="pres">
      <dgm:prSet presAssocID="{7A54515F-9004-4913-8318-ABB2FE5D2AF0}" presName="EmptyPlaceHolder" presStyleCnt="0"/>
      <dgm:spPr/>
    </dgm:pt>
    <dgm:pt modelId="{98BB7148-B58C-4C5A-9387-29C4D54030E4}" type="pres">
      <dgm:prSet presAssocID="{C77CEC7F-8278-46F6-BFD9-DE102B2CC367}" presName="spaceBetweenRectangles" presStyleCnt="0"/>
      <dgm:spPr/>
    </dgm:pt>
    <dgm:pt modelId="{99A04A1D-82EC-4F29-81DC-37D26903768A}" type="pres">
      <dgm:prSet presAssocID="{41EB6756-BB7D-452D-8ED7-56EC2F1A22AF}" presName="composite" presStyleCnt="0"/>
      <dgm:spPr/>
    </dgm:pt>
    <dgm:pt modelId="{9D306695-2F17-4C92-B26A-0E5D2253D582}" type="pres">
      <dgm:prSet presAssocID="{41EB6756-BB7D-452D-8ED7-56EC2F1A22AF}" presName="ConnectorPoint" presStyleLbl="lnNode1" presStyleIdx="5"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215170C-8C20-496A-B919-9B85159F81D1}" type="pres">
      <dgm:prSet presAssocID="{41EB6756-BB7D-452D-8ED7-56EC2F1A22AF}" presName="DropPinPlaceHolder" presStyleCnt="0"/>
      <dgm:spPr/>
    </dgm:pt>
    <dgm:pt modelId="{5B82FD47-BFAC-462B-BF42-305DA83AD2EB}" type="pres">
      <dgm:prSet presAssocID="{41EB6756-BB7D-452D-8ED7-56EC2F1A22AF}" presName="DropPin" presStyleLbl="alignNode1" presStyleIdx="5" presStyleCnt="8"/>
      <dgm:spPr/>
    </dgm:pt>
    <dgm:pt modelId="{5E47D167-0440-4F96-BA89-29524826D7EE}" type="pres">
      <dgm:prSet presAssocID="{41EB6756-BB7D-452D-8ED7-56EC2F1A22AF}" presName="Ellipse"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7776EE41-A487-48C9-9E04-D321317B392C}" type="pres">
      <dgm:prSet presAssocID="{41EB6756-BB7D-452D-8ED7-56EC2F1A22AF}" presName="L2TextContainer" presStyleLbl="revTx" presStyleIdx="10" presStyleCnt="16">
        <dgm:presLayoutVars>
          <dgm:bulletEnabled val="1"/>
        </dgm:presLayoutVars>
      </dgm:prSet>
      <dgm:spPr/>
      <dgm:t>
        <a:bodyPr/>
        <a:lstStyle/>
        <a:p>
          <a:endParaRPr lang="en-US"/>
        </a:p>
      </dgm:t>
    </dgm:pt>
    <dgm:pt modelId="{CAD6CEEC-5E6A-4D88-8965-5AA94EBAE5F5}" type="pres">
      <dgm:prSet presAssocID="{41EB6756-BB7D-452D-8ED7-56EC2F1A22AF}" presName="L1TextContainer" presStyleLbl="revTx" presStyleIdx="11" presStyleCnt="16">
        <dgm:presLayoutVars>
          <dgm:chMax val="1"/>
          <dgm:chPref val="1"/>
          <dgm:bulletEnabled val="1"/>
        </dgm:presLayoutVars>
      </dgm:prSet>
      <dgm:spPr/>
      <dgm:t>
        <a:bodyPr/>
        <a:lstStyle/>
        <a:p>
          <a:endParaRPr lang="en-US"/>
        </a:p>
      </dgm:t>
    </dgm:pt>
    <dgm:pt modelId="{318C1C18-26F5-46CD-879A-EEFEB57160C8}" type="pres">
      <dgm:prSet presAssocID="{41EB6756-BB7D-452D-8ED7-56EC2F1A22AF}" presName="ConnectLine" presStyleLbl="sibTrans1D1" presStyleIdx="5" presStyleCnt="8"/>
      <dgm:spPr>
        <a:noFill/>
        <a:ln w="12700" cap="flat" cmpd="sng" algn="ctr">
          <a:solidFill>
            <a:schemeClr val="accent1">
              <a:hueOff val="0"/>
              <a:satOff val="0"/>
              <a:lumOff val="0"/>
              <a:alphaOff val="0"/>
            </a:schemeClr>
          </a:solidFill>
          <a:prstDash val="dash"/>
          <a:miter lim="800000"/>
        </a:ln>
        <a:effectLst/>
      </dgm:spPr>
    </dgm:pt>
    <dgm:pt modelId="{4F5852FC-2092-41E3-9848-2B4CF4291590}" type="pres">
      <dgm:prSet presAssocID="{41EB6756-BB7D-452D-8ED7-56EC2F1A22AF}" presName="EmptyPlaceHolder" presStyleCnt="0"/>
      <dgm:spPr/>
    </dgm:pt>
    <dgm:pt modelId="{99F2ECF2-E0F4-4314-99CF-192188AB8963}" type="pres">
      <dgm:prSet presAssocID="{FE80866E-AF68-42FF-BE3C-02E54848BAEE}" presName="spaceBetweenRectangles" presStyleCnt="0"/>
      <dgm:spPr/>
    </dgm:pt>
    <dgm:pt modelId="{EF58C4FA-324C-4CD6-86E7-65202812063A}" type="pres">
      <dgm:prSet presAssocID="{1CFFF5B9-E5E3-4584-A141-58A273AE0BB1}" presName="composite" presStyleCnt="0"/>
      <dgm:spPr/>
    </dgm:pt>
    <dgm:pt modelId="{7327E3CD-9A30-42E0-97F7-E4E4D7EA55AB}" type="pres">
      <dgm:prSet presAssocID="{1CFFF5B9-E5E3-4584-A141-58A273AE0BB1}" presName="ConnectorPoint" presStyleLbl="lnNode1" presStyleIdx="6"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BC36A0AE-3B76-458F-97BB-E007BC2ACA68}" type="pres">
      <dgm:prSet presAssocID="{1CFFF5B9-E5E3-4584-A141-58A273AE0BB1}" presName="DropPinPlaceHolder" presStyleCnt="0"/>
      <dgm:spPr/>
    </dgm:pt>
    <dgm:pt modelId="{7E2B802D-B544-4B36-AC8E-5BCAE5F3B337}" type="pres">
      <dgm:prSet presAssocID="{1CFFF5B9-E5E3-4584-A141-58A273AE0BB1}" presName="DropPin" presStyleLbl="alignNode1" presStyleIdx="6" presStyleCnt="8"/>
      <dgm:spPr/>
    </dgm:pt>
    <dgm:pt modelId="{A6A4BC77-06C5-4AFD-AC18-FF0A868639E3}" type="pres">
      <dgm:prSet presAssocID="{1CFFF5B9-E5E3-4584-A141-58A273AE0BB1}" presName="Ellipse"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1ACB8C61-FC56-4D67-B747-CEFDC3B30627}" type="pres">
      <dgm:prSet presAssocID="{1CFFF5B9-E5E3-4584-A141-58A273AE0BB1}" presName="L2TextContainer" presStyleLbl="revTx" presStyleIdx="12" presStyleCnt="16">
        <dgm:presLayoutVars>
          <dgm:bulletEnabled val="1"/>
        </dgm:presLayoutVars>
      </dgm:prSet>
      <dgm:spPr/>
      <dgm:t>
        <a:bodyPr/>
        <a:lstStyle/>
        <a:p>
          <a:endParaRPr lang="en-US"/>
        </a:p>
      </dgm:t>
    </dgm:pt>
    <dgm:pt modelId="{964CD356-272B-4C21-9C55-90F92A04C0D9}" type="pres">
      <dgm:prSet presAssocID="{1CFFF5B9-E5E3-4584-A141-58A273AE0BB1}" presName="L1TextContainer" presStyleLbl="revTx" presStyleIdx="13" presStyleCnt="16" custLinFactNeighborY="-16000">
        <dgm:presLayoutVars>
          <dgm:chMax val="1"/>
          <dgm:chPref val="1"/>
          <dgm:bulletEnabled val="1"/>
        </dgm:presLayoutVars>
      </dgm:prSet>
      <dgm:spPr/>
      <dgm:t>
        <a:bodyPr/>
        <a:lstStyle/>
        <a:p>
          <a:endParaRPr lang="en-US"/>
        </a:p>
      </dgm:t>
    </dgm:pt>
    <dgm:pt modelId="{F253C2BC-A34B-4F21-934E-9996642D52FF}" type="pres">
      <dgm:prSet presAssocID="{1CFFF5B9-E5E3-4584-A141-58A273AE0BB1}" presName="ConnectLine" presStyleLbl="sibTrans1D1" presStyleIdx="6" presStyleCnt="8"/>
      <dgm:spPr>
        <a:noFill/>
        <a:ln w="12700" cap="flat" cmpd="sng" algn="ctr">
          <a:solidFill>
            <a:schemeClr val="accent1">
              <a:hueOff val="0"/>
              <a:satOff val="0"/>
              <a:lumOff val="0"/>
              <a:alphaOff val="0"/>
            </a:schemeClr>
          </a:solidFill>
          <a:prstDash val="dash"/>
          <a:miter lim="800000"/>
        </a:ln>
        <a:effectLst/>
      </dgm:spPr>
    </dgm:pt>
    <dgm:pt modelId="{98BFB459-F484-4688-96DF-D04E8C7E318C}" type="pres">
      <dgm:prSet presAssocID="{1CFFF5B9-E5E3-4584-A141-58A273AE0BB1}" presName="EmptyPlaceHolder" presStyleCnt="0"/>
      <dgm:spPr/>
    </dgm:pt>
    <dgm:pt modelId="{46EC1F48-8EC8-4947-8BE8-910B8B85BE44}" type="pres">
      <dgm:prSet presAssocID="{D9C72324-F60E-4DA8-AD3A-19FAB768FE18}" presName="spaceBetweenRectangles" presStyleCnt="0"/>
      <dgm:spPr/>
    </dgm:pt>
    <dgm:pt modelId="{C2F7CB17-308D-4E14-B3CB-38A2346599F5}" type="pres">
      <dgm:prSet presAssocID="{05CAAF70-E8BD-4BFD-9F1B-EF7CE23624B1}" presName="composite" presStyleCnt="0"/>
      <dgm:spPr/>
    </dgm:pt>
    <dgm:pt modelId="{9D3CBCB6-47A1-47CB-9732-C067A2835A2B}" type="pres">
      <dgm:prSet presAssocID="{05CAAF70-E8BD-4BFD-9F1B-EF7CE23624B1}" presName="ConnectorPoint" presStyleLbl="lnNode1" presStyleIdx="7" presStyleCnt="8"/>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9C733EF-69B0-4A44-A268-1A49A92FFE3D}" type="pres">
      <dgm:prSet presAssocID="{05CAAF70-E8BD-4BFD-9F1B-EF7CE23624B1}" presName="DropPinPlaceHolder" presStyleCnt="0"/>
      <dgm:spPr/>
    </dgm:pt>
    <dgm:pt modelId="{29E639BF-D3CB-48EF-8E2E-B85A113F7F13}" type="pres">
      <dgm:prSet presAssocID="{05CAAF70-E8BD-4BFD-9F1B-EF7CE23624B1}" presName="DropPin" presStyleLbl="alignNode1" presStyleIdx="7" presStyleCnt="8"/>
      <dgm:spPr/>
    </dgm:pt>
    <dgm:pt modelId="{E44AE112-9278-4B5D-9A16-4D734B518C9E}" type="pres">
      <dgm:prSet presAssocID="{05CAAF70-E8BD-4BFD-9F1B-EF7CE23624B1}" presName="Ellipse"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161EF4BC-A7E2-417E-A248-AE12B99CDB85}" type="pres">
      <dgm:prSet presAssocID="{05CAAF70-E8BD-4BFD-9F1B-EF7CE23624B1}" presName="L2TextContainer" presStyleLbl="revTx" presStyleIdx="14" presStyleCnt="16">
        <dgm:presLayoutVars>
          <dgm:bulletEnabled val="1"/>
        </dgm:presLayoutVars>
      </dgm:prSet>
      <dgm:spPr/>
      <dgm:t>
        <a:bodyPr/>
        <a:lstStyle/>
        <a:p>
          <a:endParaRPr lang="en-US"/>
        </a:p>
      </dgm:t>
    </dgm:pt>
    <dgm:pt modelId="{1447EF3C-2DEB-48CE-B5E1-1ACEC2557E16}" type="pres">
      <dgm:prSet presAssocID="{05CAAF70-E8BD-4BFD-9F1B-EF7CE23624B1}" presName="L1TextContainer" presStyleLbl="revTx" presStyleIdx="15" presStyleCnt="16" custLinFactNeighborX="29447" custLinFactNeighborY="13664">
        <dgm:presLayoutVars>
          <dgm:chMax val="1"/>
          <dgm:chPref val="1"/>
          <dgm:bulletEnabled val="1"/>
        </dgm:presLayoutVars>
      </dgm:prSet>
      <dgm:spPr/>
      <dgm:t>
        <a:bodyPr/>
        <a:lstStyle/>
        <a:p>
          <a:endParaRPr lang="en-US"/>
        </a:p>
      </dgm:t>
    </dgm:pt>
    <dgm:pt modelId="{ED7A9296-2B6D-4646-B3B9-8D5045DE584C}" type="pres">
      <dgm:prSet presAssocID="{05CAAF70-E8BD-4BFD-9F1B-EF7CE23624B1}" presName="ConnectLine" presStyleLbl="sibTrans1D1" presStyleIdx="7" presStyleCnt="8"/>
      <dgm:spPr>
        <a:noFill/>
        <a:ln w="12700" cap="flat" cmpd="sng" algn="ctr">
          <a:solidFill>
            <a:schemeClr val="accent1">
              <a:hueOff val="0"/>
              <a:satOff val="0"/>
              <a:lumOff val="0"/>
              <a:alphaOff val="0"/>
            </a:schemeClr>
          </a:solidFill>
          <a:prstDash val="dash"/>
          <a:miter lim="800000"/>
        </a:ln>
        <a:effectLst/>
      </dgm:spPr>
    </dgm:pt>
    <dgm:pt modelId="{C451F1CD-1445-4557-B92F-B7246BB5EE30}" type="pres">
      <dgm:prSet presAssocID="{05CAAF70-E8BD-4BFD-9F1B-EF7CE23624B1}" presName="EmptyPlaceHolder" presStyleCnt="0"/>
      <dgm:spPr/>
    </dgm:pt>
  </dgm:ptLst>
  <dgm:cxnLst>
    <dgm:cxn modelId="{F09327AF-C3F2-4152-AE94-C0AE38F10C79}" srcId="{F5E93B4A-246F-4D45-A5DD-3872A4C81722}" destId="{689E99E3-E880-43E6-B6AF-02F50B350EA9}" srcOrd="0" destOrd="0" parTransId="{38D75EFC-D230-4448-8B3F-994BA357E960}" sibTransId="{D48117CC-6BEA-431F-9477-D43D33EB18C9}"/>
    <dgm:cxn modelId="{6AF6D344-B875-4E6B-9044-635DDA636823}" srcId="{63085546-7C7C-4B3E-ABEB-2669F1A65FB2}" destId="{7A54515F-9004-4913-8318-ABB2FE5D2AF0}" srcOrd="4" destOrd="0" parTransId="{33A95EFD-DB96-4896-9C84-EDE167F3BD80}" sibTransId="{C77CEC7F-8278-46F6-BFD9-DE102B2CC367}"/>
    <dgm:cxn modelId="{A8200A9B-4A07-4AB8-8BA4-1F46266F8673}" type="presOf" srcId="{FD1E8536-B572-49AB-A159-468392A6DCD9}" destId="{161EF4BC-A7E2-417E-A248-AE12B99CDB85}" srcOrd="0" destOrd="0" presId="urn:microsoft.com/office/officeart/2017/3/layout/DropPinTimeline"/>
    <dgm:cxn modelId="{6D211F9F-C4D6-48B3-ABF0-AD4050967A79}" type="presOf" srcId="{A5F15729-EC93-4C83-8E97-25A7361D763F}" destId="{1ACB8C61-FC56-4D67-B747-CEFDC3B30627}" srcOrd="0" destOrd="2" presId="urn:microsoft.com/office/officeart/2017/3/layout/DropPinTimeline"/>
    <dgm:cxn modelId="{6904DF77-B92E-42EF-A20C-24B7FBB86FC1}" type="presOf" srcId="{F5E93B4A-246F-4D45-A5DD-3872A4C81722}" destId="{E0C9C308-F112-4B7C-911F-BA479B8A5007}" srcOrd="0" destOrd="0" presId="urn:microsoft.com/office/officeart/2017/3/layout/DropPinTimeline"/>
    <dgm:cxn modelId="{13C0E4BD-E959-4B53-890B-F30A29DE2AFA}" srcId="{63085546-7C7C-4B3E-ABEB-2669F1A65FB2}" destId="{05CAAF70-E8BD-4BFD-9F1B-EF7CE23624B1}" srcOrd="7" destOrd="0" parTransId="{65271F0D-F54B-40EC-8DF3-19EC5AC645FE}" sibTransId="{9806BC96-E91F-4B4F-9605-A86C3C8F86F1}"/>
    <dgm:cxn modelId="{DF21248D-9E13-447B-B06C-940B5CD1B486}" type="presOf" srcId="{F45B00A0-9DA0-4429-A3E9-06148F515015}" destId="{A66321C2-045C-4513-8A53-D3372EF0CF00}" srcOrd="0" destOrd="0" presId="urn:microsoft.com/office/officeart/2017/3/layout/DropPinTimeline"/>
    <dgm:cxn modelId="{C12FCE9D-55C3-4D02-96BB-0B4CEE916E70}" type="presOf" srcId="{FF7AA153-E4FF-4AE5-BBE3-51DCB583ADFC}" destId="{F3B4F7AA-0C6F-451B-919A-1DF3EA3B61A9}" srcOrd="0" destOrd="0" presId="urn:microsoft.com/office/officeart/2017/3/layout/DropPinTimeline"/>
    <dgm:cxn modelId="{42153758-A585-43F4-A5E7-BB4088DC41EA}" srcId="{F5E93B4A-246F-4D45-A5DD-3872A4C81722}" destId="{911945D0-5FD2-4D11-86CF-28AF6CAA55AC}" srcOrd="2" destOrd="0" parTransId="{B179A114-EE80-40F0-9500-56FAD2CE8DE2}" sibTransId="{B0AD39E9-4F15-40A7-8D95-FBC908EB0BE7}"/>
    <dgm:cxn modelId="{D72EBF6A-DB93-4363-901F-402A8886C1D0}" srcId="{63085546-7C7C-4B3E-ABEB-2669F1A65FB2}" destId="{900D3648-1703-48FB-95ED-8EFE76B74CE2}" srcOrd="0" destOrd="0" parTransId="{CB279A59-78E3-44F3-A3F8-A19F12145D16}" sibTransId="{32F8A2F1-95FB-4C93-8D04-507667588324}"/>
    <dgm:cxn modelId="{D135279F-AFF8-4BC8-A504-53838C2C3245}" srcId="{1CFFF5B9-E5E3-4584-A141-58A273AE0BB1}" destId="{F2B21426-E7F4-49A9-B3DE-EB758D79832E}" srcOrd="0" destOrd="0" parTransId="{EAC77D5B-7EF5-4DCA-8F6C-7B78F7B4F189}" sibTransId="{5D0B129C-8E6C-4147-AAF6-1F84C91914FF}"/>
    <dgm:cxn modelId="{80C309F0-DD00-422B-B302-41EB3ECC4C1B}" type="presOf" srcId="{6B17C61D-7868-4173-9C70-F90126142BB6}" destId="{7776EE41-A487-48C9-9E04-D321317B392C}" srcOrd="0" destOrd="0" presId="urn:microsoft.com/office/officeart/2017/3/layout/DropPinTimeline"/>
    <dgm:cxn modelId="{C5F88D33-C082-4C51-9573-3085806C7810}" type="presOf" srcId="{CC9491D8-F699-4631-BBD2-A1562425E15D}" destId="{1E8F15C7-7ADC-4760-BF28-6CE0E93E97B8}" srcOrd="0" destOrd="0" presId="urn:microsoft.com/office/officeart/2017/3/layout/DropPinTimeline"/>
    <dgm:cxn modelId="{60CB7335-5864-4B8B-A1EC-0741E07C01C5}" type="presOf" srcId="{FA33AF5C-44FA-4404-8095-A50888038548}" destId="{88C3D88E-00B8-425C-91B7-09B12C8DBE33}" srcOrd="0" destOrd="3" presId="urn:microsoft.com/office/officeart/2017/3/layout/DropPinTimeline"/>
    <dgm:cxn modelId="{086781DC-36BE-49BB-AD84-A9028B1DC925}" type="presOf" srcId="{900D3648-1703-48FB-95ED-8EFE76B74CE2}" destId="{AF061315-3FAF-47A8-9BCC-649E663AA37C}" srcOrd="0" destOrd="0" presId="urn:microsoft.com/office/officeart/2017/3/layout/DropPinTimeline"/>
    <dgm:cxn modelId="{1465E51C-D1C1-4CAA-8F1A-D077DBA6ACB8}" srcId="{05CAAF70-E8BD-4BFD-9F1B-EF7CE23624B1}" destId="{5F12B8F1-5651-4A8A-9031-C8EAB374933B}" srcOrd="2" destOrd="0" parTransId="{CAD271B5-8B63-42F2-938A-8BF0F4FD2EEF}" sibTransId="{9AF172C1-EED3-4614-9304-951225880C9C}"/>
    <dgm:cxn modelId="{11B3FC45-D384-4597-9ED3-224A7882B27E}" srcId="{1CFFF5B9-E5E3-4584-A141-58A273AE0BB1}" destId="{94E24573-8F54-4A82-8173-2B8DF8F69F53}" srcOrd="1" destOrd="0" parTransId="{0DC96BD6-44AA-479B-9437-853959FFF200}" sibTransId="{16AE8C4A-1636-40FD-9461-94DCCB5F4ECF}"/>
    <dgm:cxn modelId="{6E437513-E103-4679-B2FB-E720AFDEC059}" type="presOf" srcId="{4F2275A3-6A49-4168-8259-8F22FCECE4A5}" destId="{88C3D88E-00B8-425C-91B7-09B12C8DBE33}" srcOrd="0" destOrd="0" presId="urn:microsoft.com/office/officeart/2017/3/layout/DropPinTimeline"/>
    <dgm:cxn modelId="{549054CD-B890-473A-834B-B3C469E82A03}" srcId="{1CFFF5B9-E5E3-4584-A141-58A273AE0BB1}" destId="{A5F15729-EC93-4C83-8E97-25A7361D763F}" srcOrd="2" destOrd="0" parTransId="{2F826B7E-2963-4711-9969-67F02D7970BB}" sibTransId="{64EB2035-B526-4FDA-B4D6-39A239EBC195}"/>
    <dgm:cxn modelId="{68FC6B10-356F-45CC-A21F-70DAA70FCEBF}" type="presOf" srcId="{41EB6756-BB7D-452D-8ED7-56EC2F1A22AF}" destId="{CAD6CEEC-5E6A-4D88-8965-5AA94EBAE5F5}" srcOrd="0" destOrd="0" presId="urn:microsoft.com/office/officeart/2017/3/layout/DropPinTimeline"/>
    <dgm:cxn modelId="{CFCAF525-DAF1-40AF-9545-183CAE47DB26}" srcId="{63085546-7C7C-4B3E-ABEB-2669F1A65FB2}" destId="{F45B00A0-9DA0-4429-A3E9-06148F515015}" srcOrd="3" destOrd="0" parTransId="{F07E1F8A-71BD-44D7-8A91-D1458B3D03A4}" sibTransId="{051738DB-1DEF-47F7-B07D-5A1A8EBD7900}"/>
    <dgm:cxn modelId="{2AD0F348-939D-4886-AAD0-0046FB413D21}" srcId="{900D3648-1703-48FB-95ED-8EFE76B74CE2}" destId="{4F2275A3-6A49-4168-8259-8F22FCECE4A5}" srcOrd="0" destOrd="0" parTransId="{8CC2977A-DA22-46B2-8120-CB88A19F7AF0}" sibTransId="{631D2387-E73A-461C-AFE4-3292BF92F9D3}"/>
    <dgm:cxn modelId="{CBFAA0D8-5E4B-4B40-8366-DDF984F354D1}" type="presOf" srcId="{F2B21426-E7F4-49A9-B3DE-EB758D79832E}" destId="{1ACB8C61-FC56-4D67-B747-CEFDC3B30627}" srcOrd="0" destOrd="0" presId="urn:microsoft.com/office/officeart/2017/3/layout/DropPinTimeline"/>
    <dgm:cxn modelId="{247DE591-0579-4FF5-9C62-940C4F67096B}" type="presOf" srcId="{63085546-7C7C-4B3E-ABEB-2669F1A65FB2}" destId="{7A5D3400-AF5B-4297-8592-4C1EDB9D0973}" srcOrd="0" destOrd="0" presId="urn:microsoft.com/office/officeart/2017/3/layout/DropPinTimeline"/>
    <dgm:cxn modelId="{7CE8F7EF-7EBB-4391-892C-C6E664AACD3A}" srcId="{05CAAF70-E8BD-4BFD-9F1B-EF7CE23624B1}" destId="{FD1E8536-B572-49AB-A159-468392A6DCD9}" srcOrd="0" destOrd="0" parTransId="{2AED4F09-388D-4CC7-8CD7-1B0A79430FE8}" sibTransId="{263DE433-6EB0-4FE5-91BD-FA1AC2AB4CFB}"/>
    <dgm:cxn modelId="{43ADB13B-C7C9-473B-958E-9946497725F5}" type="presOf" srcId="{5158F564-A08B-4056-951D-7A467ABCEE3B}" destId="{88C3D88E-00B8-425C-91B7-09B12C8DBE33}" srcOrd="0" destOrd="2" presId="urn:microsoft.com/office/officeart/2017/3/layout/DropPinTimeline"/>
    <dgm:cxn modelId="{874F4CC6-AD59-493E-B6D8-4630736EA5BF}" type="presOf" srcId="{911945D0-5FD2-4D11-86CF-28AF6CAA55AC}" destId="{671AFEC9-D510-439A-8D2B-6E5F7A81FF07}" srcOrd="0" destOrd="2" presId="urn:microsoft.com/office/officeart/2017/3/layout/DropPinTimeline"/>
    <dgm:cxn modelId="{800E4560-8482-4241-A2E0-5A9E850727B5}" type="presOf" srcId="{7A54515F-9004-4913-8318-ABB2FE5D2AF0}" destId="{9E1F23F7-F6B9-4B6F-A153-64C63BF6BC4B}" srcOrd="0" destOrd="0" presId="urn:microsoft.com/office/officeart/2017/3/layout/DropPinTimeline"/>
    <dgm:cxn modelId="{EBBE6B06-5B53-4D16-BC09-043427FAD231}" type="presOf" srcId="{94E24573-8F54-4A82-8173-2B8DF8F69F53}" destId="{1ACB8C61-FC56-4D67-B747-CEFDC3B30627}" srcOrd="0" destOrd="1" presId="urn:microsoft.com/office/officeart/2017/3/layout/DropPinTimeline"/>
    <dgm:cxn modelId="{5A7C6635-C402-47FD-8D73-84DED56494FB}" srcId="{63085546-7C7C-4B3E-ABEB-2669F1A65FB2}" destId="{F5E93B4A-246F-4D45-A5DD-3872A4C81722}" srcOrd="1" destOrd="0" parTransId="{D21EFF0C-EEA4-4D5F-A652-DEFB9664E708}" sibTransId="{4D229E87-C568-48FE-87AA-BA5A8627A702}"/>
    <dgm:cxn modelId="{60B48467-7DBB-4BA1-A6E5-BFE2B84C9A9E}" type="presOf" srcId="{557C7E3F-FA6F-4630-AAFE-F18BD458F51B}" destId="{161EF4BC-A7E2-417E-A248-AE12B99CDB85}" srcOrd="0" destOrd="1" presId="urn:microsoft.com/office/officeart/2017/3/layout/DropPinTimeline"/>
    <dgm:cxn modelId="{16367FB1-AFC6-48AD-AEEC-AD10BE44CEE3}" srcId="{41EB6756-BB7D-452D-8ED7-56EC2F1A22AF}" destId="{6B17C61D-7868-4173-9C70-F90126142BB6}" srcOrd="0" destOrd="0" parTransId="{A39C6EE3-4E75-42E8-8294-609F30D79A59}" sibTransId="{5026EF8F-C471-47CC-8F54-D4BD7AE0C5E6}"/>
    <dgm:cxn modelId="{CB6D6032-9DF1-4022-A8EA-729CD131D314}" type="presOf" srcId="{BE57A6AE-4AD3-4C32-9656-F8868C00AE5D}" destId="{4DD95724-9553-46D2-9057-790CD2B36B20}" srcOrd="0" destOrd="1" presId="urn:microsoft.com/office/officeart/2017/3/layout/DropPinTimeline"/>
    <dgm:cxn modelId="{E7B88A70-7389-4B2A-A0EE-69750150530E}" type="presOf" srcId="{1CFFF5B9-E5E3-4584-A141-58A273AE0BB1}" destId="{964CD356-272B-4C21-9C55-90F92A04C0D9}" srcOrd="0" destOrd="0" presId="urn:microsoft.com/office/officeart/2017/3/layout/DropPinTimeline"/>
    <dgm:cxn modelId="{8018EEA8-5CF4-4500-9A92-7EEEE1D0F7BA}" srcId="{900D3648-1703-48FB-95ED-8EFE76B74CE2}" destId="{3F9CA67C-A403-4FFC-BFDB-FD5FA3339EF5}" srcOrd="1" destOrd="0" parTransId="{07F1AB2F-C0C0-486A-ADDE-391A74AA785D}" sibTransId="{AA409B11-2BF3-42E0-90D0-40E5A1BA299B}"/>
    <dgm:cxn modelId="{3D406B05-FA9E-4388-A2A2-76C26748A5A0}" type="presOf" srcId="{C44FA914-DDBA-4171-ACDF-B7DB15CED786}" destId="{671AFEC9-D510-439A-8D2B-6E5F7A81FF07}" srcOrd="0" destOrd="1" presId="urn:microsoft.com/office/officeart/2017/3/layout/DropPinTimeline"/>
    <dgm:cxn modelId="{3D38CA0C-8D59-4695-BF8C-75285AB7FD5F}" srcId="{CC9491D8-F699-4631-BBD2-A1562425E15D}" destId="{84D5355D-5A02-4AF6-8B4E-D817338570A5}" srcOrd="0" destOrd="0" parTransId="{C1051649-3E60-457E-8ABB-1562A152B944}" sibTransId="{67655B79-EEBD-4993-8304-7398D8460781}"/>
    <dgm:cxn modelId="{B36C328B-EAEF-4047-B748-5E22FB1E6B7E}" type="presOf" srcId="{3F9CA67C-A403-4FFC-BFDB-FD5FA3339EF5}" destId="{88C3D88E-00B8-425C-91B7-09B12C8DBE33}" srcOrd="0" destOrd="1" presId="urn:microsoft.com/office/officeart/2017/3/layout/DropPinTimeline"/>
    <dgm:cxn modelId="{40236358-2BBD-4E10-A702-68B5C3163E3C}" srcId="{7A54515F-9004-4913-8318-ABB2FE5D2AF0}" destId="{BE57A6AE-4AD3-4C32-9656-F8868C00AE5D}" srcOrd="1" destOrd="0" parTransId="{F2C27539-E163-425F-98DB-791534781D17}" sibTransId="{CA3FB858-CFBC-4EA8-B377-E10AE6B0BE05}"/>
    <dgm:cxn modelId="{8186F027-4FB3-4ACB-8E23-2FFC7798FF3A}" srcId="{F45B00A0-9DA0-4429-A3E9-06148F515015}" destId="{FF7AA153-E4FF-4AE5-BBE3-51DCB583ADFC}" srcOrd="0" destOrd="0" parTransId="{18B730D4-275F-4FF9-99D0-82734FD98348}" sibTransId="{4F855E82-DE05-413C-A9F8-8243C908AAB7}"/>
    <dgm:cxn modelId="{C0A6A717-EF80-4D1D-A1C7-EEA2CA841979}" type="presOf" srcId="{28DD4F8C-0854-4118-BFBA-21588B14D53B}" destId="{4DD95724-9553-46D2-9057-790CD2B36B20}" srcOrd="0" destOrd="0" presId="urn:microsoft.com/office/officeart/2017/3/layout/DropPinTimeline"/>
    <dgm:cxn modelId="{F48E6C1C-00E0-4824-98E6-6D39F05541F3}" srcId="{900D3648-1703-48FB-95ED-8EFE76B74CE2}" destId="{5158F564-A08B-4056-951D-7A467ABCEE3B}" srcOrd="2" destOrd="0" parTransId="{01FCEAD4-3315-4939-8795-D9CC7A10A225}" sibTransId="{F7619372-62F2-41F6-84B2-677576C0E3F0}"/>
    <dgm:cxn modelId="{3899E6E4-FFD4-41D1-AC36-8813C9060572}" srcId="{63085546-7C7C-4B3E-ABEB-2669F1A65FB2}" destId="{1CFFF5B9-E5E3-4584-A141-58A273AE0BB1}" srcOrd="6" destOrd="0" parTransId="{C53CDE26-C646-4BF5-A96F-1A476901AC68}" sibTransId="{D9C72324-F60E-4DA8-AD3A-19FAB768FE18}"/>
    <dgm:cxn modelId="{79AA09B2-AD5F-4F6A-9C05-A136787A02B0}" type="presOf" srcId="{5F12B8F1-5651-4A8A-9031-C8EAB374933B}" destId="{161EF4BC-A7E2-417E-A248-AE12B99CDB85}" srcOrd="0" destOrd="2" presId="urn:microsoft.com/office/officeart/2017/3/layout/DropPinTimeline"/>
    <dgm:cxn modelId="{8701144D-8D01-4BAD-AC91-517F2CF75C91}" srcId="{F5E93B4A-246F-4D45-A5DD-3872A4C81722}" destId="{C44FA914-DDBA-4171-ACDF-B7DB15CED786}" srcOrd="1" destOrd="0" parTransId="{08342A7A-4604-4BC7-BE8A-00C6E59AB114}" sibTransId="{7DA0ACE7-125A-4354-BD84-79A4F014A105}"/>
    <dgm:cxn modelId="{2786939D-3890-4591-B3CA-35B472C51781}" srcId="{41EB6756-BB7D-452D-8ED7-56EC2F1A22AF}" destId="{45B99C23-FD43-4D2A-A8FA-6D0B110B42BF}" srcOrd="1" destOrd="0" parTransId="{01643048-F18F-4372-B178-3675443227E5}" sibTransId="{63B520A1-FDE2-47DE-B9C2-E01BC38B3757}"/>
    <dgm:cxn modelId="{230F339A-34A8-4F76-9CFC-20787F610027}" type="presOf" srcId="{84D5355D-5A02-4AF6-8B4E-D817338570A5}" destId="{A7BBE5D2-467C-4E5F-B392-670E1ACE1D0B}" srcOrd="0" destOrd="0" presId="urn:microsoft.com/office/officeart/2017/3/layout/DropPinTimeline"/>
    <dgm:cxn modelId="{3C4D5895-3FA1-4BEC-A6C9-B3BCF2B5099F}" srcId="{900D3648-1703-48FB-95ED-8EFE76B74CE2}" destId="{FA33AF5C-44FA-4404-8095-A50888038548}" srcOrd="3" destOrd="0" parTransId="{9F8E6618-4B70-4210-88BD-A6AEA130AB73}" sibTransId="{E43400D0-0169-4B0E-8539-1E83D8179B82}"/>
    <dgm:cxn modelId="{FCC8CBA3-A3CA-40DF-9E63-42090742BB74}" type="presOf" srcId="{45B99C23-FD43-4D2A-A8FA-6D0B110B42BF}" destId="{7776EE41-A487-48C9-9E04-D321317B392C}" srcOrd="0" destOrd="1" presId="urn:microsoft.com/office/officeart/2017/3/layout/DropPinTimeline"/>
    <dgm:cxn modelId="{C8807268-809C-4F82-8C7D-548853C66742}" srcId="{05CAAF70-E8BD-4BFD-9F1B-EF7CE23624B1}" destId="{557C7E3F-FA6F-4630-AAFE-F18BD458F51B}" srcOrd="1" destOrd="0" parTransId="{D3F2CFA7-8684-4AE5-B5AC-64AAD331F657}" sibTransId="{B248BB72-EBCC-4FEB-97C6-500D4F7B9290}"/>
    <dgm:cxn modelId="{6498ED46-2A38-4FC2-A40A-BB0E15662018}" srcId="{63085546-7C7C-4B3E-ABEB-2669F1A65FB2}" destId="{41EB6756-BB7D-452D-8ED7-56EC2F1A22AF}" srcOrd="5" destOrd="0" parTransId="{5A8A70FB-BE19-4434-97B0-30BF3F39C64A}" sibTransId="{FE80866E-AF68-42FF-BE3C-02E54848BAEE}"/>
    <dgm:cxn modelId="{7A640C2C-A4B5-4C2C-B6D4-0759A782CDB3}" type="presOf" srcId="{05CAAF70-E8BD-4BFD-9F1B-EF7CE23624B1}" destId="{1447EF3C-2DEB-48CE-B5E1-1ACEC2557E16}" srcOrd="0" destOrd="0" presId="urn:microsoft.com/office/officeart/2017/3/layout/DropPinTimeline"/>
    <dgm:cxn modelId="{C2F66A4D-636A-4F29-85C3-E8A5C2CB52A3}" type="presOf" srcId="{689E99E3-E880-43E6-B6AF-02F50B350EA9}" destId="{671AFEC9-D510-439A-8D2B-6E5F7A81FF07}" srcOrd="0" destOrd="0" presId="urn:microsoft.com/office/officeart/2017/3/layout/DropPinTimeline"/>
    <dgm:cxn modelId="{50775C01-F2D5-43D2-B1BA-E8920A70BD96}" srcId="{7A54515F-9004-4913-8318-ABB2FE5D2AF0}" destId="{28DD4F8C-0854-4118-BFBA-21588B14D53B}" srcOrd="0" destOrd="0" parTransId="{543691B9-EE41-4DD5-AC95-244A0B9FD554}" sibTransId="{B076473A-36F8-401E-A03A-BD01278C277A}"/>
    <dgm:cxn modelId="{EEC95AB7-070B-4585-8E47-08B9F673D19C}" srcId="{63085546-7C7C-4B3E-ABEB-2669F1A65FB2}" destId="{CC9491D8-F699-4631-BBD2-A1562425E15D}" srcOrd="2" destOrd="0" parTransId="{C172A5DD-E3AA-4DCB-B858-E711FC371213}" sibTransId="{9ACD10F3-F9AE-4D62-B18D-6B996A1F0331}"/>
    <dgm:cxn modelId="{DA6A51DB-6C18-400B-9DA5-E8330852483B}" type="presParOf" srcId="{7A5D3400-AF5B-4297-8592-4C1EDB9D0973}" destId="{BD204284-1F7C-4D58-BC79-8C2DEE7E9FAF}" srcOrd="0" destOrd="0" presId="urn:microsoft.com/office/officeart/2017/3/layout/DropPinTimeline"/>
    <dgm:cxn modelId="{B682209A-D180-4D3D-A7FE-3FF4623AAAC8}" type="presParOf" srcId="{7A5D3400-AF5B-4297-8592-4C1EDB9D0973}" destId="{46A6B157-7198-41C4-9D25-C4F8885F1B6F}" srcOrd="1" destOrd="0" presId="urn:microsoft.com/office/officeart/2017/3/layout/DropPinTimeline"/>
    <dgm:cxn modelId="{044960D6-5AC9-4937-83E9-B47563263D7F}" type="presParOf" srcId="{46A6B157-7198-41C4-9D25-C4F8885F1B6F}" destId="{0CC8A272-2660-4321-92E5-0E99F449EAC8}" srcOrd="0" destOrd="0" presId="urn:microsoft.com/office/officeart/2017/3/layout/DropPinTimeline"/>
    <dgm:cxn modelId="{8D7437D5-2B66-4883-B186-D051F7E7EDB0}" type="presParOf" srcId="{0CC8A272-2660-4321-92E5-0E99F449EAC8}" destId="{E2BAEB70-564E-4D3C-BE17-87EFF52AC334}" srcOrd="0" destOrd="0" presId="urn:microsoft.com/office/officeart/2017/3/layout/DropPinTimeline"/>
    <dgm:cxn modelId="{5286BB43-051B-442D-A555-A37EB187F159}" type="presParOf" srcId="{0CC8A272-2660-4321-92E5-0E99F449EAC8}" destId="{C32BF457-B9F1-48B8-AAFE-79F33663CCE0}" srcOrd="1" destOrd="0" presId="urn:microsoft.com/office/officeart/2017/3/layout/DropPinTimeline"/>
    <dgm:cxn modelId="{5A184AF4-BA85-4EA5-B636-C523E8ED41FA}" type="presParOf" srcId="{C32BF457-B9F1-48B8-AAFE-79F33663CCE0}" destId="{4FA57E87-2D29-4A5E-BE66-7623CF83EDC6}" srcOrd="0" destOrd="0" presId="urn:microsoft.com/office/officeart/2017/3/layout/DropPinTimeline"/>
    <dgm:cxn modelId="{ECDA5311-6264-4443-85CF-A1E117035E27}" type="presParOf" srcId="{C32BF457-B9F1-48B8-AAFE-79F33663CCE0}" destId="{78C38093-FB60-4562-8614-A37E47A3E4A2}" srcOrd="1" destOrd="0" presId="urn:microsoft.com/office/officeart/2017/3/layout/DropPinTimeline"/>
    <dgm:cxn modelId="{2B75A8B7-D7E5-408F-ACA4-3CC3112468EC}" type="presParOf" srcId="{0CC8A272-2660-4321-92E5-0E99F449EAC8}" destId="{88C3D88E-00B8-425C-91B7-09B12C8DBE33}" srcOrd="2" destOrd="0" presId="urn:microsoft.com/office/officeart/2017/3/layout/DropPinTimeline"/>
    <dgm:cxn modelId="{B9380F37-8DBA-424E-BC1B-0B594B8461A5}" type="presParOf" srcId="{0CC8A272-2660-4321-92E5-0E99F449EAC8}" destId="{AF061315-3FAF-47A8-9BCC-649E663AA37C}" srcOrd="3" destOrd="0" presId="urn:microsoft.com/office/officeart/2017/3/layout/DropPinTimeline"/>
    <dgm:cxn modelId="{404F7015-2F4C-4F51-BED4-A0B6EEBB85BA}" type="presParOf" srcId="{0CC8A272-2660-4321-92E5-0E99F449EAC8}" destId="{A620C468-5DA8-4607-9B82-9E0A4E911546}" srcOrd="4" destOrd="0" presId="urn:microsoft.com/office/officeart/2017/3/layout/DropPinTimeline"/>
    <dgm:cxn modelId="{4C26C41C-FCB1-437B-8F52-7FF6E6A7FA99}" type="presParOf" srcId="{0CC8A272-2660-4321-92E5-0E99F449EAC8}" destId="{6FE4B479-1C4B-4D02-A102-0337F985F203}" srcOrd="5" destOrd="0" presId="urn:microsoft.com/office/officeart/2017/3/layout/DropPinTimeline"/>
    <dgm:cxn modelId="{7FE8ACAB-D057-488A-9EBE-1D63C61A918B}" type="presParOf" srcId="{46A6B157-7198-41C4-9D25-C4F8885F1B6F}" destId="{8790387D-9CB7-4E82-8EFA-5921DA384BEC}" srcOrd="1" destOrd="0" presId="urn:microsoft.com/office/officeart/2017/3/layout/DropPinTimeline"/>
    <dgm:cxn modelId="{87EBA8BC-FDD0-410E-95DB-DDC36D5A20EF}" type="presParOf" srcId="{46A6B157-7198-41C4-9D25-C4F8885F1B6F}" destId="{85866541-6684-45FC-85D1-276D5EC1AE3F}" srcOrd="2" destOrd="0" presId="urn:microsoft.com/office/officeart/2017/3/layout/DropPinTimeline"/>
    <dgm:cxn modelId="{F3877952-F3BA-42CE-8ADB-3AF28FC3B8CC}" type="presParOf" srcId="{85866541-6684-45FC-85D1-276D5EC1AE3F}" destId="{006A6E66-1DD7-470F-95D2-F155DAE32A17}" srcOrd="0" destOrd="0" presId="urn:microsoft.com/office/officeart/2017/3/layout/DropPinTimeline"/>
    <dgm:cxn modelId="{177D2923-29E1-4B50-8EEA-079926199CB4}" type="presParOf" srcId="{85866541-6684-45FC-85D1-276D5EC1AE3F}" destId="{60374716-A74B-4B50-982C-07415152F72F}" srcOrd="1" destOrd="0" presId="urn:microsoft.com/office/officeart/2017/3/layout/DropPinTimeline"/>
    <dgm:cxn modelId="{CF3F2496-4E6F-4886-9FD8-0917DB899CFC}" type="presParOf" srcId="{60374716-A74B-4B50-982C-07415152F72F}" destId="{FCCC1D8C-5B5E-40B8-8D7E-E9C2F740A1F4}" srcOrd="0" destOrd="0" presId="urn:microsoft.com/office/officeart/2017/3/layout/DropPinTimeline"/>
    <dgm:cxn modelId="{F5E37A8F-5D15-4F64-9232-CF4947C5F3CF}" type="presParOf" srcId="{60374716-A74B-4B50-982C-07415152F72F}" destId="{FBA96E21-D490-49DE-AFFD-AD3D270EF3BE}" srcOrd="1" destOrd="0" presId="urn:microsoft.com/office/officeart/2017/3/layout/DropPinTimeline"/>
    <dgm:cxn modelId="{299CFCC7-62A4-4981-A6DD-A962E226B6DA}" type="presParOf" srcId="{85866541-6684-45FC-85D1-276D5EC1AE3F}" destId="{671AFEC9-D510-439A-8D2B-6E5F7A81FF07}" srcOrd="2" destOrd="0" presId="urn:microsoft.com/office/officeart/2017/3/layout/DropPinTimeline"/>
    <dgm:cxn modelId="{A3E2D649-22F0-4806-94D1-22158E9F6060}" type="presParOf" srcId="{85866541-6684-45FC-85D1-276D5EC1AE3F}" destId="{E0C9C308-F112-4B7C-911F-BA479B8A5007}" srcOrd="3" destOrd="0" presId="urn:microsoft.com/office/officeart/2017/3/layout/DropPinTimeline"/>
    <dgm:cxn modelId="{DAEA85F9-62B5-4938-8D4A-609F87309A5E}" type="presParOf" srcId="{85866541-6684-45FC-85D1-276D5EC1AE3F}" destId="{94C06EBC-00FE-44C6-9A3F-88931F599FFE}" srcOrd="4" destOrd="0" presId="urn:microsoft.com/office/officeart/2017/3/layout/DropPinTimeline"/>
    <dgm:cxn modelId="{E8D14510-B43A-4EAD-9211-4A2AC63B3565}" type="presParOf" srcId="{85866541-6684-45FC-85D1-276D5EC1AE3F}" destId="{D09286AE-4CF7-43C5-8F5F-D1FFC86C365D}" srcOrd="5" destOrd="0" presId="urn:microsoft.com/office/officeart/2017/3/layout/DropPinTimeline"/>
    <dgm:cxn modelId="{D1F3EF11-8FC0-41F9-95E8-B81B74147762}" type="presParOf" srcId="{46A6B157-7198-41C4-9D25-C4F8885F1B6F}" destId="{8058BBF9-BCF7-41C3-85D5-97C966B50621}" srcOrd="3" destOrd="0" presId="urn:microsoft.com/office/officeart/2017/3/layout/DropPinTimeline"/>
    <dgm:cxn modelId="{EEC7A222-8419-445D-A88A-2B9E4A45E9F0}" type="presParOf" srcId="{46A6B157-7198-41C4-9D25-C4F8885F1B6F}" destId="{6051E7F2-8DFD-4141-97EC-BC81EF585E52}" srcOrd="4" destOrd="0" presId="urn:microsoft.com/office/officeart/2017/3/layout/DropPinTimeline"/>
    <dgm:cxn modelId="{3EC75F7B-82DE-41B1-B5EE-8A10E6806626}" type="presParOf" srcId="{6051E7F2-8DFD-4141-97EC-BC81EF585E52}" destId="{7EE590ED-3AA0-42EE-BD5B-5D1A91DEB3A1}" srcOrd="0" destOrd="0" presId="urn:microsoft.com/office/officeart/2017/3/layout/DropPinTimeline"/>
    <dgm:cxn modelId="{4572321C-674E-49EA-AB01-3B488E641181}" type="presParOf" srcId="{6051E7F2-8DFD-4141-97EC-BC81EF585E52}" destId="{5982F771-9749-4E29-8F63-03B14C89E2CE}" srcOrd="1" destOrd="0" presId="urn:microsoft.com/office/officeart/2017/3/layout/DropPinTimeline"/>
    <dgm:cxn modelId="{0418191C-2E25-4CC7-BF69-AB1765E18006}" type="presParOf" srcId="{5982F771-9749-4E29-8F63-03B14C89E2CE}" destId="{82D4AFF1-83EC-4320-AAA8-5598316AD29F}" srcOrd="0" destOrd="0" presId="urn:microsoft.com/office/officeart/2017/3/layout/DropPinTimeline"/>
    <dgm:cxn modelId="{1E2B5595-13B5-40B3-90F7-71291A6F8A33}" type="presParOf" srcId="{5982F771-9749-4E29-8F63-03B14C89E2CE}" destId="{7AA32468-1E73-4D93-9769-0433321A3EB0}" srcOrd="1" destOrd="0" presId="urn:microsoft.com/office/officeart/2017/3/layout/DropPinTimeline"/>
    <dgm:cxn modelId="{8661F04E-BDBA-41E8-A43F-A879011A6040}" type="presParOf" srcId="{6051E7F2-8DFD-4141-97EC-BC81EF585E52}" destId="{A7BBE5D2-467C-4E5F-B392-670E1ACE1D0B}" srcOrd="2" destOrd="0" presId="urn:microsoft.com/office/officeart/2017/3/layout/DropPinTimeline"/>
    <dgm:cxn modelId="{DE014FE3-2A38-4D32-8E73-E8699800530F}" type="presParOf" srcId="{6051E7F2-8DFD-4141-97EC-BC81EF585E52}" destId="{1E8F15C7-7ADC-4760-BF28-6CE0E93E97B8}" srcOrd="3" destOrd="0" presId="urn:microsoft.com/office/officeart/2017/3/layout/DropPinTimeline"/>
    <dgm:cxn modelId="{53559F2B-C868-47AB-AE22-DD023FCE97AC}" type="presParOf" srcId="{6051E7F2-8DFD-4141-97EC-BC81EF585E52}" destId="{4CA8CBB1-D560-4982-B86B-9566E6C4CDEE}" srcOrd="4" destOrd="0" presId="urn:microsoft.com/office/officeart/2017/3/layout/DropPinTimeline"/>
    <dgm:cxn modelId="{1EB4C5C0-730B-4C6E-9808-E68CEB564857}" type="presParOf" srcId="{6051E7F2-8DFD-4141-97EC-BC81EF585E52}" destId="{46C98BA2-3FAC-4AEA-9F19-181B7B2D1811}" srcOrd="5" destOrd="0" presId="urn:microsoft.com/office/officeart/2017/3/layout/DropPinTimeline"/>
    <dgm:cxn modelId="{0EAE8741-68E0-4D5B-AC97-F082035AF5BD}" type="presParOf" srcId="{46A6B157-7198-41C4-9D25-C4F8885F1B6F}" destId="{96AC3A58-5AB4-4E78-90F0-5E494871F760}" srcOrd="5" destOrd="0" presId="urn:microsoft.com/office/officeart/2017/3/layout/DropPinTimeline"/>
    <dgm:cxn modelId="{6ABEE97E-DF32-4119-880A-6B922B7E8634}" type="presParOf" srcId="{46A6B157-7198-41C4-9D25-C4F8885F1B6F}" destId="{8A2BD073-95D5-4C2C-B4BE-4A78879315EA}" srcOrd="6" destOrd="0" presId="urn:microsoft.com/office/officeart/2017/3/layout/DropPinTimeline"/>
    <dgm:cxn modelId="{1AFB8EE4-E353-441A-BDFA-906970853A49}" type="presParOf" srcId="{8A2BD073-95D5-4C2C-B4BE-4A78879315EA}" destId="{DFF92B9A-EC79-472D-834A-A12E1F5DBAF2}" srcOrd="0" destOrd="0" presId="urn:microsoft.com/office/officeart/2017/3/layout/DropPinTimeline"/>
    <dgm:cxn modelId="{1A746985-D5BF-4921-B319-F78F8496579B}" type="presParOf" srcId="{8A2BD073-95D5-4C2C-B4BE-4A78879315EA}" destId="{FE216831-5A99-429B-AC81-16EBFED7962A}" srcOrd="1" destOrd="0" presId="urn:microsoft.com/office/officeart/2017/3/layout/DropPinTimeline"/>
    <dgm:cxn modelId="{3ADAA596-A269-4761-B091-C1D0E0174422}" type="presParOf" srcId="{FE216831-5A99-429B-AC81-16EBFED7962A}" destId="{D1B598A5-15B2-49B4-A6BC-FF21FD25C452}" srcOrd="0" destOrd="0" presId="urn:microsoft.com/office/officeart/2017/3/layout/DropPinTimeline"/>
    <dgm:cxn modelId="{6DBB8CFA-8598-4C9B-9A75-4060556ACB61}" type="presParOf" srcId="{FE216831-5A99-429B-AC81-16EBFED7962A}" destId="{3285D5AB-BE5D-4A90-93E5-9AE28D675B9E}" srcOrd="1" destOrd="0" presId="urn:microsoft.com/office/officeart/2017/3/layout/DropPinTimeline"/>
    <dgm:cxn modelId="{55A7F732-528D-4C3C-A245-74DABF217894}" type="presParOf" srcId="{8A2BD073-95D5-4C2C-B4BE-4A78879315EA}" destId="{F3B4F7AA-0C6F-451B-919A-1DF3EA3B61A9}" srcOrd="2" destOrd="0" presId="urn:microsoft.com/office/officeart/2017/3/layout/DropPinTimeline"/>
    <dgm:cxn modelId="{E47B272A-6DE7-4823-A2FC-02690AB7F1CA}" type="presParOf" srcId="{8A2BD073-95D5-4C2C-B4BE-4A78879315EA}" destId="{A66321C2-045C-4513-8A53-D3372EF0CF00}" srcOrd="3" destOrd="0" presId="urn:microsoft.com/office/officeart/2017/3/layout/DropPinTimeline"/>
    <dgm:cxn modelId="{0054DFF5-9D5C-41BC-ADE9-A56E33390991}" type="presParOf" srcId="{8A2BD073-95D5-4C2C-B4BE-4A78879315EA}" destId="{4B14C43F-6EC4-4EF5-BBCE-B2C46AFC090B}" srcOrd="4" destOrd="0" presId="urn:microsoft.com/office/officeart/2017/3/layout/DropPinTimeline"/>
    <dgm:cxn modelId="{26CC8975-D1F1-4E9B-AA9A-B4E3435A6473}" type="presParOf" srcId="{8A2BD073-95D5-4C2C-B4BE-4A78879315EA}" destId="{2624F6EE-DBDB-4AD8-9EB0-E3469E2F4C7E}" srcOrd="5" destOrd="0" presId="urn:microsoft.com/office/officeart/2017/3/layout/DropPinTimeline"/>
    <dgm:cxn modelId="{A17B7FC7-4B01-474E-B8B9-241E198D1C89}" type="presParOf" srcId="{46A6B157-7198-41C4-9D25-C4F8885F1B6F}" destId="{FE07DCD3-2A4F-4832-A5EC-34506AEA47AD}" srcOrd="7" destOrd="0" presId="urn:microsoft.com/office/officeart/2017/3/layout/DropPinTimeline"/>
    <dgm:cxn modelId="{C485035C-3C0C-4A2E-A5D5-3866BB7E9FCC}" type="presParOf" srcId="{46A6B157-7198-41C4-9D25-C4F8885F1B6F}" destId="{38D785AE-73CC-4357-B8FC-06C64C9D64E1}" srcOrd="8" destOrd="0" presId="urn:microsoft.com/office/officeart/2017/3/layout/DropPinTimeline"/>
    <dgm:cxn modelId="{4E6F05E2-4E79-4D9A-9777-647A73E1675F}" type="presParOf" srcId="{38D785AE-73CC-4357-B8FC-06C64C9D64E1}" destId="{2F631DD8-FB0A-4B8F-B85A-51FC58629DEC}" srcOrd="0" destOrd="0" presId="urn:microsoft.com/office/officeart/2017/3/layout/DropPinTimeline"/>
    <dgm:cxn modelId="{A489CD6A-7568-466E-A272-D60B23123066}" type="presParOf" srcId="{38D785AE-73CC-4357-B8FC-06C64C9D64E1}" destId="{5F0DBFFF-11F8-42E4-ADDC-23406EBD95D9}" srcOrd="1" destOrd="0" presId="urn:microsoft.com/office/officeart/2017/3/layout/DropPinTimeline"/>
    <dgm:cxn modelId="{A3C62C62-FF9D-432C-9B81-8103F3C0262C}" type="presParOf" srcId="{5F0DBFFF-11F8-42E4-ADDC-23406EBD95D9}" destId="{11178E81-F9B6-4640-A876-AA00D8385ACF}" srcOrd="0" destOrd="0" presId="urn:microsoft.com/office/officeart/2017/3/layout/DropPinTimeline"/>
    <dgm:cxn modelId="{A7C0F6C8-C7D2-48E0-BB35-A37769649D83}" type="presParOf" srcId="{5F0DBFFF-11F8-42E4-ADDC-23406EBD95D9}" destId="{3EA7B27D-44E1-4016-B81A-6F1C85D766B2}" srcOrd="1" destOrd="0" presId="urn:microsoft.com/office/officeart/2017/3/layout/DropPinTimeline"/>
    <dgm:cxn modelId="{417933EB-CC4C-4BC4-9574-3402524B8021}" type="presParOf" srcId="{38D785AE-73CC-4357-B8FC-06C64C9D64E1}" destId="{4DD95724-9553-46D2-9057-790CD2B36B20}" srcOrd="2" destOrd="0" presId="urn:microsoft.com/office/officeart/2017/3/layout/DropPinTimeline"/>
    <dgm:cxn modelId="{6BD37A4B-B633-40F8-98E6-529966B91F40}" type="presParOf" srcId="{38D785AE-73CC-4357-B8FC-06C64C9D64E1}" destId="{9E1F23F7-F6B9-4B6F-A153-64C63BF6BC4B}" srcOrd="3" destOrd="0" presId="urn:microsoft.com/office/officeart/2017/3/layout/DropPinTimeline"/>
    <dgm:cxn modelId="{CCA3BB7E-D7E6-4258-94A7-6C4CB40AE991}" type="presParOf" srcId="{38D785AE-73CC-4357-B8FC-06C64C9D64E1}" destId="{0558B5F2-31D7-425E-AAA8-5949D25E92A6}" srcOrd="4" destOrd="0" presId="urn:microsoft.com/office/officeart/2017/3/layout/DropPinTimeline"/>
    <dgm:cxn modelId="{733B9F58-5C87-48C9-A16E-94DBD58F30C8}" type="presParOf" srcId="{38D785AE-73CC-4357-B8FC-06C64C9D64E1}" destId="{24BD8DE0-2576-4A25-A50A-A53A96306A0D}" srcOrd="5" destOrd="0" presId="urn:microsoft.com/office/officeart/2017/3/layout/DropPinTimeline"/>
    <dgm:cxn modelId="{29F1D29D-250A-4F05-A2DC-9F9ACBCF2FD5}" type="presParOf" srcId="{46A6B157-7198-41C4-9D25-C4F8885F1B6F}" destId="{98BB7148-B58C-4C5A-9387-29C4D54030E4}" srcOrd="9" destOrd="0" presId="urn:microsoft.com/office/officeart/2017/3/layout/DropPinTimeline"/>
    <dgm:cxn modelId="{75E09300-8DFD-4A2B-8609-D60E526C91A7}" type="presParOf" srcId="{46A6B157-7198-41C4-9D25-C4F8885F1B6F}" destId="{99A04A1D-82EC-4F29-81DC-37D26903768A}" srcOrd="10" destOrd="0" presId="urn:microsoft.com/office/officeart/2017/3/layout/DropPinTimeline"/>
    <dgm:cxn modelId="{89BDB732-0A10-4AFF-981B-B539096C0AD4}" type="presParOf" srcId="{99A04A1D-82EC-4F29-81DC-37D26903768A}" destId="{9D306695-2F17-4C92-B26A-0E5D2253D582}" srcOrd="0" destOrd="0" presId="urn:microsoft.com/office/officeart/2017/3/layout/DropPinTimeline"/>
    <dgm:cxn modelId="{6CB4D868-8BE4-4B75-82CD-4B747C870F62}" type="presParOf" srcId="{99A04A1D-82EC-4F29-81DC-37D26903768A}" destId="{6215170C-8C20-496A-B919-9B85159F81D1}" srcOrd="1" destOrd="0" presId="urn:microsoft.com/office/officeart/2017/3/layout/DropPinTimeline"/>
    <dgm:cxn modelId="{C64C9069-4860-4CAF-B265-6EBD6837B9CD}" type="presParOf" srcId="{6215170C-8C20-496A-B919-9B85159F81D1}" destId="{5B82FD47-BFAC-462B-BF42-305DA83AD2EB}" srcOrd="0" destOrd="0" presId="urn:microsoft.com/office/officeart/2017/3/layout/DropPinTimeline"/>
    <dgm:cxn modelId="{81A8008D-632A-4931-8061-BB8A0345A9E0}" type="presParOf" srcId="{6215170C-8C20-496A-B919-9B85159F81D1}" destId="{5E47D167-0440-4F96-BA89-29524826D7EE}" srcOrd="1" destOrd="0" presId="urn:microsoft.com/office/officeart/2017/3/layout/DropPinTimeline"/>
    <dgm:cxn modelId="{BA359755-6AE6-4A62-8CC2-0CAB9E1A0677}" type="presParOf" srcId="{99A04A1D-82EC-4F29-81DC-37D26903768A}" destId="{7776EE41-A487-48C9-9E04-D321317B392C}" srcOrd="2" destOrd="0" presId="urn:microsoft.com/office/officeart/2017/3/layout/DropPinTimeline"/>
    <dgm:cxn modelId="{C179808F-7D04-4642-A610-59BC2C8F6EE0}" type="presParOf" srcId="{99A04A1D-82EC-4F29-81DC-37D26903768A}" destId="{CAD6CEEC-5E6A-4D88-8965-5AA94EBAE5F5}" srcOrd="3" destOrd="0" presId="urn:microsoft.com/office/officeart/2017/3/layout/DropPinTimeline"/>
    <dgm:cxn modelId="{C3ADCC1A-E6DA-4CCA-8583-8909223498E9}" type="presParOf" srcId="{99A04A1D-82EC-4F29-81DC-37D26903768A}" destId="{318C1C18-26F5-46CD-879A-EEFEB57160C8}" srcOrd="4" destOrd="0" presId="urn:microsoft.com/office/officeart/2017/3/layout/DropPinTimeline"/>
    <dgm:cxn modelId="{278FC87E-78E2-45D6-82D8-68D30CFB2EF7}" type="presParOf" srcId="{99A04A1D-82EC-4F29-81DC-37D26903768A}" destId="{4F5852FC-2092-41E3-9848-2B4CF4291590}" srcOrd="5" destOrd="0" presId="urn:microsoft.com/office/officeart/2017/3/layout/DropPinTimeline"/>
    <dgm:cxn modelId="{2C08FE98-0511-4EEB-B692-A79BA6455A45}" type="presParOf" srcId="{46A6B157-7198-41C4-9D25-C4F8885F1B6F}" destId="{99F2ECF2-E0F4-4314-99CF-192188AB8963}" srcOrd="11" destOrd="0" presId="urn:microsoft.com/office/officeart/2017/3/layout/DropPinTimeline"/>
    <dgm:cxn modelId="{AE1B05E8-AFAE-482C-8F02-0D9AECFC5E01}" type="presParOf" srcId="{46A6B157-7198-41C4-9D25-C4F8885F1B6F}" destId="{EF58C4FA-324C-4CD6-86E7-65202812063A}" srcOrd="12" destOrd="0" presId="urn:microsoft.com/office/officeart/2017/3/layout/DropPinTimeline"/>
    <dgm:cxn modelId="{C10194A8-7B96-44DB-BAF7-917164F34414}" type="presParOf" srcId="{EF58C4FA-324C-4CD6-86E7-65202812063A}" destId="{7327E3CD-9A30-42E0-97F7-E4E4D7EA55AB}" srcOrd="0" destOrd="0" presId="urn:microsoft.com/office/officeart/2017/3/layout/DropPinTimeline"/>
    <dgm:cxn modelId="{C7747458-BA40-4868-B8CD-9C657845BFAD}" type="presParOf" srcId="{EF58C4FA-324C-4CD6-86E7-65202812063A}" destId="{BC36A0AE-3B76-458F-97BB-E007BC2ACA68}" srcOrd="1" destOrd="0" presId="urn:microsoft.com/office/officeart/2017/3/layout/DropPinTimeline"/>
    <dgm:cxn modelId="{A916C43D-3FD9-4FC7-96E2-03D622592ECB}" type="presParOf" srcId="{BC36A0AE-3B76-458F-97BB-E007BC2ACA68}" destId="{7E2B802D-B544-4B36-AC8E-5BCAE5F3B337}" srcOrd="0" destOrd="0" presId="urn:microsoft.com/office/officeart/2017/3/layout/DropPinTimeline"/>
    <dgm:cxn modelId="{570FE2B0-434D-4AEA-85AF-6AEB3716E822}" type="presParOf" srcId="{BC36A0AE-3B76-458F-97BB-E007BC2ACA68}" destId="{A6A4BC77-06C5-4AFD-AC18-FF0A868639E3}" srcOrd="1" destOrd="0" presId="urn:microsoft.com/office/officeart/2017/3/layout/DropPinTimeline"/>
    <dgm:cxn modelId="{68D16DB2-C355-42D5-8C69-2C9B937788C9}" type="presParOf" srcId="{EF58C4FA-324C-4CD6-86E7-65202812063A}" destId="{1ACB8C61-FC56-4D67-B747-CEFDC3B30627}" srcOrd="2" destOrd="0" presId="urn:microsoft.com/office/officeart/2017/3/layout/DropPinTimeline"/>
    <dgm:cxn modelId="{66797FB4-60AF-4DD8-97B1-FEF12FCB64BE}" type="presParOf" srcId="{EF58C4FA-324C-4CD6-86E7-65202812063A}" destId="{964CD356-272B-4C21-9C55-90F92A04C0D9}" srcOrd="3" destOrd="0" presId="urn:microsoft.com/office/officeart/2017/3/layout/DropPinTimeline"/>
    <dgm:cxn modelId="{05401FEF-B002-4D43-9521-0FF56E5D49DE}" type="presParOf" srcId="{EF58C4FA-324C-4CD6-86E7-65202812063A}" destId="{F253C2BC-A34B-4F21-934E-9996642D52FF}" srcOrd="4" destOrd="0" presId="urn:microsoft.com/office/officeart/2017/3/layout/DropPinTimeline"/>
    <dgm:cxn modelId="{C3CA245B-2801-4ED4-9842-C7D6CE88602F}" type="presParOf" srcId="{EF58C4FA-324C-4CD6-86E7-65202812063A}" destId="{98BFB459-F484-4688-96DF-D04E8C7E318C}" srcOrd="5" destOrd="0" presId="urn:microsoft.com/office/officeart/2017/3/layout/DropPinTimeline"/>
    <dgm:cxn modelId="{29B843D8-2F73-4971-A2E5-7049B168413F}" type="presParOf" srcId="{46A6B157-7198-41C4-9D25-C4F8885F1B6F}" destId="{46EC1F48-8EC8-4947-8BE8-910B8B85BE44}" srcOrd="13" destOrd="0" presId="urn:microsoft.com/office/officeart/2017/3/layout/DropPinTimeline"/>
    <dgm:cxn modelId="{C3253C77-416F-4450-A5AB-062C59ABD7F8}" type="presParOf" srcId="{46A6B157-7198-41C4-9D25-C4F8885F1B6F}" destId="{C2F7CB17-308D-4E14-B3CB-38A2346599F5}" srcOrd="14" destOrd="0" presId="urn:microsoft.com/office/officeart/2017/3/layout/DropPinTimeline"/>
    <dgm:cxn modelId="{A7C721E3-78E9-471E-9053-DF94B261839C}" type="presParOf" srcId="{C2F7CB17-308D-4E14-B3CB-38A2346599F5}" destId="{9D3CBCB6-47A1-47CB-9732-C067A2835A2B}" srcOrd="0" destOrd="0" presId="urn:microsoft.com/office/officeart/2017/3/layout/DropPinTimeline"/>
    <dgm:cxn modelId="{7B8E1BC7-3DBF-4C49-88D3-40D526973276}" type="presParOf" srcId="{C2F7CB17-308D-4E14-B3CB-38A2346599F5}" destId="{69C733EF-69B0-4A44-A268-1A49A92FFE3D}" srcOrd="1" destOrd="0" presId="urn:microsoft.com/office/officeart/2017/3/layout/DropPinTimeline"/>
    <dgm:cxn modelId="{47DB5B18-73DB-4098-980F-B511CDBD042E}" type="presParOf" srcId="{69C733EF-69B0-4A44-A268-1A49A92FFE3D}" destId="{29E639BF-D3CB-48EF-8E2E-B85A113F7F13}" srcOrd="0" destOrd="0" presId="urn:microsoft.com/office/officeart/2017/3/layout/DropPinTimeline"/>
    <dgm:cxn modelId="{7852CFD8-8454-4D25-8BCE-1782F20B72C6}" type="presParOf" srcId="{69C733EF-69B0-4A44-A268-1A49A92FFE3D}" destId="{E44AE112-9278-4B5D-9A16-4D734B518C9E}" srcOrd="1" destOrd="0" presId="urn:microsoft.com/office/officeart/2017/3/layout/DropPinTimeline"/>
    <dgm:cxn modelId="{3566ED3A-0926-48DD-B133-F8509AA4C58E}" type="presParOf" srcId="{C2F7CB17-308D-4E14-B3CB-38A2346599F5}" destId="{161EF4BC-A7E2-417E-A248-AE12B99CDB85}" srcOrd="2" destOrd="0" presId="urn:microsoft.com/office/officeart/2017/3/layout/DropPinTimeline"/>
    <dgm:cxn modelId="{0429F18F-1FF3-474F-897F-7607D8343174}" type="presParOf" srcId="{C2F7CB17-308D-4E14-B3CB-38A2346599F5}" destId="{1447EF3C-2DEB-48CE-B5E1-1ACEC2557E16}" srcOrd="3" destOrd="0" presId="urn:microsoft.com/office/officeart/2017/3/layout/DropPinTimeline"/>
    <dgm:cxn modelId="{C3D73D7D-BAC6-4B2C-BAE5-E3937CB9E3D3}" type="presParOf" srcId="{C2F7CB17-308D-4E14-B3CB-38A2346599F5}" destId="{ED7A9296-2B6D-4646-B3B9-8D5045DE584C}" srcOrd="4" destOrd="0" presId="urn:microsoft.com/office/officeart/2017/3/layout/DropPinTimeline"/>
    <dgm:cxn modelId="{FEAD4CDC-822B-4008-83CD-F431686621F2}" type="presParOf" srcId="{C2F7CB17-308D-4E14-B3CB-38A2346599F5}" destId="{C451F1CD-1445-4557-B92F-B7246BB5EE30}" srcOrd="5" destOrd="0" presId="urn:microsoft.com/office/officeart/2017/3/layout/DropPinTimeline"/>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D98144BA-85E3-4761-9908-F892E7C545C4}" type="doc">
      <dgm:prSet loTypeId="urn:microsoft.com/office/officeart/2005/8/layout/pyramid1" loCatId="pyramid" qsTypeId="urn:microsoft.com/office/officeart/2005/8/quickstyle/simple1" qsCatId="simple" csTypeId="urn:microsoft.com/office/officeart/2005/8/colors/accent1_2" csCatId="accent1" phldr="1"/>
      <dgm:spPr/>
    </dgm:pt>
    <dgm:pt modelId="{976CC3DD-F616-4342-BAF1-C905B2D6F5F1}">
      <dgm:prSet phldrT="[Text]" custT="1"/>
      <dgm:spPr>
        <a:solidFill>
          <a:schemeClr val="tx2">
            <a:lumMod val="75000"/>
            <a:lumOff val="25000"/>
          </a:schemeClr>
        </a:solidFill>
        <a:ln w="28575">
          <a:solidFill>
            <a:schemeClr val="bg1"/>
          </a:solidFill>
        </a:ln>
      </dgm:spPr>
      <dgm:t>
        <a:bodyPr/>
        <a:lstStyle/>
        <a:p>
          <a:endParaRPr lang="en-US" sz="1600">
            <a:solidFill>
              <a:schemeClr val="accent6">
                <a:lumMod val="25000"/>
              </a:schemeClr>
            </a:solidFill>
            <a:latin typeface="+mn-lt"/>
            <a:cs typeface="Times New Roman" panose="02020603050405020304" pitchFamily="18" charset="0"/>
          </a:endParaRPr>
        </a:p>
      </dgm:t>
    </dgm:pt>
    <dgm:pt modelId="{63C5B8BE-261D-48A6-A5A6-8EE1EE276EB8}" type="parTrans" cxnId="{E100A6F6-07CF-4000-8627-C29411D8462F}">
      <dgm:prSet/>
      <dgm:spPr/>
      <dgm:t>
        <a:bodyPr/>
        <a:lstStyle/>
        <a:p>
          <a:endParaRPr lang="en-US">
            <a:latin typeface="+mn-lt"/>
          </a:endParaRPr>
        </a:p>
      </dgm:t>
    </dgm:pt>
    <dgm:pt modelId="{7781BF27-5CFD-4FDD-8827-CAE7EDC81CB5}" type="sibTrans" cxnId="{E100A6F6-07CF-4000-8627-C29411D8462F}">
      <dgm:prSet/>
      <dgm:spPr/>
      <dgm:t>
        <a:bodyPr/>
        <a:lstStyle/>
        <a:p>
          <a:endParaRPr lang="en-US">
            <a:latin typeface="+mn-lt"/>
          </a:endParaRPr>
        </a:p>
      </dgm:t>
    </dgm:pt>
    <dgm:pt modelId="{1530D14A-471A-46FB-84C3-0295E242EA0E}">
      <dgm:prSet phldrT="[Text]" custT="1"/>
      <dgm:spPr>
        <a:solidFill>
          <a:schemeClr val="tx2"/>
        </a:solidFill>
        <a:ln w="28575">
          <a:solidFill>
            <a:schemeClr val="bg1"/>
          </a:solidFill>
        </a:ln>
      </dgm:spPr>
      <dgm:t>
        <a:bodyPr/>
        <a:lstStyle/>
        <a:p>
          <a:r>
            <a:rPr lang="en-US" sz="1800">
              <a:solidFill>
                <a:schemeClr val="accent6">
                  <a:lumMod val="25000"/>
                </a:schemeClr>
              </a:solidFill>
              <a:latin typeface="+mn-lt"/>
              <a:cs typeface="Arial" panose="020B0604020202020204" pitchFamily="34" charset="0"/>
            </a:rPr>
            <a:t> </a:t>
          </a:r>
        </a:p>
      </dgm:t>
    </dgm:pt>
    <dgm:pt modelId="{0A1FE66C-913B-4E00-818B-4FFBA25207D7}" type="parTrans" cxnId="{3E08E816-5F36-4804-B7B2-A7B8547164F5}">
      <dgm:prSet/>
      <dgm:spPr/>
      <dgm:t>
        <a:bodyPr/>
        <a:lstStyle/>
        <a:p>
          <a:endParaRPr lang="en-US">
            <a:latin typeface="+mn-lt"/>
          </a:endParaRPr>
        </a:p>
      </dgm:t>
    </dgm:pt>
    <dgm:pt modelId="{12369B6C-A441-414D-B194-71A02D7D5813}" type="sibTrans" cxnId="{3E08E816-5F36-4804-B7B2-A7B8547164F5}">
      <dgm:prSet/>
      <dgm:spPr/>
      <dgm:t>
        <a:bodyPr/>
        <a:lstStyle/>
        <a:p>
          <a:endParaRPr lang="en-US">
            <a:latin typeface="+mn-lt"/>
          </a:endParaRPr>
        </a:p>
      </dgm:t>
    </dgm:pt>
    <dgm:pt modelId="{B233713C-1C24-4086-9134-7B67B3F5A33D}">
      <dgm:prSet phldrT="[Text]" custT="1">
        <dgm:style>
          <a:lnRef idx="1">
            <a:schemeClr val="dk1"/>
          </a:lnRef>
          <a:fillRef idx="2">
            <a:schemeClr val="dk1"/>
          </a:fillRef>
          <a:effectRef idx="1">
            <a:schemeClr val="dk1"/>
          </a:effectRef>
          <a:fontRef idx="minor">
            <a:schemeClr val="dk1"/>
          </a:fontRef>
        </dgm:style>
      </dgm:prSet>
      <dgm:spPr>
        <a:solidFill>
          <a:schemeClr val="tx2">
            <a:lumMod val="25000"/>
            <a:lumOff val="75000"/>
          </a:schemeClr>
        </a:solidFill>
        <a:ln w="28575">
          <a:solidFill>
            <a:schemeClr val="bg1"/>
          </a:solidFill>
        </a:ln>
      </dgm:spPr>
      <dgm:t>
        <a:bodyPr/>
        <a:lstStyle/>
        <a:p>
          <a:pPr>
            <a:lnSpc>
              <a:spcPct val="100000"/>
            </a:lnSpc>
            <a:spcAft>
              <a:spcPts val="0"/>
            </a:spcAft>
          </a:pPr>
          <a:r>
            <a:rPr lang="en-US" sz="1600">
              <a:solidFill>
                <a:schemeClr val="bg1"/>
              </a:solidFill>
              <a:latin typeface="+mn-lt"/>
              <a:cs typeface="Arial" panose="020B0604020202020204" pitchFamily="34" charset="0"/>
            </a:rPr>
            <a:t> </a:t>
          </a:r>
        </a:p>
      </dgm:t>
    </dgm:pt>
    <dgm:pt modelId="{BDD2B83A-A93E-460C-BD51-ACC6C061E234}" type="parTrans" cxnId="{91A56354-27AE-45A5-B22F-672AB2F2161B}">
      <dgm:prSet/>
      <dgm:spPr/>
      <dgm:t>
        <a:bodyPr/>
        <a:lstStyle/>
        <a:p>
          <a:endParaRPr lang="en-US">
            <a:latin typeface="+mn-lt"/>
          </a:endParaRPr>
        </a:p>
      </dgm:t>
    </dgm:pt>
    <dgm:pt modelId="{8BFCB92E-1C15-4295-91BB-944C33027A4A}" type="sibTrans" cxnId="{91A56354-27AE-45A5-B22F-672AB2F2161B}">
      <dgm:prSet/>
      <dgm:spPr/>
      <dgm:t>
        <a:bodyPr/>
        <a:lstStyle/>
        <a:p>
          <a:endParaRPr lang="en-US">
            <a:latin typeface="+mn-lt"/>
          </a:endParaRPr>
        </a:p>
      </dgm:t>
    </dgm:pt>
    <dgm:pt modelId="{3A59D30D-D12B-4D18-AE3E-628CD24C60B5}">
      <dgm:prSet phldrT="[Text]" custT="1">
        <dgm:style>
          <a:lnRef idx="1">
            <a:schemeClr val="accent6"/>
          </a:lnRef>
          <a:fillRef idx="2">
            <a:schemeClr val="accent6"/>
          </a:fillRef>
          <a:effectRef idx="1">
            <a:schemeClr val="accent6"/>
          </a:effectRef>
          <a:fontRef idx="minor">
            <a:schemeClr val="dk1"/>
          </a:fontRef>
        </dgm:style>
      </dgm:prSet>
      <dgm:spPr>
        <a:solidFill>
          <a:schemeClr val="tx2">
            <a:lumMod val="10000"/>
            <a:lumOff val="90000"/>
          </a:schemeClr>
        </a:solidFill>
        <a:ln w="28575">
          <a:solidFill>
            <a:schemeClr val="bg1"/>
          </a:solidFill>
        </a:ln>
      </dgm:spPr>
      <dgm:t>
        <a:bodyPr anchor="b"/>
        <a:lstStyle/>
        <a:p>
          <a:pPr>
            <a:lnSpc>
              <a:spcPct val="100000"/>
            </a:lnSpc>
            <a:spcAft>
              <a:spcPts val="0"/>
            </a:spcAft>
          </a:pPr>
          <a:r>
            <a:rPr lang="en-US" sz="1400">
              <a:solidFill>
                <a:schemeClr val="bg1"/>
              </a:solidFill>
              <a:latin typeface="+mn-lt"/>
              <a:cs typeface="Arial" panose="020B0604020202020204" pitchFamily="34" charset="0"/>
            </a:rPr>
            <a:t> </a:t>
          </a:r>
          <a:endParaRPr lang="en-US" sz="1600">
            <a:solidFill>
              <a:schemeClr val="bg1"/>
            </a:solidFill>
            <a:latin typeface="+mn-lt"/>
            <a:cs typeface="Arial" panose="020B0604020202020204" pitchFamily="34" charset="0"/>
          </a:endParaRPr>
        </a:p>
      </dgm:t>
    </dgm:pt>
    <dgm:pt modelId="{D3318831-A1A7-4ED9-9611-37D813C341E7}" type="sibTrans" cxnId="{813CA459-7B7A-43C2-ACD0-091B3B0ADC88}">
      <dgm:prSet/>
      <dgm:spPr/>
      <dgm:t>
        <a:bodyPr/>
        <a:lstStyle/>
        <a:p>
          <a:endParaRPr lang="en-US">
            <a:latin typeface="+mn-lt"/>
          </a:endParaRPr>
        </a:p>
      </dgm:t>
    </dgm:pt>
    <dgm:pt modelId="{85CB9E93-9C91-477A-8838-614EDA7ED3B1}" type="parTrans" cxnId="{813CA459-7B7A-43C2-ACD0-091B3B0ADC88}">
      <dgm:prSet/>
      <dgm:spPr/>
      <dgm:t>
        <a:bodyPr/>
        <a:lstStyle/>
        <a:p>
          <a:endParaRPr lang="en-US">
            <a:latin typeface="+mn-lt"/>
          </a:endParaRPr>
        </a:p>
      </dgm:t>
    </dgm:pt>
    <dgm:pt modelId="{6E05A4D5-8E48-4EF6-9CD0-518C46D5B760}">
      <dgm:prSet phldrT="[Text]" custT="1"/>
      <dgm:spPr>
        <a:solidFill>
          <a:schemeClr val="tx2">
            <a:lumMod val="50000"/>
            <a:lumOff val="50000"/>
          </a:schemeClr>
        </a:solidFill>
        <a:ln w="28575">
          <a:solidFill>
            <a:schemeClr val="bg1"/>
          </a:solidFill>
        </a:ln>
      </dgm:spPr>
      <dgm:t>
        <a:bodyPr/>
        <a:lstStyle/>
        <a:p>
          <a:pPr>
            <a:lnSpc>
              <a:spcPct val="100000"/>
            </a:lnSpc>
            <a:spcAft>
              <a:spcPts val="0"/>
            </a:spcAft>
          </a:pPr>
          <a:r>
            <a:rPr lang="en-US" sz="1800">
              <a:solidFill>
                <a:schemeClr val="bg1"/>
              </a:solidFill>
              <a:latin typeface="+mn-lt"/>
              <a:cs typeface="Arial" panose="020B0604020202020204" pitchFamily="34" charset="0"/>
            </a:rPr>
            <a:t> </a:t>
          </a:r>
        </a:p>
      </dgm:t>
    </dgm:pt>
    <dgm:pt modelId="{FF778E6D-2629-43DC-AF61-A364C7FB3F9F}" type="sibTrans" cxnId="{A9BADB3E-8CC9-4795-A511-B0EC81FE1B7C}">
      <dgm:prSet/>
      <dgm:spPr/>
      <dgm:t>
        <a:bodyPr/>
        <a:lstStyle/>
        <a:p>
          <a:endParaRPr lang="en-US">
            <a:latin typeface="+mn-lt"/>
          </a:endParaRPr>
        </a:p>
      </dgm:t>
    </dgm:pt>
    <dgm:pt modelId="{79993E76-D92E-429B-9CA9-2870DCE52472}" type="parTrans" cxnId="{A9BADB3E-8CC9-4795-A511-B0EC81FE1B7C}">
      <dgm:prSet/>
      <dgm:spPr/>
      <dgm:t>
        <a:bodyPr/>
        <a:lstStyle/>
        <a:p>
          <a:endParaRPr lang="en-US">
            <a:latin typeface="+mn-lt"/>
          </a:endParaRPr>
        </a:p>
      </dgm:t>
    </dgm:pt>
    <dgm:pt modelId="{195BBB26-0D5F-4DED-823C-59EF869EE2B1}" type="pres">
      <dgm:prSet presAssocID="{D98144BA-85E3-4761-9908-F892E7C545C4}" presName="Name0" presStyleCnt="0">
        <dgm:presLayoutVars>
          <dgm:dir/>
          <dgm:animLvl val="lvl"/>
          <dgm:resizeHandles val="exact"/>
        </dgm:presLayoutVars>
      </dgm:prSet>
      <dgm:spPr/>
    </dgm:pt>
    <dgm:pt modelId="{43DB8A06-C5B8-4FDA-B8B0-D3CAE4B7A954}" type="pres">
      <dgm:prSet presAssocID="{3A59D30D-D12B-4D18-AE3E-628CD24C60B5}" presName="Name8" presStyleCnt="0"/>
      <dgm:spPr/>
    </dgm:pt>
    <dgm:pt modelId="{C92C4BA8-A017-44A7-82CD-0383E8B04DE1}" type="pres">
      <dgm:prSet presAssocID="{3A59D30D-D12B-4D18-AE3E-628CD24C60B5}" presName="level" presStyleLbl="node1" presStyleIdx="0" presStyleCnt="5" custLinFactNeighborY="1700">
        <dgm:presLayoutVars>
          <dgm:chMax val="1"/>
          <dgm:bulletEnabled val="1"/>
        </dgm:presLayoutVars>
      </dgm:prSet>
      <dgm:spPr/>
      <dgm:t>
        <a:bodyPr/>
        <a:lstStyle/>
        <a:p>
          <a:endParaRPr lang="en-US"/>
        </a:p>
      </dgm:t>
    </dgm:pt>
    <dgm:pt modelId="{AC6548BD-AD3C-4E4F-B9C4-A296CD98FA7C}" type="pres">
      <dgm:prSet presAssocID="{3A59D30D-D12B-4D18-AE3E-628CD24C60B5}" presName="levelTx" presStyleLbl="revTx" presStyleIdx="0" presStyleCnt="0">
        <dgm:presLayoutVars>
          <dgm:chMax val="1"/>
          <dgm:bulletEnabled val="1"/>
        </dgm:presLayoutVars>
      </dgm:prSet>
      <dgm:spPr/>
      <dgm:t>
        <a:bodyPr/>
        <a:lstStyle/>
        <a:p>
          <a:endParaRPr lang="en-US"/>
        </a:p>
      </dgm:t>
    </dgm:pt>
    <dgm:pt modelId="{024672D9-70FE-4D80-9F0B-052CE0DF9A6B}" type="pres">
      <dgm:prSet presAssocID="{B233713C-1C24-4086-9134-7B67B3F5A33D}" presName="Name8" presStyleCnt="0"/>
      <dgm:spPr/>
    </dgm:pt>
    <dgm:pt modelId="{AE0BC21D-E8BB-455C-B8B1-8DC435F4D414}" type="pres">
      <dgm:prSet presAssocID="{B233713C-1C24-4086-9134-7B67B3F5A33D}" presName="level" presStyleLbl="node1" presStyleIdx="1" presStyleCnt="5">
        <dgm:presLayoutVars>
          <dgm:chMax val="1"/>
          <dgm:bulletEnabled val="1"/>
        </dgm:presLayoutVars>
      </dgm:prSet>
      <dgm:spPr/>
      <dgm:t>
        <a:bodyPr/>
        <a:lstStyle/>
        <a:p>
          <a:endParaRPr lang="en-US"/>
        </a:p>
      </dgm:t>
    </dgm:pt>
    <dgm:pt modelId="{81B20B54-C1EB-42BA-8986-65EBB819A6CB}" type="pres">
      <dgm:prSet presAssocID="{B233713C-1C24-4086-9134-7B67B3F5A33D}" presName="levelTx" presStyleLbl="revTx" presStyleIdx="0" presStyleCnt="0">
        <dgm:presLayoutVars>
          <dgm:chMax val="1"/>
          <dgm:bulletEnabled val="1"/>
        </dgm:presLayoutVars>
      </dgm:prSet>
      <dgm:spPr/>
      <dgm:t>
        <a:bodyPr/>
        <a:lstStyle/>
        <a:p>
          <a:endParaRPr lang="en-US"/>
        </a:p>
      </dgm:t>
    </dgm:pt>
    <dgm:pt modelId="{315CEC9C-F806-4732-94B6-080B98B85B09}" type="pres">
      <dgm:prSet presAssocID="{6E05A4D5-8E48-4EF6-9CD0-518C46D5B760}" presName="Name8" presStyleCnt="0"/>
      <dgm:spPr/>
    </dgm:pt>
    <dgm:pt modelId="{17BCF980-8C0E-46C1-9DA4-CB4CEE9109A1}" type="pres">
      <dgm:prSet presAssocID="{6E05A4D5-8E48-4EF6-9CD0-518C46D5B760}" presName="level" presStyleLbl="node1" presStyleIdx="2" presStyleCnt="5">
        <dgm:presLayoutVars>
          <dgm:chMax val="1"/>
          <dgm:bulletEnabled val="1"/>
        </dgm:presLayoutVars>
      </dgm:prSet>
      <dgm:spPr/>
      <dgm:t>
        <a:bodyPr/>
        <a:lstStyle/>
        <a:p>
          <a:endParaRPr lang="en-US"/>
        </a:p>
      </dgm:t>
    </dgm:pt>
    <dgm:pt modelId="{C540FF95-C595-4529-BD29-23DFD8075E14}" type="pres">
      <dgm:prSet presAssocID="{6E05A4D5-8E48-4EF6-9CD0-518C46D5B760}" presName="levelTx" presStyleLbl="revTx" presStyleIdx="0" presStyleCnt="0">
        <dgm:presLayoutVars>
          <dgm:chMax val="1"/>
          <dgm:bulletEnabled val="1"/>
        </dgm:presLayoutVars>
      </dgm:prSet>
      <dgm:spPr/>
      <dgm:t>
        <a:bodyPr/>
        <a:lstStyle/>
        <a:p>
          <a:endParaRPr lang="en-US"/>
        </a:p>
      </dgm:t>
    </dgm:pt>
    <dgm:pt modelId="{9C62145B-CC29-416A-862E-74CE5674DFF5}" type="pres">
      <dgm:prSet presAssocID="{976CC3DD-F616-4342-BAF1-C905B2D6F5F1}" presName="Name8" presStyleCnt="0"/>
      <dgm:spPr/>
    </dgm:pt>
    <dgm:pt modelId="{09C92EE5-6DE3-4E23-A599-15BE875B28E2}" type="pres">
      <dgm:prSet presAssocID="{976CC3DD-F616-4342-BAF1-C905B2D6F5F1}" presName="level" presStyleLbl="node1" presStyleIdx="3" presStyleCnt="5">
        <dgm:presLayoutVars>
          <dgm:chMax val="1"/>
          <dgm:bulletEnabled val="1"/>
        </dgm:presLayoutVars>
      </dgm:prSet>
      <dgm:spPr/>
      <dgm:t>
        <a:bodyPr/>
        <a:lstStyle/>
        <a:p>
          <a:endParaRPr lang="en-US"/>
        </a:p>
      </dgm:t>
    </dgm:pt>
    <dgm:pt modelId="{2C4D69B9-868A-445C-A087-9CFC5A411FD9}" type="pres">
      <dgm:prSet presAssocID="{976CC3DD-F616-4342-BAF1-C905B2D6F5F1}" presName="levelTx" presStyleLbl="revTx" presStyleIdx="0" presStyleCnt="0">
        <dgm:presLayoutVars>
          <dgm:chMax val="1"/>
          <dgm:bulletEnabled val="1"/>
        </dgm:presLayoutVars>
      </dgm:prSet>
      <dgm:spPr/>
      <dgm:t>
        <a:bodyPr/>
        <a:lstStyle/>
        <a:p>
          <a:endParaRPr lang="en-US"/>
        </a:p>
      </dgm:t>
    </dgm:pt>
    <dgm:pt modelId="{B159D8E0-118F-459B-925E-F883A2BF6F23}" type="pres">
      <dgm:prSet presAssocID="{1530D14A-471A-46FB-84C3-0295E242EA0E}" presName="Name8" presStyleCnt="0"/>
      <dgm:spPr/>
    </dgm:pt>
    <dgm:pt modelId="{6A06A26C-2ADA-4C0E-80E7-1C21DA32B608}" type="pres">
      <dgm:prSet presAssocID="{1530D14A-471A-46FB-84C3-0295E242EA0E}" presName="level" presStyleLbl="node1" presStyleIdx="4" presStyleCnt="5" custLinFactNeighborX="4" custLinFactNeighborY="3686">
        <dgm:presLayoutVars>
          <dgm:chMax val="1"/>
          <dgm:bulletEnabled val="1"/>
        </dgm:presLayoutVars>
      </dgm:prSet>
      <dgm:spPr/>
      <dgm:t>
        <a:bodyPr/>
        <a:lstStyle/>
        <a:p>
          <a:endParaRPr lang="en-US"/>
        </a:p>
      </dgm:t>
    </dgm:pt>
    <dgm:pt modelId="{0962351D-5E69-41CB-AE33-F7F07233DC3B}" type="pres">
      <dgm:prSet presAssocID="{1530D14A-471A-46FB-84C3-0295E242EA0E}" presName="levelTx" presStyleLbl="revTx" presStyleIdx="0" presStyleCnt="0">
        <dgm:presLayoutVars>
          <dgm:chMax val="1"/>
          <dgm:bulletEnabled val="1"/>
        </dgm:presLayoutVars>
      </dgm:prSet>
      <dgm:spPr/>
      <dgm:t>
        <a:bodyPr/>
        <a:lstStyle/>
        <a:p>
          <a:endParaRPr lang="en-US"/>
        </a:p>
      </dgm:t>
    </dgm:pt>
  </dgm:ptLst>
  <dgm:cxnLst>
    <dgm:cxn modelId="{813CA459-7B7A-43C2-ACD0-091B3B0ADC88}" srcId="{D98144BA-85E3-4761-9908-F892E7C545C4}" destId="{3A59D30D-D12B-4D18-AE3E-628CD24C60B5}" srcOrd="0" destOrd="0" parTransId="{85CB9E93-9C91-477A-8838-614EDA7ED3B1}" sibTransId="{D3318831-A1A7-4ED9-9611-37D813C341E7}"/>
    <dgm:cxn modelId="{24CFEB3E-0424-4964-86EE-0B1316D37226}" type="presOf" srcId="{6E05A4D5-8E48-4EF6-9CD0-518C46D5B760}" destId="{17BCF980-8C0E-46C1-9DA4-CB4CEE9109A1}" srcOrd="0" destOrd="0" presId="urn:microsoft.com/office/officeart/2005/8/layout/pyramid1"/>
    <dgm:cxn modelId="{A9BADB3E-8CC9-4795-A511-B0EC81FE1B7C}" srcId="{D98144BA-85E3-4761-9908-F892E7C545C4}" destId="{6E05A4D5-8E48-4EF6-9CD0-518C46D5B760}" srcOrd="2" destOrd="0" parTransId="{79993E76-D92E-429B-9CA9-2870DCE52472}" sibTransId="{FF778E6D-2629-43DC-AF61-A364C7FB3F9F}"/>
    <dgm:cxn modelId="{6001FF4B-7023-4FF2-8546-BC347BE4E24F}" type="presOf" srcId="{B233713C-1C24-4086-9134-7B67B3F5A33D}" destId="{81B20B54-C1EB-42BA-8986-65EBB819A6CB}" srcOrd="1" destOrd="0" presId="urn:microsoft.com/office/officeart/2005/8/layout/pyramid1"/>
    <dgm:cxn modelId="{E100A6F6-07CF-4000-8627-C29411D8462F}" srcId="{D98144BA-85E3-4761-9908-F892E7C545C4}" destId="{976CC3DD-F616-4342-BAF1-C905B2D6F5F1}" srcOrd="3" destOrd="0" parTransId="{63C5B8BE-261D-48A6-A5A6-8EE1EE276EB8}" sibTransId="{7781BF27-5CFD-4FDD-8827-CAE7EDC81CB5}"/>
    <dgm:cxn modelId="{FB3AF57B-6B4B-4FA6-B1D0-BCB82F30B7E6}" type="presOf" srcId="{6E05A4D5-8E48-4EF6-9CD0-518C46D5B760}" destId="{C540FF95-C595-4529-BD29-23DFD8075E14}" srcOrd="1" destOrd="0" presId="urn:microsoft.com/office/officeart/2005/8/layout/pyramid1"/>
    <dgm:cxn modelId="{74FAC4F3-74C2-470D-9E3F-A2466736DEA5}" type="presOf" srcId="{976CC3DD-F616-4342-BAF1-C905B2D6F5F1}" destId="{2C4D69B9-868A-445C-A087-9CFC5A411FD9}" srcOrd="1" destOrd="0" presId="urn:microsoft.com/office/officeart/2005/8/layout/pyramid1"/>
    <dgm:cxn modelId="{975D4EBD-595F-4296-AB84-BB274AC0F618}" type="presOf" srcId="{3A59D30D-D12B-4D18-AE3E-628CD24C60B5}" destId="{C92C4BA8-A017-44A7-82CD-0383E8B04DE1}" srcOrd="0" destOrd="0" presId="urn:microsoft.com/office/officeart/2005/8/layout/pyramid1"/>
    <dgm:cxn modelId="{49517A36-7AAC-449B-8919-96B32190DAD2}" type="presOf" srcId="{B233713C-1C24-4086-9134-7B67B3F5A33D}" destId="{AE0BC21D-E8BB-455C-B8B1-8DC435F4D414}" srcOrd="0" destOrd="0" presId="urn:microsoft.com/office/officeart/2005/8/layout/pyramid1"/>
    <dgm:cxn modelId="{ED5ABE86-2AEC-4990-A0B5-1CD8D4F856CB}" type="presOf" srcId="{3A59D30D-D12B-4D18-AE3E-628CD24C60B5}" destId="{AC6548BD-AD3C-4E4F-B9C4-A296CD98FA7C}" srcOrd="1" destOrd="0" presId="urn:microsoft.com/office/officeart/2005/8/layout/pyramid1"/>
    <dgm:cxn modelId="{91A56354-27AE-45A5-B22F-672AB2F2161B}" srcId="{D98144BA-85E3-4761-9908-F892E7C545C4}" destId="{B233713C-1C24-4086-9134-7B67B3F5A33D}" srcOrd="1" destOrd="0" parTransId="{BDD2B83A-A93E-460C-BD51-ACC6C061E234}" sibTransId="{8BFCB92E-1C15-4295-91BB-944C33027A4A}"/>
    <dgm:cxn modelId="{8595E232-2095-4895-9A13-9B24FA389209}" type="presOf" srcId="{1530D14A-471A-46FB-84C3-0295E242EA0E}" destId="{6A06A26C-2ADA-4C0E-80E7-1C21DA32B608}" srcOrd="0" destOrd="0" presId="urn:microsoft.com/office/officeart/2005/8/layout/pyramid1"/>
    <dgm:cxn modelId="{D261AF2B-740B-49C8-9D73-23AE604E9CAE}" type="presOf" srcId="{1530D14A-471A-46FB-84C3-0295E242EA0E}" destId="{0962351D-5E69-41CB-AE33-F7F07233DC3B}" srcOrd="1" destOrd="0" presId="urn:microsoft.com/office/officeart/2005/8/layout/pyramid1"/>
    <dgm:cxn modelId="{FA5BD272-8A65-4C73-8734-60CFF8342AA0}" type="presOf" srcId="{976CC3DD-F616-4342-BAF1-C905B2D6F5F1}" destId="{09C92EE5-6DE3-4E23-A599-15BE875B28E2}" srcOrd="0" destOrd="0" presId="urn:microsoft.com/office/officeart/2005/8/layout/pyramid1"/>
    <dgm:cxn modelId="{4523C7A0-ECA9-4BF4-879A-D6B6234E7236}" type="presOf" srcId="{D98144BA-85E3-4761-9908-F892E7C545C4}" destId="{195BBB26-0D5F-4DED-823C-59EF869EE2B1}" srcOrd="0" destOrd="0" presId="urn:microsoft.com/office/officeart/2005/8/layout/pyramid1"/>
    <dgm:cxn modelId="{3E08E816-5F36-4804-B7B2-A7B8547164F5}" srcId="{D98144BA-85E3-4761-9908-F892E7C545C4}" destId="{1530D14A-471A-46FB-84C3-0295E242EA0E}" srcOrd="4" destOrd="0" parTransId="{0A1FE66C-913B-4E00-818B-4FFBA25207D7}" sibTransId="{12369B6C-A441-414D-B194-71A02D7D5813}"/>
    <dgm:cxn modelId="{6103A72E-85B5-495E-8FDF-223C9BF49EF5}" type="presParOf" srcId="{195BBB26-0D5F-4DED-823C-59EF869EE2B1}" destId="{43DB8A06-C5B8-4FDA-B8B0-D3CAE4B7A954}" srcOrd="0" destOrd="0" presId="urn:microsoft.com/office/officeart/2005/8/layout/pyramid1"/>
    <dgm:cxn modelId="{F9278567-819A-4724-A9E1-C7D5EF48B7C5}" type="presParOf" srcId="{43DB8A06-C5B8-4FDA-B8B0-D3CAE4B7A954}" destId="{C92C4BA8-A017-44A7-82CD-0383E8B04DE1}" srcOrd="0" destOrd="0" presId="urn:microsoft.com/office/officeart/2005/8/layout/pyramid1"/>
    <dgm:cxn modelId="{A0CD91E5-0C93-4CB4-96ED-7DB068BAD4EE}" type="presParOf" srcId="{43DB8A06-C5B8-4FDA-B8B0-D3CAE4B7A954}" destId="{AC6548BD-AD3C-4E4F-B9C4-A296CD98FA7C}" srcOrd="1" destOrd="0" presId="urn:microsoft.com/office/officeart/2005/8/layout/pyramid1"/>
    <dgm:cxn modelId="{22C71629-6176-4551-8100-2D74C1D3DD5A}" type="presParOf" srcId="{195BBB26-0D5F-4DED-823C-59EF869EE2B1}" destId="{024672D9-70FE-4D80-9F0B-052CE0DF9A6B}" srcOrd="1" destOrd="0" presId="urn:microsoft.com/office/officeart/2005/8/layout/pyramid1"/>
    <dgm:cxn modelId="{BB8DB3D4-EAC2-4B93-846B-9AE08B091E27}" type="presParOf" srcId="{024672D9-70FE-4D80-9F0B-052CE0DF9A6B}" destId="{AE0BC21D-E8BB-455C-B8B1-8DC435F4D414}" srcOrd="0" destOrd="0" presId="urn:microsoft.com/office/officeart/2005/8/layout/pyramid1"/>
    <dgm:cxn modelId="{65E3106D-5272-4C1A-ADA5-536767354B73}" type="presParOf" srcId="{024672D9-70FE-4D80-9F0B-052CE0DF9A6B}" destId="{81B20B54-C1EB-42BA-8986-65EBB819A6CB}" srcOrd="1" destOrd="0" presId="urn:microsoft.com/office/officeart/2005/8/layout/pyramid1"/>
    <dgm:cxn modelId="{E43D5F1D-3255-48B4-AABD-DBF650E8BDF8}" type="presParOf" srcId="{195BBB26-0D5F-4DED-823C-59EF869EE2B1}" destId="{315CEC9C-F806-4732-94B6-080B98B85B09}" srcOrd="2" destOrd="0" presId="urn:microsoft.com/office/officeart/2005/8/layout/pyramid1"/>
    <dgm:cxn modelId="{266FE883-0776-4B94-B514-2A14D8FF36D1}" type="presParOf" srcId="{315CEC9C-F806-4732-94B6-080B98B85B09}" destId="{17BCF980-8C0E-46C1-9DA4-CB4CEE9109A1}" srcOrd="0" destOrd="0" presId="urn:microsoft.com/office/officeart/2005/8/layout/pyramid1"/>
    <dgm:cxn modelId="{474163DA-6A08-4213-8808-E7B6B14813D3}" type="presParOf" srcId="{315CEC9C-F806-4732-94B6-080B98B85B09}" destId="{C540FF95-C595-4529-BD29-23DFD8075E14}" srcOrd="1" destOrd="0" presId="urn:microsoft.com/office/officeart/2005/8/layout/pyramid1"/>
    <dgm:cxn modelId="{A982D1E0-130D-4788-A3B7-7EB91F624723}" type="presParOf" srcId="{195BBB26-0D5F-4DED-823C-59EF869EE2B1}" destId="{9C62145B-CC29-416A-862E-74CE5674DFF5}" srcOrd="3" destOrd="0" presId="urn:microsoft.com/office/officeart/2005/8/layout/pyramid1"/>
    <dgm:cxn modelId="{9C0C8198-3E0A-4177-85EA-CE67ED118B8F}" type="presParOf" srcId="{9C62145B-CC29-416A-862E-74CE5674DFF5}" destId="{09C92EE5-6DE3-4E23-A599-15BE875B28E2}" srcOrd="0" destOrd="0" presId="urn:microsoft.com/office/officeart/2005/8/layout/pyramid1"/>
    <dgm:cxn modelId="{BFB69FD5-2CE0-4308-B09F-34290DA1D5EA}" type="presParOf" srcId="{9C62145B-CC29-416A-862E-74CE5674DFF5}" destId="{2C4D69B9-868A-445C-A087-9CFC5A411FD9}" srcOrd="1" destOrd="0" presId="urn:microsoft.com/office/officeart/2005/8/layout/pyramid1"/>
    <dgm:cxn modelId="{9F0F7A97-3007-4F70-9F32-BD5870F5B7CE}" type="presParOf" srcId="{195BBB26-0D5F-4DED-823C-59EF869EE2B1}" destId="{B159D8E0-118F-459B-925E-F883A2BF6F23}" srcOrd="4" destOrd="0" presId="urn:microsoft.com/office/officeart/2005/8/layout/pyramid1"/>
    <dgm:cxn modelId="{E621CC7B-9EED-4E8E-AA9F-DDE67D80DACE}" type="presParOf" srcId="{B159D8E0-118F-459B-925E-F883A2BF6F23}" destId="{6A06A26C-2ADA-4C0E-80E7-1C21DA32B608}" srcOrd="0" destOrd="0" presId="urn:microsoft.com/office/officeart/2005/8/layout/pyramid1"/>
    <dgm:cxn modelId="{35D4628F-F316-48A3-A2D7-89D5716DB8E5}" type="presParOf" srcId="{B159D8E0-118F-459B-925E-F883A2BF6F23}" destId="{0962351D-5E69-41CB-AE33-F7F07233DC3B}" srcOrd="1" destOrd="0" presId="urn:microsoft.com/office/officeart/2005/8/layout/pyramid1"/>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04284-1F7C-4D58-BC79-8C2DEE7E9FAF}">
      <dsp:nvSpPr>
        <dsp:cNvPr id="0" name=""/>
        <dsp:cNvSpPr/>
      </dsp:nvSpPr>
      <dsp:spPr>
        <a:xfrm>
          <a:off x="0" y="1635542"/>
          <a:ext cx="1111780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4FA57E87-2D29-4A5E-BE66-7623CF83EDC6}">
      <dsp:nvSpPr>
        <dsp:cNvPr id="0" name=""/>
        <dsp:cNvSpPr/>
      </dsp:nvSpPr>
      <dsp:spPr>
        <a:xfrm rot="8100000">
          <a:off x="54001" y="376928"/>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C38093-FB60-4562-8614-A37E47A3E4A2}">
      <dsp:nvSpPr>
        <dsp:cNvPr id="0" name=""/>
        <dsp:cNvSpPr/>
      </dsp:nvSpPr>
      <dsp:spPr>
        <a:xfrm>
          <a:off x="80725" y="403651"/>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8C3D88E-00B8-425C-91B7-09B12C8DBE33}">
      <dsp:nvSpPr>
        <dsp:cNvPr id="0" name=""/>
        <dsp:cNvSpPr/>
      </dsp:nvSpPr>
      <dsp:spPr>
        <a:xfrm>
          <a:off x="278991" y="404366"/>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lvl="0" algn="l" defTabSz="488950">
            <a:lnSpc>
              <a:spcPct val="100000"/>
            </a:lnSpc>
            <a:spcBef>
              <a:spcPct val="0"/>
            </a:spcBef>
            <a:spcAft>
              <a:spcPts val="0"/>
            </a:spcAft>
          </a:pPr>
          <a:r>
            <a:rPr lang="en-US" sz="1100" kern="1200"/>
            <a:t>Setup &amp; PoC</a:t>
          </a:r>
        </a:p>
        <a:p>
          <a:pPr lvl="0" algn="l" defTabSz="488950">
            <a:lnSpc>
              <a:spcPct val="100000"/>
            </a:lnSpc>
            <a:spcBef>
              <a:spcPct val="0"/>
            </a:spcBef>
            <a:spcAft>
              <a:spcPts val="0"/>
            </a:spcAft>
          </a:pPr>
          <a:r>
            <a:rPr lang="en-US" sz="1100" kern="1200">
              <a:latin typeface="Anek Latin" pitchFamily="2" charset="0"/>
            </a:rPr>
            <a:t>PoC</a:t>
          </a:r>
          <a:r>
            <a:rPr lang="en-US" sz="1100" kern="1200"/>
            <a:t> Team setup and contract award</a:t>
          </a:r>
        </a:p>
        <a:p>
          <a:pPr lvl="0" algn="l" defTabSz="488950">
            <a:lnSpc>
              <a:spcPct val="100000"/>
            </a:lnSpc>
            <a:spcBef>
              <a:spcPct val="0"/>
            </a:spcBef>
            <a:spcAft>
              <a:spcPts val="0"/>
            </a:spcAft>
          </a:pPr>
          <a:r>
            <a:rPr lang="en-US" sz="1100" kern="1200"/>
            <a:t>Infra/ Network Setup</a:t>
          </a:r>
        </a:p>
        <a:p>
          <a:pPr lvl="0" algn="l" defTabSz="488950">
            <a:lnSpc>
              <a:spcPct val="100000"/>
            </a:lnSpc>
            <a:spcBef>
              <a:spcPct val="0"/>
            </a:spcBef>
            <a:spcAft>
              <a:spcPts val="0"/>
            </a:spcAft>
          </a:pPr>
          <a:r>
            <a:rPr lang="en-US" sz="1100" kern="1200"/>
            <a:t>Full team </a:t>
          </a:r>
          <a:r>
            <a:rPr lang="en-US" sz="1100" kern="1200" err="1"/>
            <a:t>SAFe</a:t>
          </a:r>
          <a:r>
            <a:rPr lang="en-US" sz="1100" kern="1200"/>
            <a:t> certified</a:t>
          </a:r>
        </a:p>
      </dsp:txBody>
      <dsp:txXfrm>
        <a:off x="278991" y="404366"/>
        <a:ext cx="2053473" cy="968241"/>
      </dsp:txXfrm>
    </dsp:sp>
    <dsp:sp modelId="{AF061315-3FAF-47A8-9BCC-649E663AA37C}">
      <dsp:nvSpPr>
        <dsp:cNvPr id="0" name=""/>
        <dsp:cNvSpPr/>
      </dsp:nvSpPr>
      <dsp:spPr>
        <a:xfrm>
          <a:off x="278991" y="64173"/>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April ‘21</a:t>
          </a:r>
        </a:p>
      </dsp:txBody>
      <dsp:txXfrm>
        <a:off x="278991" y="64173"/>
        <a:ext cx="2053473" cy="340192"/>
      </dsp:txXfrm>
    </dsp:sp>
    <dsp:sp modelId="{A620C468-5DA8-4607-9B82-9E0A4E911546}">
      <dsp:nvSpPr>
        <dsp:cNvPr id="0" name=""/>
        <dsp:cNvSpPr/>
      </dsp:nvSpPr>
      <dsp:spPr>
        <a:xfrm>
          <a:off x="174278" y="667301"/>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BAEB70-564E-4D3C-BE17-87EFF52AC334}">
      <dsp:nvSpPr>
        <dsp:cNvPr id="0" name=""/>
        <dsp:cNvSpPr/>
      </dsp:nvSpPr>
      <dsp:spPr>
        <a:xfrm>
          <a:off x="143660"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CC1D8C-5B5E-40B8-8D7E-E9C2F740A1F4}">
      <dsp:nvSpPr>
        <dsp:cNvPr id="0" name=""/>
        <dsp:cNvSpPr/>
      </dsp:nvSpPr>
      <dsp:spPr>
        <a:xfrm rot="18900000">
          <a:off x="1287627" y="2653603"/>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A96E21-D490-49DE-AFFD-AD3D270EF3BE}">
      <dsp:nvSpPr>
        <dsp:cNvPr id="0" name=""/>
        <dsp:cNvSpPr/>
      </dsp:nvSpPr>
      <dsp:spPr>
        <a:xfrm>
          <a:off x="1314350" y="2680327"/>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71AFEC9-D510-439A-8D2B-6E5F7A81FF07}">
      <dsp:nvSpPr>
        <dsp:cNvPr id="0" name=""/>
        <dsp:cNvSpPr/>
      </dsp:nvSpPr>
      <dsp:spPr>
        <a:xfrm>
          <a:off x="1578000" y="1689973"/>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lvl="0" algn="l" defTabSz="488950">
            <a:lnSpc>
              <a:spcPct val="100000"/>
            </a:lnSpc>
            <a:spcBef>
              <a:spcPct val="0"/>
            </a:spcBef>
            <a:spcAft>
              <a:spcPts val="0"/>
            </a:spcAft>
          </a:pPr>
          <a:r>
            <a:rPr lang="en-US" sz="1100" kern="1200"/>
            <a:t>Full &amp; Hybrid Teams</a:t>
          </a:r>
        </a:p>
        <a:p>
          <a:pPr lvl="0" algn="l" defTabSz="488950">
            <a:lnSpc>
              <a:spcPct val="100000"/>
            </a:lnSpc>
            <a:spcBef>
              <a:spcPct val="0"/>
            </a:spcBef>
            <a:spcAft>
              <a:spcPts val="0"/>
            </a:spcAft>
          </a:pPr>
          <a:r>
            <a:rPr lang="en-US" sz="1100" kern="1200"/>
            <a:t>Groups sites, Payments, MWEB, EBC Excess Baggage</a:t>
          </a:r>
        </a:p>
        <a:p>
          <a:pPr lvl="0" algn="l" defTabSz="488950">
            <a:lnSpc>
              <a:spcPct val="100000"/>
            </a:lnSpc>
            <a:spcBef>
              <a:spcPct val="0"/>
            </a:spcBef>
            <a:spcAft>
              <a:spcPts val="0"/>
            </a:spcAft>
          </a:pPr>
          <a:r>
            <a:rPr lang="en-US" sz="1100" kern="1200"/>
            <a:t>AAT11: RESCONNECT</a:t>
          </a:r>
          <a:endParaRPr lang="en-AE" sz="1100" kern="1200"/>
        </a:p>
      </dsp:txBody>
      <dsp:txXfrm>
        <a:off x="1578000" y="1689973"/>
        <a:ext cx="2053473" cy="968241"/>
      </dsp:txXfrm>
    </dsp:sp>
    <dsp:sp modelId="{E0C9C308-F112-4B7C-911F-BA479B8A5007}">
      <dsp:nvSpPr>
        <dsp:cNvPr id="0" name=""/>
        <dsp:cNvSpPr/>
      </dsp:nvSpPr>
      <dsp:spPr>
        <a:xfrm>
          <a:off x="1578000" y="2658214"/>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June’21</a:t>
          </a:r>
        </a:p>
      </dsp:txBody>
      <dsp:txXfrm>
        <a:off x="1578000" y="2658214"/>
        <a:ext cx="2053473" cy="340192"/>
      </dsp:txXfrm>
    </dsp:sp>
    <dsp:sp modelId="{94C06EBC-00FE-44C6-9A3F-88931F599FFE}">
      <dsp:nvSpPr>
        <dsp:cNvPr id="0" name=""/>
        <dsp:cNvSpPr/>
      </dsp:nvSpPr>
      <dsp:spPr>
        <a:xfrm>
          <a:off x="1407903" y="1635542"/>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06A6E66-1DD7-470F-95D2-F155DAE32A17}">
      <dsp:nvSpPr>
        <dsp:cNvPr id="0" name=""/>
        <dsp:cNvSpPr/>
      </dsp:nvSpPr>
      <dsp:spPr>
        <a:xfrm>
          <a:off x="1377286"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D4AFF1-83EC-4320-AAA8-5598316AD29F}">
      <dsp:nvSpPr>
        <dsp:cNvPr id="0" name=""/>
        <dsp:cNvSpPr/>
      </dsp:nvSpPr>
      <dsp:spPr>
        <a:xfrm rot="8100000">
          <a:off x="2521253" y="376928"/>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A32468-1E73-4D93-9769-0433321A3EB0}">
      <dsp:nvSpPr>
        <dsp:cNvPr id="0" name=""/>
        <dsp:cNvSpPr/>
      </dsp:nvSpPr>
      <dsp:spPr>
        <a:xfrm>
          <a:off x="2547976" y="403651"/>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7BBE5D2-467C-4E5F-B392-670E1ACE1D0B}">
      <dsp:nvSpPr>
        <dsp:cNvPr id="0" name=""/>
        <dsp:cNvSpPr/>
      </dsp:nvSpPr>
      <dsp:spPr>
        <a:xfrm>
          <a:off x="2811626" y="667301"/>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lvl="0" algn="l" defTabSz="488950">
            <a:lnSpc>
              <a:spcPct val="100000"/>
            </a:lnSpc>
            <a:spcBef>
              <a:spcPct val="0"/>
            </a:spcBef>
            <a:spcAft>
              <a:spcPts val="0"/>
            </a:spcAft>
          </a:pPr>
          <a:r>
            <a:rPr lang="en-US" sz="1100" kern="1200"/>
            <a:t>CGS transition - 3 sites to single location-2 teams</a:t>
          </a:r>
        </a:p>
      </dsp:txBody>
      <dsp:txXfrm>
        <a:off x="2811626" y="667301"/>
        <a:ext cx="2053473" cy="968241"/>
      </dsp:txXfrm>
    </dsp:sp>
    <dsp:sp modelId="{1E8F15C7-7ADC-4760-BF28-6CE0E93E97B8}">
      <dsp:nvSpPr>
        <dsp:cNvPr id="0" name=""/>
        <dsp:cNvSpPr/>
      </dsp:nvSpPr>
      <dsp:spPr>
        <a:xfrm>
          <a:off x="2811626" y="327108"/>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Aug’21</a:t>
          </a:r>
        </a:p>
      </dsp:txBody>
      <dsp:txXfrm>
        <a:off x="2811626" y="327108"/>
        <a:ext cx="2053473" cy="340192"/>
      </dsp:txXfrm>
    </dsp:sp>
    <dsp:sp modelId="{4CA8CBB1-D560-4982-B86B-9566E6C4CDEE}">
      <dsp:nvSpPr>
        <dsp:cNvPr id="0" name=""/>
        <dsp:cNvSpPr/>
      </dsp:nvSpPr>
      <dsp:spPr>
        <a:xfrm>
          <a:off x="2641529" y="667301"/>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EE590ED-3AA0-42EE-BD5B-5D1A91DEB3A1}">
      <dsp:nvSpPr>
        <dsp:cNvPr id="0" name=""/>
        <dsp:cNvSpPr/>
      </dsp:nvSpPr>
      <dsp:spPr>
        <a:xfrm>
          <a:off x="2610912"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B598A5-15B2-49B4-A6BC-FF21FD25C452}">
      <dsp:nvSpPr>
        <dsp:cNvPr id="0" name=""/>
        <dsp:cNvSpPr/>
      </dsp:nvSpPr>
      <dsp:spPr>
        <a:xfrm rot="18900000">
          <a:off x="3754879" y="2653603"/>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85D5AB-BE5D-4A90-93E5-9AE28D675B9E}">
      <dsp:nvSpPr>
        <dsp:cNvPr id="0" name=""/>
        <dsp:cNvSpPr/>
      </dsp:nvSpPr>
      <dsp:spPr>
        <a:xfrm>
          <a:off x="3781602" y="2680327"/>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3B4F7AA-0C6F-451B-919A-1DF3EA3B61A9}">
      <dsp:nvSpPr>
        <dsp:cNvPr id="0" name=""/>
        <dsp:cNvSpPr/>
      </dsp:nvSpPr>
      <dsp:spPr>
        <a:xfrm>
          <a:off x="4020959" y="1586884"/>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lvl="0" algn="l" defTabSz="488950">
            <a:lnSpc>
              <a:spcPct val="100000"/>
            </a:lnSpc>
            <a:spcBef>
              <a:spcPct val="0"/>
            </a:spcBef>
            <a:spcAft>
              <a:spcPts val="0"/>
            </a:spcAft>
          </a:pPr>
          <a:r>
            <a:rPr lang="en-US" sz="1100" kern="1200"/>
            <a:t>Travel Republic and EK Holidays initiated</a:t>
          </a:r>
          <a:endParaRPr lang="en-AE" sz="1100" kern="1200"/>
        </a:p>
      </dsp:txBody>
      <dsp:txXfrm>
        <a:off x="4020959" y="1586884"/>
        <a:ext cx="2053473" cy="968241"/>
      </dsp:txXfrm>
    </dsp:sp>
    <dsp:sp modelId="{A66321C2-045C-4513-8A53-D3372EF0CF00}">
      <dsp:nvSpPr>
        <dsp:cNvPr id="0" name=""/>
        <dsp:cNvSpPr/>
      </dsp:nvSpPr>
      <dsp:spPr>
        <a:xfrm>
          <a:off x="4020959" y="2555125"/>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Dec’21</a:t>
          </a:r>
          <a:endParaRPr lang="en-AE" sz="1500" kern="1200"/>
        </a:p>
      </dsp:txBody>
      <dsp:txXfrm>
        <a:off x="4020959" y="2555125"/>
        <a:ext cx="2053473" cy="340192"/>
      </dsp:txXfrm>
    </dsp:sp>
    <dsp:sp modelId="{4B14C43F-6EC4-4EF5-BBCE-B2C46AFC090B}">
      <dsp:nvSpPr>
        <dsp:cNvPr id="0" name=""/>
        <dsp:cNvSpPr/>
      </dsp:nvSpPr>
      <dsp:spPr>
        <a:xfrm>
          <a:off x="3875155" y="1635542"/>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FF92B9A-EC79-472D-834A-A12E1F5DBAF2}">
      <dsp:nvSpPr>
        <dsp:cNvPr id="0" name=""/>
        <dsp:cNvSpPr/>
      </dsp:nvSpPr>
      <dsp:spPr>
        <a:xfrm>
          <a:off x="3844538"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178E81-F9B6-4640-A876-AA00D8385ACF}">
      <dsp:nvSpPr>
        <dsp:cNvPr id="0" name=""/>
        <dsp:cNvSpPr/>
      </dsp:nvSpPr>
      <dsp:spPr>
        <a:xfrm rot="8100000">
          <a:off x="4988505" y="376928"/>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A7B27D-44E1-4016-B81A-6F1C85D766B2}">
      <dsp:nvSpPr>
        <dsp:cNvPr id="0" name=""/>
        <dsp:cNvSpPr/>
      </dsp:nvSpPr>
      <dsp:spPr>
        <a:xfrm>
          <a:off x="5015228" y="403651"/>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DD95724-9553-46D2-9057-790CD2B36B20}">
      <dsp:nvSpPr>
        <dsp:cNvPr id="0" name=""/>
        <dsp:cNvSpPr/>
      </dsp:nvSpPr>
      <dsp:spPr>
        <a:xfrm>
          <a:off x="5278877" y="667301"/>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lvl="0" algn="l" defTabSz="488950">
            <a:lnSpc>
              <a:spcPct val="100000"/>
            </a:lnSpc>
            <a:spcBef>
              <a:spcPct val="0"/>
            </a:spcBef>
            <a:spcAft>
              <a:spcPts val="0"/>
            </a:spcAft>
          </a:pPr>
          <a:r>
            <a:rPr lang="en-US" sz="1100" kern="1200"/>
            <a:t>One AIR, Agile Process @CGS</a:t>
          </a:r>
          <a:endParaRPr lang="en-AE" sz="1100" kern="1200"/>
        </a:p>
        <a:p>
          <a:pPr lvl="0" algn="l" defTabSz="488950">
            <a:lnSpc>
              <a:spcPct val="100000"/>
            </a:lnSpc>
            <a:spcBef>
              <a:spcPct val="0"/>
            </a:spcBef>
            <a:spcAft>
              <a:spcPts val="0"/>
            </a:spcAft>
          </a:pPr>
          <a:r>
            <a:rPr lang="en-US" sz="1100" kern="1200"/>
            <a:t>QA Automation for CGS</a:t>
          </a:r>
          <a:endParaRPr lang="en-AE" sz="1100" kern="1200"/>
        </a:p>
      </dsp:txBody>
      <dsp:txXfrm>
        <a:off x="5278877" y="667301"/>
        <a:ext cx="2053473" cy="968241"/>
      </dsp:txXfrm>
    </dsp:sp>
    <dsp:sp modelId="{9E1F23F7-F6B9-4B6F-A153-64C63BF6BC4B}">
      <dsp:nvSpPr>
        <dsp:cNvPr id="0" name=""/>
        <dsp:cNvSpPr/>
      </dsp:nvSpPr>
      <dsp:spPr>
        <a:xfrm>
          <a:off x="5278877" y="327108"/>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Feb’22</a:t>
          </a:r>
          <a:endParaRPr lang="en-AE" sz="1500" kern="1200"/>
        </a:p>
      </dsp:txBody>
      <dsp:txXfrm>
        <a:off x="5278877" y="327108"/>
        <a:ext cx="2053473" cy="340192"/>
      </dsp:txXfrm>
    </dsp:sp>
    <dsp:sp modelId="{0558B5F2-31D7-425E-AAA8-5949D25E92A6}">
      <dsp:nvSpPr>
        <dsp:cNvPr id="0" name=""/>
        <dsp:cNvSpPr/>
      </dsp:nvSpPr>
      <dsp:spPr>
        <a:xfrm>
          <a:off x="5108781" y="667301"/>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2F631DD8-FB0A-4B8F-B85A-51FC58629DEC}">
      <dsp:nvSpPr>
        <dsp:cNvPr id="0" name=""/>
        <dsp:cNvSpPr/>
      </dsp:nvSpPr>
      <dsp:spPr>
        <a:xfrm>
          <a:off x="5078163"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2FD47-BFAC-462B-BF42-305DA83AD2EB}">
      <dsp:nvSpPr>
        <dsp:cNvPr id="0" name=""/>
        <dsp:cNvSpPr/>
      </dsp:nvSpPr>
      <dsp:spPr>
        <a:xfrm rot="18900000">
          <a:off x="6222130" y="2653603"/>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7D167-0440-4F96-BA89-29524826D7EE}">
      <dsp:nvSpPr>
        <dsp:cNvPr id="0" name=""/>
        <dsp:cNvSpPr/>
      </dsp:nvSpPr>
      <dsp:spPr>
        <a:xfrm>
          <a:off x="6248854" y="2680327"/>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776EE41-A487-48C9-9E04-D321317B392C}">
      <dsp:nvSpPr>
        <dsp:cNvPr id="0" name=""/>
        <dsp:cNvSpPr/>
      </dsp:nvSpPr>
      <dsp:spPr>
        <a:xfrm>
          <a:off x="6512503" y="1635542"/>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lvl="0" algn="l" defTabSz="488950">
            <a:lnSpc>
              <a:spcPct val="100000"/>
            </a:lnSpc>
            <a:spcBef>
              <a:spcPct val="0"/>
            </a:spcBef>
            <a:spcAft>
              <a:spcPts val="0"/>
            </a:spcAft>
          </a:pPr>
          <a:r>
            <a:rPr lang="en-US" sz="1100" kern="1200"/>
            <a:t>HoneyComb Web followed by HC Agent in April</a:t>
          </a:r>
          <a:endParaRPr lang="en-AE" sz="1100" kern="1200"/>
        </a:p>
        <a:p>
          <a:pPr lvl="0" algn="l" defTabSz="488950">
            <a:lnSpc>
              <a:spcPct val="100000"/>
            </a:lnSpc>
            <a:spcBef>
              <a:spcPct val="0"/>
            </a:spcBef>
            <a:spcAft>
              <a:spcPts val="0"/>
            </a:spcAft>
          </a:pPr>
          <a:r>
            <a:rPr lang="en-US" sz="1100" kern="1200"/>
            <a:t>Improvement Plan</a:t>
          </a:r>
          <a:endParaRPr lang="en-AE" sz="1100" kern="1200"/>
        </a:p>
      </dsp:txBody>
      <dsp:txXfrm>
        <a:off x="6512503" y="1635542"/>
        <a:ext cx="2053473" cy="968241"/>
      </dsp:txXfrm>
    </dsp:sp>
    <dsp:sp modelId="{CAD6CEEC-5E6A-4D88-8965-5AA94EBAE5F5}">
      <dsp:nvSpPr>
        <dsp:cNvPr id="0" name=""/>
        <dsp:cNvSpPr/>
      </dsp:nvSpPr>
      <dsp:spPr>
        <a:xfrm>
          <a:off x="6512503" y="2603783"/>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Mar’22</a:t>
          </a:r>
          <a:endParaRPr lang="en-AE" sz="1500" kern="1200"/>
        </a:p>
      </dsp:txBody>
      <dsp:txXfrm>
        <a:off x="6512503" y="2603783"/>
        <a:ext cx="2053473" cy="340192"/>
      </dsp:txXfrm>
    </dsp:sp>
    <dsp:sp modelId="{318C1C18-26F5-46CD-879A-EEFEB57160C8}">
      <dsp:nvSpPr>
        <dsp:cNvPr id="0" name=""/>
        <dsp:cNvSpPr/>
      </dsp:nvSpPr>
      <dsp:spPr>
        <a:xfrm>
          <a:off x="6342407" y="1635542"/>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306695-2F17-4C92-B26A-0E5D2253D582}">
      <dsp:nvSpPr>
        <dsp:cNvPr id="0" name=""/>
        <dsp:cNvSpPr/>
      </dsp:nvSpPr>
      <dsp:spPr>
        <a:xfrm>
          <a:off x="6311789"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B802D-B544-4B36-AC8E-5BCAE5F3B337}">
      <dsp:nvSpPr>
        <dsp:cNvPr id="0" name=""/>
        <dsp:cNvSpPr/>
      </dsp:nvSpPr>
      <dsp:spPr>
        <a:xfrm rot="8100000">
          <a:off x="7455756" y="376928"/>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A4BC77-06C5-4AFD-AC18-FF0A868639E3}">
      <dsp:nvSpPr>
        <dsp:cNvPr id="0" name=""/>
        <dsp:cNvSpPr/>
      </dsp:nvSpPr>
      <dsp:spPr>
        <a:xfrm>
          <a:off x="7482479" y="403651"/>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ACB8C61-FC56-4D67-B747-CEFDC3B30627}">
      <dsp:nvSpPr>
        <dsp:cNvPr id="0" name=""/>
        <dsp:cNvSpPr/>
      </dsp:nvSpPr>
      <dsp:spPr>
        <a:xfrm>
          <a:off x="7746129" y="612870"/>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lvl="0" algn="l" defTabSz="488950">
            <a:lnSpc>
              <a:spcPct val="100000"/>
            </a:lnSpc>
            <a:spcBef>
              <a:spcPct val="0"/>
            </a:spcBef>
            <a:spcAft>
              <a:spcPts val="0"/>
            </a:spcAft>
          </a:pPr>
          <a:r>
            <a:rPr lang="en-US" sz="1100" kern="1200"/>
            <a:t>Delivery @ SCALE</a:t>
          </a:r>
          <a:endParaRPr lang="en-AE" sz="1100" kern="1200"/>
        </a:p>
        <a:p>
          <a:pPr lvl="0" algn="l" defTabSz="488950">
            <a:lnSpc>
              <a:spcPct val="100000"/>
            </a:lnSpc>
            <a:spcBef>
              <a:spcPct val="0"/>
            </a:spcBef>
            <a:spcAft>
              <a:spcPts val="0"/>
            </a:spcAft>
          </a:pPr>
          <a:r>
            <a:rPr lang="en-US" sz="1100" kern="1200"/>
            <a:t>Alignment with TTH </a:t>
          </a:r>
        </a:p>
        <a:p>
          <a:pPr lvl="0" algn="l" defTabSz="488950">
            <a:lnSpc>
              <a:spcPct val="100000"/>
            </a:lnSpc>
            <a:spcBef>
              <a:spcPct val="0"/>
            </a:spcBef>
            <a:spcAft>
              <a:spcPts val="0"/>
            </a:spcAft>
          </a:pPr>
          <a:r>
            <a:rPr lang="en-US" sz="1100" kern="1200"/>
            <a:t>Team back in office</a:t>
          </a:r>
        </a:p>
        <a:p>
          <a:pPr lvl="0" algn="l" defTabSz="488950">
            <a:lnSpc>
              <a:spcPct val="100000"/>
            </a:lnSpc>
            <a:spcBef>
              <a:spcPct val="0"/>
            </a:spcBef>
            <a:spcAft>
              <a:spcPts val="0"/>
            </a:spcAft>
          </a:pPr>
          <a:r>
            <a:rPr lang="en-US" sz="1100" kern="1200"/>
            <a:t>Revamped Selection process</a:t>
          </a:r>
        </a:p>
      </dsp:txBody>
      <dsp:txXfrm>
        <a:off x="7746129" y="612870"/>
        <a:ext cx="2053473" cy="968241"/>
      </dsp:txXfrm>
    </dsp:sp>
    <dsp:sp modelId="{964CD356-272B-4C21-9C55-90F92A04C0D9}">
      <dsp:nvSpPr>
        <dsp:cNvPr id="0" name=""/>
        <dsp:cNvSpPr/>
      </dsp:nvSpPr>
      <dsp:spPr>
        <a:xfrm>
          <a:off x="7746129" y="272677"/>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Now</a:t>
          </a:r>
          <a:endParaRPr lang="en-AE" sz="1500" kern="1200"/>
        </a:p>
      </dsp:txBody>
      <dsp:txXfrm>
        <a:off x="7746129" y="272677"/>
        <a:ext cx="2053473" cy="340192"/>
      </dsp:txXfrm>
    </dsp:sp>
    <dsp:sp modelId="{F253C2BC-A34B-4F21-934E-9996642D52FF}">
      <dsp:nvSpPr>
        <dsp:cNvPr id="0" name=""/>
        <dsp:cNvSpPr/>
      </dsp:nvSpPr>
      <dsp:spPr>
        <a:xfrm>
          <a:off x="7576032" y="667301"/>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327E3CD-9A30-42E0-97F7-E4E4D7EA55AB}">
      <dsp:nvSpPr>
        <dsp:cNvPr id="0" name=""/>
        <dsp:cNvSpPr/>
      </dsp:nvSpPr>
      <dsp:spPr>
        <a:xfrm>
          <a:off x="7545415"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E639BF-D3CB-48EF-8E2E-B85A113F7F13}">
      <dsp:nvSpPr>
        <dsp:cNvPr id="0" name=""/>
        <dsp:cNvSpPr/>
      </dsp:nvSpPr>
      <dsp:spPr>
        <a:xfrm rot="18900000">
          <a:off x="8689382" y="2653603"/>
          <a:ext cx="240552" cy="240552"/>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4AE112-9278-4B5D-9A16-4D734B518C9E}">
      <dsp:nvSpPr>
        <dsp:cNvPr id="0" name=""/>
        <dsp:cNvSpPr/>
      </dsp:nvSpPr>
      <dsp:spPr>
        <a:xfrm>
          <a:off x="8716105" y="2680327"/>
          <a:ext cx="187106" cy="18710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61EF4BC-A7E2-417E-A248-AE12B99CDB85}">
      <dsp:nvSpPr>
        <dsp:cNvPr id="0" name=""/>
        <dsp:cNvSpPr/>
      </dsp:nvSpPr>
      <dsp:spPr>
        <a:xfrm>
          <a:off x="9064335" y="1682026"/>
          <a:ext cx="2053473" cy="968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lvl="0" algn="l" defTabSz="488950">
            <a:lnSpc>
              <a:spcPct val="100000"/>
            </a:lnSpc>
            <a:spcBef>
              <a:spcPct val="0"/>
            </a:spcBef>
            <a:spcAft>
              <a:spcPts val="0"/>
            </a:spcAft>
          </a:pPr>
          <a:r>
            <a:rPr lang="en-US" sz="1100" kern="1200"/>
            <a:t>Stepping up the value chain</a:t>
          </a:r>
        </a:p>
        <a:p>
          <a:pPr lvl="0" algn="l" defTabSz="488950">
            <a:lnSpc>
              <a:spcPct val="100000"/>
            </a:lnSpc>
            <a:spcBef>
              <a:spcPct val="0"/>
            </a:spcBef>
            <a:spcAft>
              <a:spcPts val="0"/>
            </a:spcAft>
          </a:pPr>
          <a:r>
            <a:rPr lang="en-US" sz="1100" kern="1200"/>
            <a:t>Continuous Service Improvement</a:t>
          </a:r>
        </a:p>
        <a:p>
          <a:pPr lvl="0" algn="l" defTabSz="488950">
            <a:lnSpc>
              <a:spcPct val="100000"/>
            </a:lnSpc>
            <a:spcBef>
              <a:spcPct val="0"/>
            </a:spcBef>
            <a:spcAft>
              <a:spcPts val="0"/>
            </a:spcAft>
          </a:pPr>
          <a:r>
            <a:rPr lang="en-US" sz="1100" kern="1200"/>
            <a:t>80% Automation coverage</a:t>
          </a:r>
        </a:p>
      </dsp:txBody>
      <dsp:txXfrm>
        <a:off x="9064335" y="1682026"/>
        <a:ext cx="2053473" cy="968241"/>
      </dsp:txXfrm>
    </dsp:sp>
    <dsp:sp modelId="{1447EF3C-2DEB-48CE-B5E1-1ACEC2557E16}">
      <dsp:nvSpPr>
        <dsp:cNvPr id="0" name=""/>
        <dsp:cNvSpPr/>
      </dsp:nvSpPr>
      <dsp:spPr>
        <a:xfrm>
          <a:off x="9064335" y="2650267"/>
          <a:ext cx="2053473" cy="3401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lvl="0" algn="l" defTabSz="666750">
            <a:lnSpc>
              <a:spcPct val="100000"/>
            </a:lnSpc>
            <a:spcBef>
              <a:spcPct val="0"/>
            </a:spcBef>
            <a:spcAft>
              <a:spcPts val="0"/>
            </a:spcAft>
            <a:defRPr b="1"/>
          </a:pPr>
          <a:r>
            <a:rPr lang="en-US" sz="1500" kern="1200"/>
            <a:t>Beyond </a:t>
          </a:r>
        </a:p>
      </dsp:txBody>
      <dsp:txXfrm>
        <a:off x="9064335" y="2650267"/>
        <a:ext cx="2053473" cy="340192"/>
      </dsp:txXfrm>
    </dsp:sp>
    <dsp:sp modelId="{ED7A9296-2B6D-4646-B3B9-8D5045DE584C}">
      <dsp:nvSpPr>
        <dsp:cNvPr id="0" name=""/>
        <dsp:cNvSpPr/>
      </dsp:nvSpPr>
      <dsp:spPr>
        <a:xfrm>
          <a:off x="8809658" y="1635542"/>
          <a:ext cx="0" cy="968241"/>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9D3CBCB6-47A1-47CB-9732-C067A2835A2B}">
      <dsp:nvSpPr>
        <dsp:cNvPr id="0" name=""/>
        <dsp:cNvSpPr/>
      </dsp:nvSpPr>
      <dsp:spPr>
        <a:xfrm>
          <a:off x="8779041" y="1604925"/>
          <a:ext cx="61234" cy="6123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C4BA8-A017-44A7-82CD-0383E8B04DE1}">
      <dsp:nvSpPr>
        <dsp:cNvPr id="0" name=""/>
        <dsp:cNvSpPr/>
      </dsp:nvSpPr>
      <dsp:spPr>
        <a:xfrm>
          <a:off x="2288157" y="16218"/>
          <a:ext cx="1144078" cy="954002"/>
        </a:xfrm>
        <a:prstGeom prst="trapezoid">
          <a:avLst>
            <a:gd name="adj" fmla="val 59962"/>
          </a:avLst>
        </a:prstGeom>
        <a:solidFill>
          <a:schemeClr val="tx2">
            <a:lumMod val="10000"/>
            <a:lumOff val="90000"/>
          </a:schemeClr>
        </a:solidFill>
        <a:ln w="28575" cap="flat" cmpd="sng" algn="ctr">
          <a:solidFill>
            <a:schemeClr val="bg1"/>
          </a:solidFill>
          <a:prstDash val="solid"/>
          <a:miter lim="800000"/>
        </a:ln>
        <a:effectLst/>
      </dsp:spPr>
      <dsp:style>
        <a:lnRef idx="1">
          <a:schemeClr val="accent6"/>
        </a:lnRef>
        <a:fillRef idx="2">
          <a:schemeClr val="accent6"/>
        </a:fillRef>
        <a:effectRef idx="1">
          <a:schemeClr val="accent6"/>
        </a:effectRef>
        <a:fontRef idx="minor">
          <a:schemeClr val="dk1"/>
        </a:fontRef>
      </dsp:style>
      <dsp:txBody>
        <a:bodyPr spcFirstLastPara="0" vert="horz" wrap="square" lIns="17780" tIns="17780" rIns="17780" bIns="17780" numCol="1" spcCol="1270" anchor="b" anchorCtr="0">
          <a:noAutofit/>
        </a:bodyPr>
        <a:lstStyle/>
        <a:p>
          <a:pPr lvl="0" algn="ctr" defTabSz="622300">
            <a:lnSpc>
              <a:spcPct val="100000"/>
            </a:lnSpc>
            <a:spcBef>
              <a:spcPct val="0"/>
            </a:spcBef>
            <a:spcAft>
              <a:spcPts val="0"/>
            </a:spcAft>
          </a:pPr>
          <a:r>
            <a:rPr lang="en-US" sz="1400" kern="1200">
              <a:solidFill>
                <a:schemeClr val="bg1"/>
              </a:solidFill>
              <a:latin typeface="+mn-lt"/>
              <a:cs typeface="Arial" panose="020B0604020202020204" pitchFamily="34" charset="0"/>
            </a:rPr>
            <a:t> </a:t>
          </a:r>
          <a:endParaRPr lang="en-US" sz="1600" kern="1200">
            <a:solidFill>
              <a:schemeClr val="bg1"/>
            </a:solidFill>
            <a:latin typeface="+mn-lt"/>
            <a:cs typeface="Arial" panose="020B0604020202020204" pitchFamily="34" charset="0"/>
          </a:endParaRPr>
        </a:p>
      </dsp:txBody>
      <dsp:txXfrm>
        <a:off x="2288157" y="16218"/>
        <a:ext cx="1144078" cy="954002"/>
      </dsp:txXfrm>
    </dsp:sp>
    <dsp:sp modelId="{AE0BC21D-E8BB-455C-B8B1-8DC435F4D414}">
      <dsp:nvSpPr>
        <dsp:cNvPr id="0" name=""/>
        <dsp:cNvSpPr/>
      </dsp:nvSpPr>
      <dsp:spPr>
        <a:xfrm>
          <a:off x="1716117" y="954002"/>
          <a:ext cx="2288157" cy="954002"/>
        </a:xfrm>
        <a:prstGeom prst="trapezoid">
          <a:avLst>
            <a:gd name="adj" fmla="val 59962"/>
          </a:avLst>
        </a:prstGeom>
        <a:solidFill>
          <a:schemeClr val="tx2">
            <a:lumMod val="25000"/>
            <a:lumOff val="75000"/>
          </a:schemeClr>
        </a:solidFill>
        <a:ln w="28575" cap="flat" cmpd="sng" algn="ctr">
          <a:solidFill>
            <a:schemeClr val="bg1"/>
          </a:solidFill>
          <a:prstDash val="solid"/>
          <a:miter lim="800000"/>
        </a:ln>
        <a:effectLst/>
      </dsp:spPr>
      <dsp:style>
        <a:lnRef idx="1">
          <a:schemeClr val="dk1"/>
        </a:lnRef>
        <a:fillRef idx="2">
          <a:schemeClr val="dk1"/>
        </a:fillRef>
        <a:effectRef idx="1">
          <a:schemeClr val="dk1"/>
        </a:effectRef>
        <a:fontRef idx="minor">
          <a:schemeClr val="dk1"/>
        </a:fontRef>
      </dsp:style>
      <dsp:txBody>
        <a:bodyPr spcFirstLastPara="0" vert="horz" wrap="square" lIns="20320" tIns="20320" rIns="20320" bIns="20320" numCol="1" spcCol="1270" anchor="ctr" anchorCtr="0">
          <a:noAutofit/>
        </a:bodyPr>
        <a:lstStyle/>
        <a:p>
          <a:pPr lvl="0" algn="ctr" defTabSz="711200">
            <a:lnSpc>
              <a:spcPct val="100000"/>
            </a:lnSpc>
            <a:spcBef>
              <a:spcPct val="0"/>
            </a:spcBef>
            <a:spcAft>
              <a:spcPts val="0"/>
            </a:spcAft>
          </a:pPr>
          <a:r>
            <a:rPr lang="en-US" sz="1600" kern="1200">
              <a:solidFill>
                <a:schemeClr val="bg1"/>
              </a:solidFill>
              <a:latin typeface="+mn-lt"/>
              <a:cs typeface="Arial" panose="020B0604020202020204" pitchFamily="34" charset="0"/>
            </a:rPr>
            <a:t> </a:t>
          </a:r>
        </a:p>
      </dsp:txBody>
      <dsp:txXfrm>
        <a:off x="2116545" y="954002"/>
        <a:ext cx="1487302" cy="954002"/>
      </dsp:txXfrm>
    </dsp:sp>
    <dsp:sp modelId="{17BCF980-8C0E-46C1-9DA4-CB4CEE9109A1}">
      <dsp:nvSpPr>
        <dsp:cNvPr id="0" name=""/>
        <dsp:cNvSpPr/>
      </dsp:nvSpPr>
      <dsp:spPr>
        <a:xfrm>
          <a:off x="1144078" y="1908004"/>
          <a:ext cx="3432235" cy="954002"/>
        </a:xfrm>
        <a:prstGeom prst="trapezoid">
          <a:avLst>
            <a:gd name="adj" fmla="val 59962"/>
          </a:avLst>
        </a:prstGeom>
        <a:solidFill>
          <a:schemeClr val="tx2">
            <a:lumMod val="50000"/>
            <a:lumOff val="50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100000"/>
            </a:lnSpc>
            <a:spcBef>
              <a:spcPct val="0"/>
            </a:spcBef>
            <a:spcAft>
              <a:spcPts val="0"/>
            </a:spcAft>
          </a:pPr>
          <a:r>
            <a:rPr lang="en-US" sz="1800" kern="1200">
              <a:solidFill>
                <a:schemeClr val="bg1"/>
              </a:solidFill>
              <a:latin typeface="+mn-lt"/>
              <a:cs typeface="Arial" panose="020B0604020202020204" pitchFamily="34" charset="0"/>
            </a:rPr>
            <a:t> </a:t>
          </a:r>
        </a:p>
      </dsp:txBody>
      <dsp:txXfrm>
        <a:off x="1744719" y="1908004"/>
        <a:ext cx="2230953" cy="954002"/>
      </dsp:txXfrm>
    </dsp:sp>
    <dsp:sp modelId="{09C92EE5-6DE3-4E23-A599-15BE875B28E2}">
      <dsp:nvSpPr>
        <dsp:cNvPr id="0" name=""/>
        <dsp:cNvSpPr/>
      </dsp:nvSpPr>
      <dsp:spPr>
        <a:xfrm>
          <a:off x="572039" y="2862006"/>
          <a:ext cx="4576314" cy="954002"/>
        </a:xfrm>
        <a:prstGeom prst="trapezoid">
          <a:avLst>
            <a:gd name="adj" fmla="val 59962"/>
          </a:avLst>
        </a:prstGeom>
        <a:solidFill>
          <a:schemeClr val="tx2">
            <a:lumMod val="75000"/>
            <a:lumOff val="25000"/>
          </a:schemeClr>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endParaRPr lang="en-US" sz="1600" kern="1200">
            <a:solidFill>
              <a:schemeClr val="accent6">
                <a:lumMod val="25000"/>
              </a:schemeClr>
            </a:solidFill>
            <a:latin typeface="+mn-lt"/>
            <a:cs typeface="Times New Roman" panose="02020603050405020304" pitchFamily="18" charset="0"/>
          </a:endParaRPr>
        </a:p>
      </dsp:txBody>
      <dsp:txXfrm>
        <a:off x="1372894" y="2862006"/>
        <a:ext cx="2974604" cy="954002"/>
      </dsp:txXfrm>
    </dsp:sp>
    <dsp:sp modelId="{6A06A26C-2ADA-4C0E-80E7-1C21DA32B608}">
      <dsp:nvSpPr>
        <dsp:cNvPr id="0" name=""/>
        <dsp:cNvSpPr/>
      </dsp:nvSpPr>
      <dsp:spPr>
        <a:xfrm>
          <a:off x="0" y="3816008"/>
          <a:ext cx="5720393" cy="954002"/>
        </a:xfrm>
        <a:prstGeom prst="trapezoid">
          <a:avLst>
            <a:gd name="adj" fmla="val 59962"/>
          </a:avLst>
        </a:prstGeom>
        <a:solidFill>
          <a:schemeClr val="tx2"/>
        </a:solidFill>
        <a:ln w="28575"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a:solidFill>
                <a:schemeClr val="accent6">
                  <a:lumMod val="25000"/>
                </a:schemeClr>
              </a:solidFill>
              <a:latin typeface="+mn-lt"/>
              <a:cs typeface="Arial" panose="020B0604020202020204" pitchFamily="34" charset="0"/>
            </a:rPr>
            <a:t> </a:t>
          </a:r>
        </a:p>
      </dsp:txBody>
      <dsp:txXfrm>
        <a:off x="1001068" y="3816008"/>
        <a:ext cx="3718255" cy="954002"/>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xmlns="">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xmlns="">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xmlns="">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xmlns="">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xmlns="">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xmlns="">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E491-5AA6-411F-B878-BBF0239232D3}" type="datetimeFigureOut">
              <a:rPr lang="en-IN" smtClean="0"/>
              <a:t>19-12-2022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B903C0-41BA-418C-9164-8218E4E84E4F}" type="slidenum">
              <a:rPr lang="en-IN" smtClean="0"/>
              <a:t>‹#›</a:t>
            </a:fld>
            <a:endParaRPr lang="en-IN"/>
          </a:p>
        </p:txBody>
      </p:sp>
    </p:spTree>
    <p:extLst>
      <p:ext uri="{BB962C8B-B14F-4D97-AF65-F5344CB8AC3E}">
        <p14:creationId xmlns:p14="http://schemas.microsoft.com/office/powerpoint/2010/main" val="4293569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B903C0-41BA-418C-9164-8218E4E84E4F}" type="slidenum">
              <a:rPr lang="en-IN" smtClean="0"/>
              <a:t>1</a:t>
            </a:fld>
            <a:endParaRPr lang="en-IN"/>
          </a:p>
        </p:txBody>
      </p:sp>
    </p:spTree>
    <p:extLst>
      <p:ext uri="{BB962C8B-B14F-4D97-AF65-F5344CB8AC3E}">
        <p14:creationId xmlns:p14="http://schemas.microsoft.com/office/powerpoint/2010/main" val="328560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B903C0-41BA-418C-9164-8218E4E84E4F}" type="slidenum">
              <a:rPr lang="en-IN" smtClean="0"/>
              <a:t>25</a:t>
            </a:fld>
            <a:endParaRPr lang="en-IN"/>
          </a:p>
        </p:txBody>
      </p:sp>
    </p:spTree>
    <p:extLst>
      <p:ext uri="{BB962C8B-B14F-4D97-AF65-F5344CB8AC3E}">
        <p14:creationId xmlns:p14="http://schemas.microsoft.com/office/powerpoint/2010/main" val="171244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B903C0-41BA-418C-9164-8218E4E84E4F}" type="slidenum">
              <a:rPr lang="en-IN" smtClean="0"/>
              <a:t>27</a:t>
            </a:fld>
            <a:endParaRPr lang="en-IN"/>
          </a:p>
        </p:txBody>
      </p:sp>
    </p:spTree>
    <p:extLst>
      <p:ext uri="{BB962C8B-B14F-4D97-AF65-F5344CB8AC3E}">
        <p14:creationId xmlns:p14="http://schemas.microsoft.com/office/powerpoint/2010/main" val="498281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D8F1C29-D0AD-43AD-BCBE-9DB6DEF264BD}" type="slidenum">
              <a:rPr lang="en-IN" smtClean="0"/>
              <a:t>63</a:t>
            </a:fld>
            <a:endParaRPr lang="en-IN"/>
          </a:p>
        </p:txBody>
      </p:sp>
    </p:spTree>
    <p:extLst>
      <p:ext uri="{BB962C8B-B14F-4D97-AF65-F5344CB8AC3E}">
        <p14:creationId xmlns:p14="http://schemas.microsoft.com/office/powerpoint/2010/main" val="168398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33488"/>
            <a:ext cx="5921375" cy="3332162"/>
          </a:xfrm>
          <a:prstGeom prst="rect">
            <a:avLst/>
          </a:prstGeom>
          <a:noFill/>
          <a:ln w="12700">
            <a:solidFill>
              <a:prstClr val="black"/>
            </a:solidFill>
          </a:ln>
        </p:spPr>
      </p:sp>
      <p:sp>
        <p:nvSpPr>
          <p:cNvPr id="3" name="Notes Placeholder 2"/>
          <p:cNvSpPr>
            <a:spLocks noGrp="1"/>
          </p:cNvSpPr>
          <p:nvPr>
            <p:ph type="body" idx="1"/>
          </p:nvPr>
        </p:nvSpPr>
        <p:spPr>
          <a:xfrm>
            <a:off x="679450" y="4751388"/>
            <a:ext cx="5438775" cy="3887787"/>
          </a:xfrm>
          <a:prstGeom prst="rect">
            <a:avLst/>
          </a:prstGeom>
        </p:spPr>
        <p:txBody>
          <a:bodyPr/>
          <a:lstStyle/>
          <a:p>
            <a:endParaRPr lang="en-IN">
              <a:latin typeface="Anek Latin" pitchFamily="2" charset="0"/>
            </a:endParaRPr>
          </a:p>
        </p:txBody>
      </p:sp>
    </p:spTree>
    <p:extLst>
      <p:ext uri="{BB962C8B-B14F-4D97-AF65-F5344CB8AC3E}">
        <p14:creationId xmlns:p14="http://schemas.microsoft.com/office/powerpoint/2010/main" val="1584337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kern="1200">
              <a:solidFill>
                <a:schemeClr val="tx1"/>
              </a:solidFill>
              <a:effectLst/>
              <a:latin typeface="+mn-lt"/>
              <a:ea typeface="+mn-ea"/>
              <a:cs typeface="+mn-cs"/>
            </a:endParaRPr>
          </a:p>
          <a:p>
            <a:pPr marL="285750" marR="0" lvl="0" indent="-2857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001B44"/>
                </a:solidFill>
                <a:latin typeface="Arial"/>
                <a:cs typeface="Arial"/>
              </a:rPr>
              <a:t>We identify, rate and then determine how to mitigate risks so that they do not become issues. </a:t>
            </a:r>
          </a:p>
          <a:p>
            <a:pPr marL="285750" marR="0" lvl="0" indent="-2857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rgbClr val="001B44"/>
              </a:solidFill>
              <a:latin typeface="Arial"/>
              <a:cs typeface="Arial"/>
            </a:endParaRPr>
          </a:p>
          <a:p>
            <a:pPr marL="285750" marR="0" lvl="0" indent="-2857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001B44"/>
                </a:solidFill>
                <a:latin typeface="Arial"/>
                <a:cs typeface="Arial"/>
              </a:rPr>
              <a:t>A key element of the kick-off phase will be to review all catalogued risks, to ensure that the group has put in place strong processes for ensuring that the appropriate mitigation is in place. </a:t>
            </a:r>
          </a:p>
          <a:p>
            <a:pPr marL="285750" marR="0" lvl="0" indent="-2857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a:solidFill>
                <a:srgbClr val="001B44"/>
              </a:solidFill>
              <a:latin typeface="Arial"/>
              <a:cs typeface="Arial"/>
            </a:endParaRPr>
          </a:p>
          <a:p>
            <a:pPr marL="285750" marR="0" lvl="0" indent="-285750" algn="l" defTabSz="6094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solidFill>
                  <a:srgbClr val="001B44"/>
                </a:solidFill>
                <a:latin typeface="Arial"/>
                <a:cs typeface="Arial"/>
              </a:rPr>
              <a:t>The register will be reviewed at the weekly review and monthly steerco to ensure (1) all risks captured, (2) that new risks incorporated and (3) that mitigation in place to ensure risks do not become issues. Shown below is a sample of the risks that </a:t>
            </a:r>
            <a:r>
              <a:rPr lang="en-US" sz="1800" err="1">
                <a:solidFill>
                  <a:srgbClr val="001B44"/>
                </a:solidFill>
                <a:latin typeface="Arial"/>
                <a:cs typeface="Arial"/>
              </a:rPr>
              <a:t>Coforge</a:t>
            </a:r>
            <a:r>
              <a:rPr lang="en-US" sz="1800">
                <a:solidFill>
                  <a:srgbClr val="001B44"/>
                </a:solidFill>
                <a:latin typeface="Arial"/>
                <a:cs typeface="Arial"/>
              </a:rPr>
              <a:t> expects to encounter,  It is indicative only.</a:t>
            </a:r>
          </a:p>
          <a:p>
            <a:pPr marL="285750" indent="-285750">
              <a:buFont typeface="Arial" panose="020B0604020202020204" pitchFamily="34" charset="0"/>
              <a:buChar char="•"/>
            </a:pPr>
            <a:endParaRPr lang="en-GB" sz="1800"/>
          </a:p>
        </p:txBody>
      </p:sp>
      <p:sp>
        <p:nvSpPr>
          <p:cNvPr id="4" name="Slide Number Placeholder 3"/>
          <p:cNvSpPr>
            <a:spLocks noGrp="1"/>
          </p:cNvSpPr>
          <p:nvPr>
            <p:ph type="sldNum" sz="quarter" idx="5"/>
          </p:nvPr>
        </p:nvSpPr>
        <p:spPr/>
        <p:txBody>
          <a:bodyPr/>
          <a:lstStyle/>
          <a:p>
            <a:fld id="{2D753CA0-28A1-1E4E-9EF7-EC20CB6FB85C}" type="slidenum">
              <a:rPr lang="en-US" smtClean="0"/>
              <a:t>72</a:t>
            </a:fld>
            <a:endParaRPr lang="en-US"/>
          </a:p>
        </p:txBody>
      </p:sp>
    </p:spTree>
    <p:extLst>
      <p:ext uri="{BB962C8B-B14F-4D97-AF65-F5344CB8AC3E}">
        <p14:creationId xmlns:p14="http://schemas.microsoft.com/office/powerpoint/2010/main" val="283886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64" tIns="45283" rIns="90564" bIns="45283"/>
          <a:lstStyle/>
          <a:p>
            <a:endParaRPr lang="en-GB"/>
          </a:p>
        </p:txBody>
      </p:sp>
      <p:sp>
        <p:nvSpPr>
          <p:cNvPr id="4" name="Slide Number Placeholder 3"/>
          <p:cNvSpPr>
            <a:spLocks noGrp="1"/>
          </p:cNvSpPr>
          <p:nvPr>
            <p:ph type="sldNum" sz="quarter" idx="10"/>
          </p:nvPr>
        </p:nvSpPr>
        <p:spPr/>
        <p:txBody>
          <a:bodyPr lIns="90564" tIns="45283" rIns="90564" bIns="45283"/>
          <a:lstStyle/>
          <a:p>
            <a:pPr algn="r" defTabSz="905643">
              <a:defRPr/>
            </a:pPr>
            <a:fld id="{2D753CA0-28A1-1E4E-9EF7-EC20CB6FB85C}" type="slidenum">
              <a:rPr lang="en-US" sz="800">
                <a:solidFill>
                  <a:prstClr val="black"/>
                </a:solidFill>
                <a:latin typeface="Calibri" panose="020F0502020204030204"/>
              </a:rPr>
              <a:pPr algn="r" defTabSz="905643">
                <a:defRPr/>
              </a:pPr>
              <a:t>6</a:t>
            </a:fld>
            <a:endParaRPr lang="en-US" sz="800">
              <a:solidFill>
                <a:prstClr val="black"/>
              </a:solidFill>
              <a:latin typeface="Calibri" panose="020F0502020204030204"/>
            </a:endParaRPr>
          </a:p>
        </p:txBody>
      </p:sp>
    </p:spTree>
    <p:extLst>
      <p:ext uri="{BB962C8B-B14F-4D97-AF65-F5344CB8AC3E}">
        <p14:creationId xmlns:p14="http://schemas.microsoft.com/office/powerpoint/2010/main" val="546559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223963"/>
            <a:ext cx="5881688" cy="3308350"/>
          </a:xfrm>
          <a:prstGeom prst="rect">
            <a:avLst/>
          </a:prstGeom>
          <a:noFill/>
          <a:ln w="12700">
            <a:solidFill>
              <a:prstClr val="black"/>
            </a:solidFill>
          </a:ln>
        </p:spPr>
      </p:sp>
      <p:sp>
        <p:nvSpPr>
          <p:cNvPr id="3" name="Notes Placeholder 2"/>
          <p:cNvSpPr>
            <a:spLocks noGrp="1"/>
          </p:cNvSpPr>
          <p:nvPr>
            <p:ph type="body" idx="1"/>
          </p:nvPr>
        </p:nvSpPr>
        <p:spPr>
          <a:xfrm>
            <a:off x="678658" y="4717255"/>
            <a:ext cx="5432431" cy="3859858"/>
          </a:xfrm>
          <a:prstGeom prst="rect">
            <a:avLst/>
          </a:prstGeom>
        </p:spPr>
        <p:txBody>
          <a:bodyPr lIns="91001" tIns="45501" rIns="91001" bIns="45501"/>
          <a:lstStyle/>
          <a:p>
            <a:r>
              <a:rPr lang="en-IN"/>
              <a:t>TCS – 21</a:t>
            </a:r>
          </a:p>
          <a:p>
            <a:r>
              <a:rPr lang="en-IN"/>
              <a:t>Infosys – 5</a:t>
            </a:r>
          </a:p>
          <a:p>
            <a:r>
              <a:rPr lang="en-IN"/>
              <a:t>Mindtree – 23</a:t>
            </a:r>
          </a:p>
          <a:p>
            <a:endParaRPr lang="en-IN"/>
          </a:p>
        </p:txBody>
      </p:sp>
    </p:spTree>
    <p:extLst>
      <p:ext uri="{BB962C8B-B14F-4D97-AF65-F5344CB8AC3E}">
        <p14:creationId xmlns:p14="http://schemas.microsoft.com/office/powerpoint/2010/main" val="3955297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90564" tIns="45283" rIns="90564" bIns="45283"/>
          <a:lstStyle/>
          <a:p>
            <a:endParaRPr lang="en-US"/>
          </a:p>
        </p:txBody>
      </p:sp>
    </p:spTree>
    <p:extLst>
      <p:ext uri="{BB962C8B-B14F-4D97-AF65-F5344CB8AC3E}">
        <p14:creationId xmlns:p14="http://schemas.microsoft.com/office/powerpoint/2010/main" val="4111018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27E365E-E4E3-CE44-A987-7FC63394D273}" type="slidenum">
              <a:rPr lang="en-US" smtClean="0"/>
              <a:t>12</a:t>
            </a:fld>
            <a:endParaRPr lang="en-US"/>
          </a:p>
        </p:txBody>
      </p:sp>
    </p:spTree>
    <p:extLst>
      <p:ext uri="{BB962C8B-B14F-4D97-AF65-F5344CB8AC3E}">
        <p14:creationId xmlns:p14="http://schemas.microsoft.com/office/powerpoint/2010/main" val="216213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69BCC2C8-6384-4C9A-AA70-F47D3FC4A21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sym typeface="Futura"/>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sym typeface="Futura"/>
            </a:endParaRPr>
          </a:p>
        </p:txBody>
      </p:sp>
    </p:spTree>
    <p:extLst>
      <p:ext uri="{BB962C8B-B14F-4D97-AF65-F5344CB8AC3E}">
        <p14:creationId xmlns:p14="http://schemas.microsoft.com/office/powerpoint/2010/main" val="2086540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17CA8F-1915-4997-AF99-6F2391E94DCF}" type="slidenum">
              <a:rPr lang="en-US" smtClean="0"/>
              <a:t>21</a:t>
            </a:fld>
            <a:endParaRPr lang="en-US"/>
          </a:p>
        </p:txBody>
      </p:sp>
    </p:spTree>
    <p:extLst>
      <p:ext uri="{BB962C8B-B14F-4D97-AF65-F5344CB8AC3E}">
        <p14:creationId xmlns:p14="http://schemas.microsoft.com/office/powerpoint/2010/main" val="410232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D8F1C29-D0AD-43AD-BCBE-9DB6DEF264BD}" type="slidenum">
              <a:rPr lang="en-IN" smtClean="0"/>
              <a:t>22</a:t>
            </a:fld>
            <a:endParaRPr lang="en-IN"/>
          </a:p>
        </p:txBody>
      </p:sp>
    </p:spTree>
    <p:extLst>
      <p:ext uri="{BB962C8B-B14F-4D97-AF65-F5344CB8AC3E}">
        <p14:creationId xmlns:p14="http://schemas.microsoft.com/office/powerpoint/2010/main" val="530406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DD8F1C29-D0AD-43AD-BCBE-9DB6DEF264BD}" type="slidenum">
              <a:rPr lang="en-IN" smtClean="0"/>
              <a:t>23</a:t>
            </a:fld>
            <a:endParaRPr lang="en-IN"/>
          </a:p>
        </p:txBody>
      </p:sp>
    </p:spTree>
    <p:extLst>
      <p:ext uri="{BB962C8B-B14F-4D97-AF65-F5344CB8AC3E}">
        <p14:creationId xmlns:p14="http://schemas.microsoft.com/office/powerpoint/2010/main" val="1383800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7" Type="http://schemas.openxmlformats.org/officeDocument/2006/relationships/image" Target="../media/image13.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13.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17.svg"/><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33.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Coforge_Tech" TargetMode="External"/><Relationship Id="rId3" Type="http://schemas.openxmlformats.org/officeDocument/2006/relationships/image" Target="../media/image4.svg"/><Relationship Id="rId7"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www.linkedin.com/company/coforge-tech/"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s://www.youtube.com/channel/UC-9Vk052THg8iIOJQQNUkqQ" TargetMode="External"/><Relationship Id="rId4" Type="http://schemas.openxmlformats.org/officeDocument/2006/relationships/hyperlink" Target="https://www.facebook.com/coforge.company" TargetMode="External"/><Relationship Id="rId9"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2.xml"/><Relationship Id="rId1" Type="http://schemas.openxmlformats.org/officeDocument/2006/relationships/themeOverride" Target="../theme/themeOverride1.xml"/><Relationship Id="rId4"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Slide">
    <p:bg>
      <p:bgPr>
        <a:solidFill>
          <a:srgbClr val="08234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3491CC-7BE4-5B17-3EC5-BCEDEC5D17E8}"/>
              </a:ext>
            </a:extLst>
          </p:cNvPr>
          <p:cNvGrpSpPr>
            <a:grpSpLocks noChangeAspect="1"/>
          </p:cNvGrpSpPr>
          <p:nvPr userDrawn="1"/>
        </p:nvGrpSpPr>
        <p:grpSpPr>
          <a:xfrm>
            <a:off x="8706000" y="5900191"/>
            <a:ext cx="2880000" cy="639779"/>
            <a:chOff x="10797898" y="6235376"/>
            <a:chExt cx="930940" cy="206804"/>
          </a:xfrm>
        </p:grpSpPr>
        <p:sp>
          <p:nvSpPr>
            <p:cNvPr id="5" name="Freeform: Shape 4">
              <a:extLst>
                <a:ext uri="{FF2B5EF4-FFF2-40B4-BE49-F238E27FC236}">
                  <a16:creationId xmlns:a16="http://schemas.microsoft.com/office/drawing/2014/main" id="{B64DFB6D-21C0-2201-D393-1DF4D8686C4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F0E0EB6B-29D1-D95B-2451-991BFA4BFCE1}"/>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3D0E7D-07B3-AF69-21D1-3E9DCF05EFE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AAD6-FAD4-F576-40DC-70B5CD35AB0B}"/>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93EB454-C1CD-6432-55B9-3337A7345465}"/>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853418F-7526-9CB2-DB89-310960ECFDEF}"/>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E59A7DB-D955-29D1-0611-DF2ECE79E0FF}"/>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8F37D8B-EA68-B532-4862-19F68D5E8456}"/>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 name="Graphic 9">
            <a:extLst>
              <a:ext uri="{FF2B5EF4-FFF2-40B4-BE49-F238E27FC236}">
                <a16:creationId xmlns:a16="http://schemas.microsoft.com/office/drawing/2014/main" id="{A852CC23-4641-10E5-B65F-C060D3FA834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7262800" y="0"/>
            <a:ext cx="2476500" cy="6858000"/>
          </a:xfrm>
          <a:prstGeom prst="rect">
            <a:avLst/>
          </a:prstGeom>
        </p:spPr>
      </p:pic>
      <p:sp>
        <p:nvSpPr>
          <p:cNvPr id="23" name="Title 22">
            <a:extLst>
              <a:ext uri="{FF2B5EF4-FFF2-40B4-BE49-F238E27FC236}">
                <a16:creationId xmlns:a16="http://schemas.microsoft.com/office/drawing/2014/main" id="{3E25752A-861D-A0C6-4C4A-CFDD69C6BC71}"/>
              </a:ext>
            </a:extLst>
          </p:cNvPr>
          <p:cNvSpPr>
            <a:spLocks noGrp="1"/>
          </p:cNvSpPr>
          <p:nvPr>
            <p:ph type="title" hasCustomPrompt="1"/>
          </p:nvPr>
        </p:nvSpPr>
        <p:spPr>
          <a:xfrm>
            <a:off x="475328" y="1661318"/>
            <a:ext cx="7467600" cy="1767682"/>
          </a:xfrm>
          <a:prstGeom prst="rect">
            <a:avLst/>
          </a:prstGeom>
        </p:spPr>
        <p:txBody>
          <a:bodyPr lIns="0" tIns="0" bIns="0" anchor="b">
            <a:noAutofit/>
          </a:bodyPr>
          <a:lstStyle>
            <a:lvl1pPr>
              <a:lnSpc>
                <a:spcPct val="100000"/>
              </a:lnSpc>
              <a:defRPr sz="6000" b="1">
                <a:solidFill>
                  <a:srgbClr val="F15B40"/>
                </a:solidFill>
              </a:defRPr>
            </a:lvl1pPr>
          </a:lstStyle>
          <a:p>
            <a:r>
              <a:rPr lang="en-US"/>
              <a:t>Title</a:t>
            </a:r>
            <a:endParaRPr lang="en-IN"/>
          </a:p>
        </p:txBody>
      </p:sp>
      <p:sp>
        <p:nvSpPr>
          <p:cNvPr id="27" name="Text Placeholder 26">
            <a:extLst>
              <a:ext uri="{FF2B5EF4-FFF2-40B4-BE49-F238E27FC236}">
                <a16:creationId xmlns:a16="http://schemas.microsoft.com/office/drawing/2014/main" id="{AED37914-F50F-3E6C-79E2-878E84901906}"/>
              </a:ext>
            </a:extLst>
          </p:cNvPr>
          <p:cNvSpPr>
            <a:spLocks noGrp="1"/>
          </p:cNvSpPr>
          <p:nvPr>
            <p:ph type="body" sz="quarter" idx="13" hasCustomPrompt="1"/>
          </p:nvPr>
        </p:nvSpPr>
        <p:spPr>
          <a:xfrm>
            <a:off x="443578" y="3571875"/>
            <a:ext cx="7527925" cy="928688"/>
          </a:xfrm>
          <a:prstGeom prst="rect">
            <a:avLst/>
          </a:prstGeom>
        </p:spPr>
        <p:txBody>
          <a:bodyPr>
            <a:noAutofit/>
          </a:bodyPr>
          <a:lstStyle>
            <a:lvl1pPr marL="0" indent="0">
              <a:spcBef>
                <a:spcPts val="600"/>
              </a:spcBef>
              <a:buFontTx/>
              <a:buNone/>
              <a:defRPr sz="2800" b="1">
                <a:solidFill>
                  <a:schemeClr val="bg1"/>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spTree>
    <p:extLst>
      <p:ext uri="{BB962C8B-B14F-4D97-AF65-F5344CB8AC3E}">
        <p14:creationId xmlns:p14="http://schemas.microsoft.com/office/powerpoint/2010/main" val="373745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F9A75F"/>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62000" y="456871"/>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userDrawn="1"/>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Graphic 2">
            <a:extLst>
              <a:ext uri="{FF2B5EF4-FFF2-40B4-BE49-F238E27FC236}">
                <a16:creationId xmlns:a16="http://schemas.microsoft.com/office/drawing/2014/main" id="{E4F31FA8-173D-35B3-A338-8C76BE03E478}"/>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97898" y="6346918"/>
            <a:ext cx="936000" cy="202378"/>
          </a:xfrm>
          <a:prstGeom prst="rect">
            <a:avLst/>
          </a:prstGeom>
        </p:spPr>
      </p:pic>
      <p:sp>
        <p:nvSpPr>
          <p:cNvPr id="22" name="Footer Placeholder 2">
            <a:extLst>
              <a:ext uri="{FF2B5EF4-FFF2-40B4-BE49-F238E27FC236}">
                <a16:creationId xmlns:a16="http://schemas.microsoft.com/office/drawing/2014/main" id="{7DD2202C-FE02-2B2B-1439-8A55691AB102}"/>
              </a:ext>
            </a:extLst>
          </p:cNvPr>
          <p:cNvSpPr>
            <a:spLocks noGrp="1"/>
          </p:cNvSpPr>
          <p:nvPr>
            <p:ph type="ftr" sz="quarter" idx="10"/>
          </p:nvPr>
        </p:nvSpPr>
        <p:spPr>
          <a:xfrm>
            <a:off x="547386" y="6220081"/>
            <a:ext cx="4114800" cy="301756"/>
          </a:xfrm>
          <a:ln>
            <a:noFill/>
          </a:ln>
        </p:spPr>
        <p:txBody>
          <a:bodyPr/>
          <a:lstStyle>
            <a:lvl1pPr>
              <a:defRPr>
                <a:solidFill>
                  <a:schemeClr val="bg1"/>
                </a:solidFill>
              </a:defRPr>
            </a:lvl1pPr>
          </a:lstStyle>
          <a:p>
            <a:r>
              <a:rPr lang="en-US"/>
              <a:t>© 2022 Coforge I Strictly Confidential | EK Group </a:t>
            </a:r>
            <a:endParaRPr lang="en-IN"/>
          </a:p>
        </p:txBody>
      </p:sp>
      <p:sp>
        <p:nvSpPr>
          <p:cNvPr id="23" name="Slide Number Placeholder 3">
            <a:extLst>
              <a:ext uri="{FF2B5EF4-FFF2-40B4-BE49-F238E27FC236}">
                <a16:creationId xmlns:a16="http://schemas.microsoft.com/office/drawing/2014/main" id="{BF3C8BB0-BC95-D026-CCF5-D81B0F4259D0}"/>
              </a:ext>
            </a:extLst>
          </p:cNvPr>
          <p:cNvSpPr>
            <a:spLocks noGrp="1"/>
          </p:cNvSpPr>
          <p:nvPr>
            <p:ph type="sldNum" sz="quarter" idx="11"/>
          </p:nvPr>
        </p:nvSpPr>
        <p:spPr>
          <a:xfrm>
            <a:off x="1" y="6220081"/>
            <a:ext cx="467290" cy="301756"/>
          </a:xfrm>
          <a:ln>
            <a:noFill/>
          </a:ln>
        </p:spPr>
        <p:txBody>
          <a:bodyPr/>
          <a:lstStyle>
            <a:lvl1pPr>
              <a:defRPr>
                <a:solidFill>
                  <a:schemeClr val="bg1"/>
                </a:solidFill>
              </a:defRPr>
            </a:lvl1pPr>
          </a:lstStyle>
          <a:p>
            <a:fld id="{B8AA9E63-3EC3-4709-BFEA-512F00275D99}" type="slidenum">
              <a:rPr lang="en-IN" smtClean="0"/>
              <a:pPr/>
              <a:t>‹#›</a:t>
            </a:fld>
            <a:endParaRPr lang="en-IN"/>
          </a:p>
        </p:txBody>
      </p:sp>
      <p:cxnSp>
        <p:nvCxnSpPr>
          <p:cNvPr id="24" name="Straight Connector 23">
            <a:extLst>
              <a:ext uri="{FF2B5EF4-FFF2-40B4-BE49-F238E27FC236}">
                <a16:creationId xmlns:a16="http://schemas.microsoft.com/office/drawing/2014/main" id="{AA06386B-C481-3FE3-504C-44DDDD8F566D}"/>
              </a:ext>
            </a:extLst>
          </p:cNvPr>
          <p:cNvCxnSpPr/>
          <p:nvPr userDrawn="1"/>
        </p:nvCxnSpPr>
        <p:spPr>
          <a:xfrm>
            <a:off x="468668" y="6254337"/>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22">
            <a:extLst>
              <a:ext uri="{FF2B5EF4-FFF2-40B4-BE49-F238E27FC236}">
                <a16:creationId xmlns:a16="http://schemas.microsoft.com/office/drawing/2014/main" id="{F969027E-2C2F-7A04-CD60-5CE914806986}"/>
              </a:ext>
            </a:extLst>
          </p:cNvPr>
          <p:cNvSpPr>
            <a:spLocks noGrp="1"/>
          </p:cNvSpPr>
          <p:nvPr>
            <p:ph type="title" hasCustomPrompt="1"/>
          </p:nvPr>
        </p:nvSpPr>
        <p:spPr>
          <a:xfrm>
            <a:off x="475328" y="1661318"/>
            <a:ext cx="9383950" cy="1767682"/>
          </a:xfrm>
          <a:prstGeom prst="rect">
            <a:avLst/>
          </a:prstGeom>
        </p:spPr>
        <p:txBody>
          <a:bodyPr lIns="0" tIns="0" bIns="0" anchor="b">
            <a:noAutofit/>
          </a:bodyPr>
          <a:lstStyle>
            <a:lvl1pPr>
              <a:lnSpc>
                <a:spcPct val="100000"/>
              </a:lnSpc>
              <a:defRPr sz="4800" b="1">
                <a:solidFill>
                  <a:schemeClr val="bg1"/>
                </a:solidFill>
              </a:defRPr>
            </a:lvl1pPr>
          </a:lstStyle>
          <a:p>
            <a:r>
              <a:rPr lang="en-US"/>
              <a:t>Title</a:t>
            </a:r>
            <a:endParaRPr lang="en-IN"/>
          </a:p>
        </p:txBody>
      </p:sp>
      <p:sp>
        <p:nvSpPr>
          <p:cNvPr id="6" name="Text Placeholder 26">
            <a:extLst>
              <a:ext uri="{FF2B5EF4-FFF2-40B4-BE49-F238E27FC236}">
                <a16:creationId xmlns:a16="http://schemas.microsoft.com/office/drawing/2014/main" id="{60B9EB7F-9A41-2362-F02D-492D24E9782F}"/>
              </a:ext>
            </a:extLst>
          </p:cNvPr>
          <p:cNvSpPr>
            <a:spLocks noGrp="1"/>
          </p:cNvSpPr>
          <p:nvPr>
            <p:ph type="body" sz="quarter" idx="13" hasCustomPrompt="1"/>
          </p:nvPr>
        </p:nvSpPr>
        <p:spPr>
          <a:xfrm>
            <a:off x="475328" y="3571875"/>
            <a:ext cx="9383950" cy="928688"/>
          </a:xfrm>
          <a:prstGeom prst="rect">
            <a:avLst/>
          </a:prstGeom>
        </p:spPr>
        <p:txBody>
          <a:bodyPr>
            <a:noAutofit/>
          </a:bodyPr>
          <a:lstStyle>
            <a:lvl1pPr marL="0" indent="0">
              <a:spcBef>
                <a:spcPts val="600"/>
              </a:spcBef>
              <a:buFontTx/>
              <a:buNone/>
              <a:defRPr sz="2400" b="1">
                <a:solidFill>
                  <a:schemeClr val="tx2"/>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spTree>
    <p:extLst>
      <p:ext uri="{BB962C8B-B14F-4D97-AF65-F5344CB8AC3E}">
        <p14:creationId xmlns:p14="http://schemas.microsoft.com/office/powerpoint/2010/main" val="2700547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Blank">
    <p:bg>
      <p:bgPr>
        <a:solidFill>
          <a:srgbClr val="4DC0AD"/>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62000" y="456871"/>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userDrawn="1"/>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Footer Placeholder 2">
            <a:extLst>
              <a:ext uri="{FF2B5EF4-FFF2-40B4-BE49-F238E27FC236}">
                <a16:creationId xmlns:a16="http://schemas.microsoft.com/office/drawing/2014/main" id="{85B0FA5C-D234-377B-91FC-C68550A7A065}"/>
              </a:ext>
            </a:extLst>
          </p:cNvPr>
          <p:cNvSpPr>
            <a:spLocks noGrp="1"/>
          </p:cNvSpPr>
          <p:nvPr>
            <p:ph type="ftr" sz="quarter" idx="10"/>
          </p:nvPr>
        </p:nvSpPr>
        <p:spPr>
          <a:xfrm>
            <a:off x="547386" y="6220081"/>
            <a:ext cx="4114800" cy="301756"/>
          </a:xfrm>
          <a:ln>
            <a:noFill/>
          </a:ln>
        </p:spPr>
        <p:txBody>
          <a:bodyPr/>
          <a:lstStyle>
            <a:lvl1pPr>
              <a:defRPr>
                <a:solidFill>
                  <a:schemeClr val="bg1"/>
                </a:solidFill>
              </a:defRPr>
            </a:lvl1pPr>
          </a:lstStyle>
          <a:p>
            <a:r>
              <a:rPr lang="en-US"/>
              <a:t>© 2022 Coforge I Strictly Confidential | EK Group </a:t>
            </a:r>
            <a:endParaRPr lang="en-IN"/>
          </a:p>
        </p:txBody>
      </p:sp>
      <p:sp>
        <p:nvSpPr>
          <p:cNvPr id="21" name="Slide Number Placeholder 3">
            <a:extLst>
              <a:ext uri="{FF2B5EF4-FFF2-40B4-BE49-F238E27FC236}">
                <a16:creationId xmlns:a16="http://schemas.microsoft.com/office/drawing/2014/main" id="{88908D07-56AA-4F74-8D8D-9DE765C44557}"/>
              </a:ext>
            </a:extLst>
          </p:cNvPr>
          <p:cNvSpPr>
            <a:spLocks noGrp="1"/>
          </p:cNvSpPr>
          <p:nvPr>
            <p:ph type="sldNum" sz="quarter" idx="11"/>
          </p:nvPr>
        </p:nvSpPr>
        <p:spPr>
          <a:xfrm>
            <a:off x="1" y="6220081"/>
            <a:ext cx="467290" cy="301756"/>
          </a:xfrm>
          <a:ln>
            <a:noFill/>
          </a:ln>
        </p:spPr>
        <p:txBody>
          <a:bodyPr/>
          <a:lstStyle>
            <a:lvl1pPr>
              <a:defRPr>
                <a:solidFill>
                  <a:schemeClr val="bg1"/>
                </a:solidFill>
              </a:defRPr>
            </a:lvl1pPr>
          </a:lstStyle>
          <a:p>
            <a:fld id="{B8AA9E63-3EC3-4709-BFEA-512F00275D99}" type="slidenum">
              <a:rPr lang="en-IN" smtClean="0"/>
              <a:pPr/>
              <a:t>‹#›</a:t>
            </a:fld>
            <a:endParaRPr lang="en-IN"/>
          </a:p>
        </p:txBody>
      </p:sp>
      <p:cxnSp>
        <p:nvCxnSpPr>
          <p:cNvPr id="22" name="Straight Connector 21">
            <a:extLst>
              <a:ext uri="{FF2B5EF4-FFF2-40B4-BE49-F238E27FC236}">
                <a16:creationId xmlns:a16="http://schemas.microsoft.com/office/drawing/2014/main" id="{37D6FC42-2955-69A0-6A11-1F1DB4761B5C}"/>
              </a:ext>
            </a:extLst>
          </p:cNvPr>
          <p:cNvCxnSpPr/>
          <p:nvPr userDrawn="1"/>
        </p:nvCxnSpPr>
        <p:spPr>
          <a:xfrm>
            <a:off x="468668" y="6254337"/>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22">
            <a:extLst>
              <a:ext uri="{FF2B5EF4-FFF2-40B4-BE49-F238E27FC236}">
                <a16:creationId xmlns:a16="http://schemas.microsoft.com/office/drawing/2014/main" id="{7A8159B9-6E18-6CA2-4AEC-276002B07D0E}"/>
              </a:ext>
            </a:extLst>
          </p:cNvPr>
          <p:cNvSpPr>
            <a:spLocks noGrp="1"/>
          </p:cNvSpPr>
          <p:nvPr>
            <p:ph type="title" hasCustomPrompt="1"/>
          </p:nvPr>
        </p:nvSpPr>
        <p:spPr>
          <a:xfrm>
            <a:off x="475328" y="1661318"/>
            <a:ext cx="9383950" cy="1767682"/>
          </a:xfrm>
          <a:prstGeom prst="rect">
            <a:avLst/>
          </a:prstGeom>
        </p:spPr>
        <p:txBody>
          <a:bodyPr lIns="0" tIns="0" bIns="0" anchor="b">
            <a:noAutofit/>
          </a:bodyPr>
          <a:lstStyle>
            <a:lvl1pPr>
              <a:lnSpc>
                <a:spcPct val="100000"/>
              </a:lnSpc>
              <a:defRPr sz="4800" b="1">
                <a:solidFill>
                  <a:schemeClr val="bg1"/>
                </a:solidFill>
              </a:defRPr>
            </a:lvl1pPr>
          </a:lstStyle>
          <a:p>
            <a:r>
              <a:rPr lang="en-US"/>
              <a:t>Title</a:t>
            </a:r>
            <a:endParaRPr lang="en-IN"/>
          </a:p>
        </p:txBody>
      </p:sp>
      <p:sp>
        <p:nvSpPr>
          <p:cNvPr id="4" name="Text Placeholder 26">
            <a:extLst>
              <a:ext uri="{FF2B5EF4-FFF2-40B4-BE49-F238E27FC236}">
                <a16:creationId xmlns:a16="http://schemas.microsoft.com/office/drawing/2014/main" id="{78094468-6A82-5993-82E2-53DAA8C36131}"/>
              </a:ext>
            </a:extLst>
          </p:cNvPr>
          <p:cNvSpPr>
            <a:spLocks noGrp="1"/>
          </p:cNvSpPr>
          <p:nvPr>
            <p:ph type="body" sz="quarter" idx="13" hasCustomPrompt="1"/>
          </p:nvPr>
        </p:nvSpPr>
        <p:spPr>
          <a:xfrm>
            <a:off x="475328" y="3571875"/>
            <a:ext cx="9383950" cy="928688"/>
          </a:xfrm>
          <a:prstGeom prst="rect">
            <a:avLst/>
          </a:prstGeom>
        </p:spPr>
        <p:txBody>
          <a:bodyPr>
            <a:noAutofit/>
          </a:bodyPr>
          <a:lstStyle>
            <a:lvl1pPr marL="0" indent="0">
              <a:spcBef>
                <a:spcPts val="600"/>
              </a:spcBef>
              <a:buFontTx/>
              <a:buNone/>
              <a:defRPr sz="2400" b="1">
                <a:solidFill>
                  <a:schemeClr val="tx2"/>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pic>
        <p:nvPicPr>
          <p:cNvPr id="5" name="Graphic 4">
            <a:extLst>
              <a:ext uri="{FF2B5EF4-FFF2-40B4-BE49-F238E27FC236}">
                <a16:creationId xmlns:a16="http://schemas.microsoft.com/office/drawing/2014/main" id="{A1839AB4-BB4A-E2BB-DC76-26470D132929}"/>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97898" y="6346918"/>
            <a:ext cx="936000" cy="202378"/>
          </a:xfrm>
          <a:prstGeom prst="rect">
            <a:avLst/>
          </a:prstGeom>
        </p:spPr>
      </p:pic>
    </p:spTree>
    <p:extLst>
      <p:ext uri="{BB962C8B-B14F-4D97-AF65-F5344CB8AC3E}">
        <p14:creationId xmlns:p14="http://schemas.microsoft.com/office/powerpoint/2010/main" val="27275912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8_Blank">
    <p:bg>
      <p:bgPr>
        <a:solidFill>
          <a:srgbClr val="8BA2D3"/>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62000" y="456871"/>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userDrawn="1"/>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Footer Placeholder 2">
            <a:extLst>
              <a:ext uri="{FF2B5EF4-FFF2-40B4-BE49-F238E27FC236}">
                <a16:creationId xmlns:a16="http://schemas.microsoft.com/office/drawing/2014/main" id="{086031DF-D063-4E3B-EC81-1333CAD5A7F0}"/>
              </a:ext>
            </a:extLst>
          </p:cNvPr>
          <p:cNvSpPr>
            <a:spLocks noGrp="1"/>
          </p:cNvSpPr>
          <p:nvPr>
            <p:ph type="ftr" sz="quarter" idx="10"/>
          </p:nvPr>
        </p:nvSpPr>
        <p:spPr>
          <a:xfrm>
            <a:off x="547386" y="6220081"/>
            <a:ext cx="4114800" cy="301756"/>
          </a:xfrm>
          <a:ln>
            <a:noFill/>
          </a:ln>
        </p:spPr>
        <p:txBody>
          <a:bodyPr/>
          <a:lstStyle>
            <a:lvl1pPr>
              <a:defRPr>
                <a:solidFill>
                  <a:schemeClr val="bg1"/>
                </a:solidFill>
              </a:defRPr>
            </a:lvl1pPr>
          </a:lstStyle>
          <a:p>
            <a:r>
              <a:rPr lang="en-US"/>
              <a:t>© 2022 Coforge I Strictly Confidential | EK Group </a:t>
            </a:r>
            <a:endParaRPr lang="en-IN"/>
          </a:p>
        </p:txBody>
      </p:sp>
      <p:sp>
        <p:nvSpPr>
          <p:cNvPr id="21" name="Slide Number Placeholder 3">
            <a:extLst>
              <a:ext uri="{FF2B5EF4-FFF2-40B4-BE49-F238E27FC236}">
                <a16:creationId xmlns:a16="http://schemas.microsoft.com/office/drawing/2014/main" id="{FB6B0DD6-58A0-3C2E-A789-E817ADF413EA}"/>
              </a:ext>
            </a:extLst>
          </p:cNvPr>
          <p:cNvSpPr>
            <a:spLocks noGrp="1"/>
          </p:cNvSpPr>
          <p:nvPr>
            <p:ph type="sldNum" sz="quarter" idx="11"/>
          </p:nvPr>
        </p:nvSpPr>
        <p:spPr>
          <a:xfrm>
            <a:off x="1" y="6220081"/>
            <a:ext cx="467290" cy="301756"/>
          </a:xfrm>
          <a:ln>
            <a:noFill/>
          </a:ln>
        </p:spPr>
        <p:txBody>
          <a:bodyPr/>
          <a:lstStyle>
            <a:lvl1pPr>
              <a:defRPr>
                <a:solidFill>
                  <a:schemeClr val="bg1"/>
                </a:solidFill>
              </a:defRPr>
            </a:lvl1pPr>
          </a:lstStyle>
          <a:p>
            <a:fld id="{B8AA9E63-3EC3-4709-BFEA-512F00275D99}" type="slidenum">
              <a:rPr lang="en-IN" smtClean="0"/>
              <a:pPr/>
              <a:t>‹#›</a:t>
            </a:fld>
            <a:endParaRPr lang="en-IN"/>
          </a:p>
        </p:txBody>
      </p:sp>
      <p:cxnSp>
        <p:nvCxnSpPr>
          <p:cNvPr id="22" name="Straight Connector 21">
            <a:extLst>
              <a:ext uri="{FF2B5EF4-FFF2-40B4-BE49-F238E27FC236}">
                <a16:creationId xmlns:a16="http://schemas.microsoft.com/office/drawing/2014/main" id="{9CE02988-1A5C-552F-C36E-79D51D399405}"/>
              </a:ext>
            </a:extLst>
          </p:cNvPr>
          <p:cNvCxnSpPr/>
          <p:nvPr userDrawn="1"/>
        </p:nvCxnSpPr>
        <p:spPr>
          <a:xfrm>
            <a:off x="468668" y="6254337"/>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22">
            <a:extLst>
              <a:ext uri="{FF2B5EF4-FFF2-40B4-BE49-F238E27FC236}">
                <a16:creationId xmlns:a16="http://schemas.microsoft.com/office/drawing/2014/main" id="{2033587D-5287-2DE8-4353-1C1C94EFB007}"/>
              </a:ext>
            </a:extLst>
          </p:cNvPr>
          <p:cNvSpPr>
            <a:spLocks noGrp="1"/>
          </p:cNvSpPr>
          <p:nvPr>
            <p:ph type="title" hasCustomPrompt="1"/>
          </p:nvPr>
        </p:nvSpPr>
        <p:spPr>
          <a:xfrm>
            <a:off x="475328" y="1661318"/>
            <a:ext cx="9383950" cy="1767682"/>
          </a:xfrm>
          <a:prstGeom prst="rect">
            <a:avLst/>
          </a:prstGeom>
        </p:spPr>
        <p:txBody>
          <a:bodyPr lIns="0" tIns="0" bIns="0" anchor="b">
            <a:noAutofit/>
          </a:bodyPr>
          <a:lstStyle>
            <a:lvl1pPr>
              <a:lnSpc>
                <a:spcPct val="100000"/>
              </a:lnSpc>
              <a:defRPr sz="4800" b="1">
                <a:solidFill>
                  <a:schemeClr val="bg1"/>
                </a:solidFill>
              </a:defRPr>
            </a:lvl1pPr>
          </a:lstStyle>
          <a:p>
            <a:r>
              <a:rPr lang="en-US"/>
              <a:t>Title</a:t>
            </a:r>
            <a:endParaRPr lang="en-IN"/>
          </a:p>
        </p:txBody>
      </p:sp>
      <p:sp>
        <p:nvSpPr>
          <p:cNvPr id="4" name="Text Placeholder 26">
            <a:extLst>
              <a:ext uri="{FF2B5EF4-FFF2-40B4-BE49-F238E27FC236}">
                <a16:creationId xmlns:a16="http://schemas.microsoft.com/office/drawing/2014/main" id="{3DB437D6-B1B6-762D-4589-A9704B1A8129}"/>
              </a:ext>
            </a:extLst>
          </p:cNvPr>
          <p:cNvSpPr>
            <a:spLocks noGrp="1"/>
          </p:cNvSpPr>
          <p:nvPr>
            <p:ph type="body" sz="quarter" idx="13" hasCustomPrompt="1"/>
          </p:nvPr>
        </p:nvSpPr>
        <p:spPr>
          <a:xfrm>
            <a:off x="475328" y="3571875"/>
            <a:ext cx="9383950" cy="928688"/>
          </a:xfrm>
          <a:prstGeom prst="rect">
            <a:avLst/>
          </a:prstGeom>
        </p:spPr>
        <p:txBody>
          <a:bodyPr>
            <a:noAutofit/>
          </a:bodyPr>
          <a:lstStyle>
            <a:lvl1pPr marL="0" indent="0">
              <a:spcBef>
                <a:spcPts val="600"/>
              </a:spcBef>
              <a:buFontTx/>
              <a:buNone/>
              <a:defRPr sz="2400" b="1">
                <a:solidFill>
                  <a:schemeClr val="tx2"/>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pic>
        <p:nvPicPr>
          <p:cNvPr id="5" name="Graphic 4">
            <a:extLst>
              <a:ext uri="{FF2B5EF4-FFF2-40B4-BE49-F238E27FC236}">
                <a16:creationId xmlns:a16="http://schemas.microsoft.com/office/drawing/2014/main" id="{659968B7-1201-01F4-787C-894483751213}"/>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97898" y="6346918"/>
            <a:ext cx="936000" cy="202378"/>
          </a:xfrm>
          <a:prstGeom prst="rect">
            <a:avLst/>
          </a:prstGeom>
        </p:spPr>
      </p:pic>
    </p:spTree>
    <p:extLst>
      <p:ext uri="{BB962C8B-B14F-4D97-AF65-F5344CB8AC3E}">
        <p14:creationId xmlns:p14="http://schemas.microsoft.com/office/powerpoint/2010/main" val="1162999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9_Blank">
    <p:bg>
      <p:bgPr>
        <a:solidFill>
          <a:srgbClr val="F7A996"/>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62000" y="456871"/>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userDrawn="1"/>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8" name="Footer Placeholder 2">
            <a:extLst>
              <a:ext uri="{FF2B5EF4-FFF2-40B4-BE49-F238E27FC236}">
                <a16:creationId xmlns:a16="http://schemas.microsoft.com/office/drawing/2014/main" id="{F83BB929-38FB-6367-6BBD-CD1C298BB728}"/>
              </a:ext>
            </a:extLst>
          </p:cNvPr>
          <p:cNvSpPr>
            <a:spLocks noGrp="1"/>
          </p:cNvSpPr>
          <p:nvPr>
            <p:ph type="ftr" sz="quarter" idx="10"/>
          </p:nvPr>
        </p:nvSpPr>
        <p:spPr>
          <a:xfrm>
            <a:off x="547386" y="6220081"/>
            <a:ext cx="4114800" cy="301756"/>
          </a:xfrm>
          <a:ln>
            <a:noFill/>
          </a:ln>
        </p:spPr>
        <p:txBody>
          <a:bodyPr/>
          <a:lstStyle>
            <a:lvl1pPr>
              <a:defRPr>
                <a:solidFill>
                  <a:schemeClr val="bg1"/>
                </a:solidFill>
              </a:defRPr>
            </a:lvl1pPr>
          </a:lstStyle>
          <a:p>
            <a:r>
              <a:rPr lang="en-US"/>
              <a:t>© 2022 Coforge I Strictly Confidential | EK Group </a:t>
            </a:r>
            <a:endParaRPr lang="en-IN"/>
          </a:p>
        </p:txBody>
      </p:sp>
      <p:sp>
        <p:nvSpPr>
          <p:cNvPr id="29" name="Slide Number Placeholder 3">
            <a:extLst>
              <a:ext uri="{FF2B5EF4-FFF2-40B4-BE49-F238E27FC236}">
                <a16:creationId xmlns:a16="http://schemas.microsoft.com/office/drawing/2014/main" id="{8E842489-97BC-8FAF-EB8F-A710669CEA0C}"/>
              </a:ext>
            </a:extLst>
          </p:cNvPr>
          <p:cNvSpPr>
            <a:spLocks noGrp="1"/>
          </p:cNvSpPr>
          <p:nvPr>
            <p:ph type="sldNum" sz="quarter" idx="11"/>
          </p:nvPr>
        </p:nvSpPr>
        <p:spPr>
          <a:xfrm>
            <a:off x="1" y="6220081"/>
            <a:ext cx="467290" cy="301756"/>
          </a:xfrm>
          <a:ln>
            <a:noFill/>
          </a:ln>
        </p:spPr>
        <p:txBody>
          <a:bodyPr/>
          <a:lstStyle>
            <a:lvl1pPr>
              <a:defRPr>
                <a:solidFill>
                  <a:schemeClr val="bg1"/>
                </a:solidFill>
              </a:defRPr>
            </a:lvl1pPr>
          </a:lstStyle>
          <a:p>
            <a:fld id="{B8AA9E63-3EC3-4709-BFEA-512F00275D99}" type="slidenum">
              <a:rPr lang="en-IN" smtClean="0"/>
              <a:pPr/>
              <a:t>‹#›</a:t>
            </a:fld>
            <a:endParaRPr lang="en-IN"/>
          </a:p>
        </p:txBody>
      </p:sp>
      <p:cxnSp>
        <p:nvCxnSpPr>
          <p:cNvPr id="30" name="Straight Connector 29">
            <a:extLst>
              <a:ext uri="{FF2B5EF4-FFF2-40B4-BE49-F238E27FC236}">
                <a16:creationId xmlns:a16="http://schemas.microsoft.com/office/drawing/2014/main" id="{635B4A8B-F420-FBEF-17D1-69CB5E8B83A4}"/>
              </a:ext>
            </a:extLst>
          </p:cNvPr>
          <p:cNvCxnSpPr/>
          <p:nvPr userDrawn="1"/>
        </p:nvCxnSpPr>
        <p:spPr>
          <a:xfrm>
            <a:off x="468668" y="6254337"/>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22">
            <a:extLst>
              <a:ext uri="{FF2B5EF4-FFF2-40B4-BE49-F238E27FC236}">
                <a16:creationId xmlns:a16="http://schemas.microsoft.com/office/drawing/2014/main" id="{5C279754-F52A-2E7E-D7AA-2E4377DE2E54}"/>
              </a:ext>
            </a:extLst>
          </p:cNvPr>
          <p:cNvSpPr>
            <a:spLocks noGrp="1"/>
          </p:cNvSpPr>
          <p:nvPr>
            <p:ph type="title" hasCustomPrompt="1"/>
          </p:nvPr>
        </p:nvSpPr>
        <p:spPr>
          <a:xfrm>
            <a:off x="475328" y="1661318"/>
            <a:ext cx="9383950" cy="1767682"/>
          </a:xfrm>
          <a:prstGeom prst="rect">
            <a:avLst/>
          </a:prstGeom>
        </p:spPr>
        <p:txBody>
          <a:bodyPr lIns="0" tIns="0" bIns="0" anchor="b">
            <a:noAutofit/>
          </a:bodyPr>
          <a:lstStyle>
            <a:lvl1pPr>
              <a:lnSpc>
                <a:spcPct val="100000"/>
              </a:lnSpc>
              <a:defRPr sz="4800" b="1">
                <a:solidFill>
                  <a:schemeClr val="bg1"/>
                </a:solidFill>
              </a:defRPr>
            </a:lvl1pPr>
          </a:lstStyle>
          <a:p>
            <a:r>
              <a:rPr lang="en-US"/>
              <a:t>Title</a:t>
            </a:r>
            <a:endParaRPr lang="en-IN"/>
          </a:p>
        </p:txBody>
      </p:sp>
      <p:sp>
        <p:nvSpPr>
          <p:cNvPr id="3" name="Text Placeholder 26">
            <a:extLst>
              <a:ext uri="{FF2B5EF4-FFF2-40B4-BE49-F238E27FC236}">
                <a16:creationId xmlns:a16="http://schemas.microsoft.com/office/drawing/2014/main" id="{5F99EF8A-9DF8-AB37-4E2D-74F0FEB440BD}"/>
              </a:ext>
            </a:extLst>
          </p:cNvPr>
          <p:cNvSpPr>
            <a:spLocks noGrp="1"/>
          </p:cNvSpPr>
          <p:nvPr>
            <p:ph type="body" sz="quarter" idx="13" hasCustomPrompt="1"/>
          </p:nvPr>
        </p:nvSpPr>
        <p:spPr>
          <a:xfrm>
            <a:off x="475328" y="3571875"/>
            <a:ext cx="9383950" cy="928688"/>
          </a:xfrm>
          <a:prstGeom prst="rect">
            <a:avLst/>
          </a:prstGeom>
        </p:spPr>
        <p:txBody>
          <a:bodyPr>
            <a:noAutofit/>
          </a:bodyPr>
          <a:lstStyle>
            <a:lvl1pPr marL="0" indent="0">
              <a:spcBef>
                <a:spcPts val="600"/>
              </a:spcBef>
              <a:buFontTx/>
              <a:buNone/>
              <a:defRPr sz="2400" b="1">
                <a:solidFill>
                  <a:schemeClr val="tx2"/>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pic>
        <p:nvPicPr>
          <p:cNvPr id="4" name="Graphic 3">
            <a:extLst>
              <a:ext uri="{FF2B5EF4-FFF2-40B4-BE49-F238E27FC236}">
                <a16:creationId xmlns:a16="http://schemas.microsoft.com/office/drawing/2014/main" id="{5CF24D7B-51DD-BDA6-C015-81A049D5AD1C}"/>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10797898" y="6346918"/>
            <a:ext cx="936000" cy="202378"/>
          </a:xfrm>
          <a:prstGeom prst="rect">
            <a:avLst/>
          </a:prstGeom>
        </p:spPr>
      </p:pic>
    </p:spTree>
    <p:extLst>
      <p:ext uri="{BB962C8B-B14F-4D97-AF65-F5344CB8AC3E}">
        <p14:creationId xmlns:p14="http://schemas.microsoft.com/office/powerpoint/2010/main" val="1879881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yle_1">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11"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215141"/>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BCFD2591-40A7-5721-2F0E-33AAEA0BCA84}"/>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5" name="Footer Placeholder 4">
            <a:extLst>
              <a:ext uri="{FF2B5EF4-FFF2-40B4-BE49-F238E27FC236}">
                <a16:creationId xmlns:a16="http://schemas.microsoft.com/office/drawing/2014/main" id="{BADFB8A2-0368-6A5E-3D22-4E50B2ADCA3A}"/>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6">
            <a:extLst>
              <a:ext uri="{FF2B5EF4-FFF2-40B4-BE49-F238E27FC236}">
                <a16:creationId xmlns:a16="http://schemas.microsoft.com/office/drawing/2014/main" id="{8713F21C-8C6F-1F47-929C-E4C2CDB0ACBF}"/>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40E73ACA-04CE-DC99-6E81-1276D776612F}"/>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3864952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_2">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194116"/>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B538A394-EABD-9C7A-65ED-47E17F2B2FC2}"/>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9" name="Footer Placeholder 8">
            <a:extLst>
              <a:ext uri="{FF2B5EF4-FFF2-40B4-BE49-F238E27FC236}">
                <a16:creationId xmlns:a16="http://schemas.microsoft.com/office/drawing/2014/main" id="{AC31476D-B01E-12E0-8B15-1AC28689800B}"/>
              </a:ext>
            </a:extLst>
          </p:cNvPr>
          <p:cNvSpPr>
            <a:spLocks noGrp="1"/>
          </p:cNvSpPr>
          <p:nvPr>
            <p:ph type="ftr" sz="quarter" idx="10"/>
          </p:nvPr>
        </p:nvSpPr>
        <p:spPr/>
        <p:txBody>
          <a:bodyPr/>
          <a:lstStyle/>
          <a:p>
            <a:r>
              <a:rPr lang="en-US"/>
              <a:t>© 2022 Coforge I Strictly Confidential | EK Group </a:t>
            </a:r>
            <a:endParaRPr lang="en-IN"/>
          </a:p>
        </p:txBody>
      </p:sp>
      <p:sp>
        <p:nvSpPr>
          <p:cNvPr id="11" name="Slide Number Placeholder 10">
            <a:extLst>
              <a:ext uri="{FF2B5EF4-FFF2-40B4-BE49-F238E27FC236}">
                <a16:creationId xmlns:a16="http://schemas.microsoft.com/office/drawing/2014/main" id="{58744247-9719-46EF-E9FB-EFEE73FE06FF}"/>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12" name="Title 11">
            <a:extLst>
              <a:ext uri="{FF2B5EF4-FFF2-40B4-BE49-F238E27FC236}">
                <a16:creationId xmlns:a16="http://schemas.microsoft.com/office/drawing/2014/main" id="{869AD6F0-3396-9265-9496-05E9A40CD0C9}"/>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546930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tyle_3">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204626"/>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2D0781D0-4B5C-97AA-4096-9A12DFEEEA3E}"/>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5" name="Footer Placeholder 4">
            <a:extLst>
              <a:ext uri="{FF2B5EF4-FFF2-40B4-BE49-F238E27FC236}">
                <a16:creationId xmlns:a16="http://schemas.microsoft.com/office/drawing/2014/main" id="{F69F04CA-F175-AAA1-A216-A26F5029A42D}"/>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6">
            <a:extLst>
              <a:ext uri="{FF2B5EF4-FFF2-40B4-BE49-F238E27FC236}">
                <a16:creationId xmlns:a16="http://schemas.microsoft.com/office/drawing/2014/main" id="{FD5DCA44-3B93-01BD-05FB-AF716B7F4001}"/>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02F41491-8604-2940-979A-1569EFC52B24}"/>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253594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tyle_4">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204627"/>
            <a:ext cx="11247120" cy="3788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3C74656A-FD6E-A93A-7722-096EBCF457E8}"/>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5" name="Footer Placeholder 4">
            <a:extLst>
              <a:ext uri="{FF2B5EF4-FFF2-40B4-BE49-F238E27FC236}">
                <a16:creationId xmlns:a16="http://schemas.microsoft.com/office/drawing/2014/main" id="{7808F179-338D-4D75-F587-AC6684DA28A6}"/>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6">
            <a:extLst>
              <a:ext uri="{FF2B5EF4-FFF2-40B4-BE49-F238E27FC236}">
                <a16:creationId xmlns:a16="http://schemas.microsoft.com/office/drawing/2014/main" id="{D694AA94-AC5C-DD62-39A3-6A542854F8EF}"/>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0763D52B-A421-1EB1-9E4D-5050F213525C}"/>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2784441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tyle_5">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183607"/>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2D0781D0-4B5C-97AA-4096-9A12DFEEEA3E}"/>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5" name="Footer Placeholder 4">
            <a:extLst>
              <a:ext uri="{FF2B5EF4-FFF2-40B4-BE49-F238E27FC236}">
                <a16:creationId xmlns:a16="http://schemas.microsoft.com/office/drawing/2014/main" id="{4708A384-64B1-A8A2-CF6B-3BFD22176C23}"/>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6">
            <a:extLst>
              <a:ext uri="{FF2B5EF4-FFF2-40B4-BE49-F238E27FC236}">
                <a16:creationId xmlns:a16="http://schemas.microsoft.com/office/drawing/2014/main" id="{74B1C6A8-24D8-753D-004A-F86891DF828E}"/>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A242DB1F-4A1F-AAE6-2ADA-F827D2BE738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133365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tyle_6">
    <p:bg>
      <p:bgPr>
        <a:solidFill>
          <a:schemeClr val="bg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A632126C-4026-3D9A-2147-9BDD2E522DAC}"/>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1802"/>
            <a:ext cx="7647409" cy="6859802"/>
          </a:xfrm>
          <a:prstGeom prst="rect">
            <a:avLst/>
          </a:prstGeom>
        </p:spPr>
      </p:pic>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462000" y="204625"/>
            <a:ext cx="11268000" cy="37955"/>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Content Placeholder 1">
            <a:extLst>
              <a:ext uri="{FF2B5EF4-FFF2-40B4-BE49-F238E27FC236}">
                <a16:creationId xmlns:a16="http://schemas.microsoft.com/office/drawing/2014/main" id="{3C74656A-FD6E-A93A-7722-096EBCF457E8}"/>
              </a:ext>
            </a:extLst>
          </p:cNvPr>
          <p:cNvSpPr>
            <a:spLocks noGrp="1"/>
          </p:cNvSpPr>
          <p:nvPr>
            <p:ph idx="1"/>
          </p:nvPr>
        </p:nvSpPr>
        <p:spPr bwMode="gray">
          <a:xfrm>
            <a:off x="460838" y="1608887"/>
            <a:ext cx="11268000" cy="4293565"/>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5" name="Footer Placeholder 4">
            <a:extLst>
              <a:ext uri="{FF2B5EF4-FFF2-40B4-BE49-F238E27FC236}">
                <a16:creationId xmlns:a16="http://schemas.microsoft.com/office/drawing/2014/main" id="{A50A4A29-2AAB-295D-0595-0E8E530EA7CA}"/>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6">
            <a:extLst>
              <a:ext uri="{FF2B5EF4-FFF2-40B4-BE49-F238E27FC236}">
                <a16:creationId xmlns:a16="http://schemas.microsoft.com/office/drawing/2014/main" id="{CE6FF967-1C32-FAE9-48BB-9A28AE65B929}"/>
              </a:ext>
            </a:extLst>
          </p:cNvPr>
          <p:cNvSpPr>
            <a:spLocks noGrp="1"/>
          </p:cNvSpPr>
          <p:nvPr>
            <p:ph type="sldNum" sz="quarter" idx="11"/>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5B4A9B37-115F-7400-ECDA-B44A08FF97E5}"/>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063231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rgbClr val="08234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3491CC-7BE4-5B17-3EC5-BCEDEC5D17E8}"/>
              </a:ext>
            </a:extLst>
          </p:cNvPr>
          <p:cNvGrpSpPr>
            <a:grpSpLocks noChangeAspect="1"/>
          </p:cNvGrpSpPr>
          <p:nvPr userDrawn="1"/>
        </p:nvGrpSpPr>
        <p:grpSpPr>
          <a:xfrm>
            <a:off x="8706000" y="5900191"/>
            <a:ext cx="2880000" cy="639779"/>
            <a:chOff x="10797898" y="6235376"/>
            <a:chExt cx="930940" cy="206804"/>
          </a:xfrm>
        </p:grpSpPr>
        <p:sp>
          <p:nvSpPr>
            <p:cNvPr id="5" name="Freeform: Shape 4">
              <a:extLst>
                <a:ext uri="{FF2B5EF4-FFF2-40B4-BE49-F238E27FC236}">
                  <a16:creationId xmlns:a16="http://schemas.microsoft.com/office/drawing/2014/main" id="{B64DFB6D-21C0-2201-D393-1DF4D8686C4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F0E0EB6B-29D1-D95B-2451-991BFA4BFCE1}"/>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3D0E7D-07B3-AF69-21D1-3E9DCF05EFE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AAD6-FAD4-F576-40DC-70B5CD35AB0B}"/>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93EB454-C1CD-6432-55B9-3337A7345465}"/>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853418F-7526-9CB2-DB89-310960ECFDEF}"/>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E59A7DB-D955-29D1-0611-DF2ECE79E0FF}"/>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8F37D8B-EA68-B532-4862-19F68D5E8456}"/>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0" name="Graphic 9">
            <a:extLst>
              <a:ext uri="{FF2B5EF4-FFF2-40B4-BE49-F238E27FC236}">
                <a16:creationId xmlns:a16="http://schemas.microsoft.com/office/drawing/2014/main" id="{A852CC23-4641-10E5-B65F-C060D3FA8345}"/>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7262800" y="0"/>
            <a:ext cx="2476500" cy="6858000"/>
          </a:xfrm>
          <a:prstGeom prst="rect">
            <a:avLst/>
          </a:prstGeom>
        </p:spPr>
      </p:pic>
      <p:sp>
        <p:nvSpPr>
          <p:cNvPr id="23" name="Title 22">
            <a:extLst>
              <a:ext uri="{FF2B5EF4-FFF2-40B4-BE49-F238E27FC236}">
                <a16:creationId xmlns:a16="http://schemas.microsoft.com/office/drawing/2014/main" id="{3E25752A-861D-A0C6-4C4A-CFDD69C6BC71}"/>
              </a:ext>
            </a:extLst>
          </p:cNvPr>
          <p:cNvSpPr>
            <a:spLocks noGrp="1"/>
          </p:cNvSpPr>
          <p:nvPr>
            <p:ph type="title" hasCustomPrompt="1"/>
          </p:nvPr>
        </p:nvSpPr>
        <p:spPr>
          <a:xfrm>
            <a:off x="475328" y="1661318"/>
            <a:ext cx="7467600" cy="1767682"/>
          </a:xfrm>
          <a:prstGeom prst="rect">
            <a:avLst/>
          </a:prstGeom>
        </p:spPr>
        <p:txBody>
          <a:bodyPr lIns="0" tIns="0" bIns="0" anchor="b">
            <a:noAutofit/>
          </a:bodyPr>
          <a:lstStyle>
            <a:lvl1pPr>
              <a:lnSpc>
                <a:spcPct val="100000"/>
              </a:lnSpc>
              <a:defRPr sz="6000" b="1">
                <a:solidFill>
                  <a:srgbClr val="F15B40"/>
                </a:solidFill>
              </a:defRPr>
            </a:lvl1pPr>
          </a:lstStyle>
          <a:p>
            <a:r>
              <a:rPr lang="en-US"/>
              <a:t>Title</a:t>
            </a:r>
            <a:endParaRPr lang="en-IN"/>
          </a:p>
        </p:txBody>
      </p:sp>
      <p:sp>
        <p:nvSpPr>
          <p:cNvPr id="27" name="Text Placeholder 26">
            <a:extLst>
              <a:ext uri="{FF2B5EF4-FFF2-40B4-BE49-F238E27FC236}">
                <a16:creationId xmlns:a16="http://schemas.microsoft.com/office/drawing/2014/main" id="{AED37914-F50F-3E6C-79E2-878E84901906}"/>
              </a:ext>
            </a:extLst>
          </p:cNvPr>
          <p:cNvSpPr>
            <a:spLocks noGrp="1"/>
          </p:cNvSpPr>
          <p:nvPr>
            <p:ph type="body" sz="quarter" idx="13" hasCustomPrompt="1"/>
          </p:nvPr>
        </p:nvSpPr>
        <p:spPr>
          <a:xfrm>
            <a:off x="443578" y="3571875"/>
            <a:ext cx="7527925" cy="928688"/>
          </a:xfrm>
          <a:prstGeom prst="rect">
            <a:avLst/>
          </a:prstGeom>
        </p:spPr>
        <p:txBody>
          <a:bodyPr>
            <a:noAutofit/>
          </a:bodyPr>
          <a:lstStyle>
            <a:lvl1pPr marL="0" indent="0">
              <a:spcBef>
                <a:spcPts val="600"/>
              </a:spcBef>
              <a:buFontTx/>
              <a:buNone/>
              <a:defRPr sz="2800" b="1">
                <a:solidFill>
                  <a:schemeClr val="bg1"/>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pic>
        <p:nvPicPr>
          <p:cNvPr id="3" name="Picture 2" descr="Icon&#10;&#10;Description automatically generated">
            <a:hlinkClick r:id="rId4"/>
            <a:extLst>
              <a:ext uri="{FF2B5EF4-FFF2-40B4-BE49-F238E27FC236}">
                <a16:creationId xmlns:a16="http://schemas.microsoft.com/office/drawing/2014/main" id="{3124E9E8-8E0D-E8F0-5375-BC2631C6608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6725" y="6012000"/>
            <a:ext cx="396000" cy="396000"/>
          </a:xfrm>
          <a:prstGeom prst="rect">
            <a:avLst/>
          </a:prstGeom>
        </p:spPr>
      </p:pic>
      <p:pic>
        <p:nvPicPr>
          <p:cNvPr id="4" name="Picture 3" descr="Icon&#10;&#10;Description automatically generated">
            <a:hlinkClick r:id="rId6"/>
            <a:extLst>
              <a:ext uri="{FF2B5EF4-FFF2-40B4-BE49-F238E27FC236}">
                <a16:creationId xmlns:a16="http://schemas.microsoft.com/office/drawing/2014/main" id="{56415D2E-24BE-84E7-C5FE-D551C1B5749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0066" y="6012000"/>
            <a:ext cx="396000" cy="396000"/>
          </a:xfrm>
          <a:prstGeom prst="rect">
            <a:avLst/>
          </a:prstGeom>
        </p:spPr>
      </p:pic>
      <p:pic>
        <p:nvPicPr>
          <p:cNvPr id="6" name="Picture 5" descr="A white circle with a black background&#10;&#10;Description automatically generated with low confidence">
            <a:hlinkClick r:id="rId8"/>
            <a:extLst>
              <a:ext uri="{FF2B5EF4-FFF2-40B4-BE49-F238E27FC236}">
                <a16:creationId xmlns:a16="http://schemas.microsoft.com/office/drawing/2014/main" id="{896E43CC-670F-2EEE-C2C1-55B74140A6D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413407" y="6012000"/>
            <a:ext cx="396000" cy="396000"/>
          </a:xfrm>
          <a:prstGeom prst="rect">
            <a:avLst/>
          </a:prstGeom>
        </p:spPr>
      </p:pic>
      <p:pic>
        <p:nvPicPr>
          <p:cNvPr id="8" name="Picture 7" descr="Logo, icon&#10;&#10;Description automatically generated">
            <a:hlinkClick r:id="rId10"/>
            <a:extLst>
              <a:ext uri="{FF2B5EF4-FFF2-40B4-BE49-F238E27FC236}">
                <a16:creationId xmlns:a16="http://schemas.microsoft.com/office/drawing/2014/main" id="{7175DA37-87F1-6CA2-684F-9141807EC69C}"/>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886748" y="6012000"/>
            <a:ext cx="396000" cy="396000"/>
          </a:xfrm>
          <a:prstGeom prst="rect">
            <a:avLst/>
          </a:prstGeom>
        </p:spPr>
      </p:pic>
    </p:spTree>
    <p:extLst>
      <p:ext uri="{BB962C8B-B14F-4D97-AF65-F5344CB8AC3E}">
        <p14:creationId xmlns:p14="http://schemas.microsoft.com/office/powerpoint/2010/main" val="27458822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6_Blank">
    <p:bg>
      <p:bgPr>
        <a:solidFill>
          <a:srgbClr val="082340"/>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10BF915-9C01-94AA-3A5B-699E1E510C77}"/>
              </a:ext>
            </a:extLst>
          </p:cNvPr>
          <p:cNvGrpSpPr/>
          <p:nvPr userDrawn="1"/>
        </p:nvGrpSpPr>
        <p:grpSpPr>
          <a:xfrm>
            <a:off x="10797898" y="6267557"/>
            <a:ext cx="930940" cy="206804"/>
            <a:chOff x="10797898" y="6235376"/>
            <a:chExt cx="930940" cy="206804"/>
          </a:xfrm>
        </p:grpSpPr>
        <p:sp>
          <p:nvSpPr>
            <p:cNvPr id="5" name="Freeform: Shape 4">
              <a:extLst>
                <a:ext uri="{FF2B5EF4-FFF2-40B4-BE49-F238E27FC236}">
                  <a16:creationId xmlns:a16="http://schemas.microsoft.com/office/drawing/2014/main" id="{B64DFB6D-21C0-2201-D393-1DF4D8686C4D}"/>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F0E0EB6B-29D1-D95B-2451-991BFA4BFCE1}"/>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A13D0E7D-07B3-AF69-21D1-3E9DCF05EFE2}"/>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0E9AAD6-FAD4-F576-40DC-70B5CD35AB0B}"/>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93EB454-C1CD-6432-55B9-3337A7345465}"/>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21" name="Freeform: Shape 20">
              <a:extLst>
                <a:ext uri="{FF2B5EF4-FFF2-40B4-BE49-F238E27FC236}">
                  <a16:creationId xmlns:a16="http://schemas.microsoft.com/office/drawing/2014/main" id="{7853418F-7526-9CB2-DB89-310960ECFDEF}"/>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EE59A7DB-D955-29D1-0611-DF2ECE79E0FF}"/>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18F37D8B-EA68-B532-4862-19F68D5E8456}"/>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pic>
        <p:nvPicPr>
          <p:cNvPr id="8" name="Graphic 7">
            <a:extLst>
              <a:ext uri="{FF2B5EF4-FFF2-40B4-BE49-F238E27FC236}">
                <a16:creationId xmlns:a16="http://schemas.microsoft.com/office/drawing/2014/main" id="{8C2CFA3B-43AF-3FB2-4CE2-0033E15E6DF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462000" y="456871"/>
            <a:ext cx="11268000" cy="37955"/>
          </a:xfrm>
          <a:prstGeom prst="rect">
            <a:avLst/>
          </a:prstGeom>
        </p:spPr>
      </p:pic>
      <p:pic>
        <p:nvPicPr>
          <p:cNvPr id="14" name="Graphic 13">
            <a:extLst>
              <a:ext uri="{FF2B5EF4-FFF2-40B4-BE49-F238E27FC236}">
                <a16:creationId xmlns:a16="http://schemas.microsoft.com/office/drawing/2014/main" id="{8DE68A0F-90B4-3269-3352-51BA3F7D03BA}"/>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606000" y="-5524049"/>
            <a:ext cx="10980000" cy="36987"/>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Footer Placeholder 2">
            <a:extLst>
              <a:ext uri="{FF2B5EF4-FFF2-40B4-BE49-F238E27FC236}">
                <a16:creationId xmlns:a16="http://schemas.microsoft.com/office/drawing/2014/main" id="{F5AF9807-0C81-082B-44DE-80A9FD7007FC}"/>
              </a:ext>
            </a:extLst>
          </p:cNvPr>
          <p:cNvSpPr>
            <a:spLocks noGrp="1"/>
          </p:cNvSpPr>
          <p:nvPr>
            <p:ph type="ftr" sz="quarter" idx="10"/>
          </p:nvPr>
        </p:nvSpPr>
        <p:spPr>
          <a:xfrm>
            <a:off x="547386" y="6220081"/>
            <a:ext cx="4114800" cy="301756"/>
          </a:xfrm>
          <a:ln>
            <a:noFill/>
          </a:ln>
        </p:spPr>
        <p:txBody>
          <a:bodyPr/>
          <a:lstStyle>
            <a:lvl1pPr>
              <a:defRPr>
                <a:solidFill>
                  <a:schemeClr val="bg1"/>
                </a:solidFill>
              </a:defRPr>
            </a:lvl1pPr>
          </a:lstStyle>
          <a:p>
            <a:r>
              <a:rPr lang="en-US"/>
              <a:t>© 2022 Coforge I Strictly Confidential | EK Group </a:t>
            </a:r>
            <a:endParaRPr lang="en-IN"/>
          </a:p>
        </p:txBody>
      </p:sp>
      <p:sp>
        <p:nvSpPr>
          <p:cNvPr id="6" name="Slide Number Placeholder 3">
            <a:extLst>
              <a:ext uri="{FF2B5EF4-FFF2-40B4-BE49-F238E27FC236}">
                <a16:creationId xmlns:a16="http://schemas.microsoft.com/office/drawing/2014/main" id="{93E5C498-EDFD-7D6F-3C9C-6275BE271BFA}"/>
              </a:ext>
            </a:extLst>
          </p:cNvPr>
          <p:cNvSpPr>
            <a:spLocks noGrp="1"/>
          </p:cNvSpPr>
          <p:nvPr>
            <p:ph type="sldNum" sz="quarter" idx="11"/>
          </p:nvPr>
        </p:nvSpPr>
        <p:spPr>
          <a:xfrm>
            <a:off x="1" y="6220081"/>
            <a:ext cx="467290" cy="301756"/>
          </a:xfrm>
          <a:ln>
            <a:noFill/>
          </a:ln>
        </p:spPr>
        <p:txBody>
          <a:bodyPr/>
          <a:lstStyle>
            <a:lvl1pPr>
              <a:defRPr>
                <a:solidFill>
                  <a:schemeClr val="bg1"/>
                </a:solidFill>
              </a:defRPr>
            </a:lvl1pPr>
          </a:lstStyle>
          <a:p>
            <a:fld id="{B8AA9E63-3EC3-4709-BFEA-512F00275D99}" type="slidenum">
              <a:rPr lang="en-IN" smtClean="0"/>
              <a:pPr/>
              <a:t>‹#›</a:t>
            </a:fld>
            <a:endParaRPr lang="en-IN"/>
          </a:p>
        </p:txBody>
      </p:sp>
      <p:cxnSp>
        <p:nvCxnSpPr>
          <p:cNvPr id="10" name="Straight Connector 9">
            <a:extLst>
              <a:ext uri="{FF2B5EF4-FFF2-40B4-BE49-F238E27FC236}">
                <a16:creationId xmlns:a16="http://schemas.microsoft.com/office/drawing/2014/main" id="{78DA3F22-8D83-7997-4FB6-0803F8299B9C}"/>
              </a:ext>
            </a:extLst>
          </p:cNvPr>
          <p:cNvCxnSpPr/>
          <p:nvPr userDrawn="1"/>
        </p:nvCxnSpPr>
        <p:spPr>
          <a:xfrm>
            <a:off x="468668" y="6254337"/>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2693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5D14509-D109-EFCB-8C47-8F59238C8B3C}"/>
              </a:ext>
            </a:extLst>
          </p:cNvPr>
          <p:cNvSpPr/>
          <p:nvPr userDrawn="1"/>
        </p:nvSpPr>
        <p:spPr>
          <a:xfrm>
            <a:off x="0" y="0"/>
            <a:ext cx="9183757" cy="68579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AEC70F0A-9780-CA1D-1602-EA28D66969D4}"/>
              </a:ext>
            </a:extLst>
          </p:cNvPr>
          <p:cNvSpPr/>
          <p:nvPr userDrawn="1"/>
        </p:nvSpPr>
        <p:spPr>
          <a:xfrm>
            <a:off x="4035287" y="9"/>
            <a:ext cx="8165739" cy="6857993"/>
          </a:xfrm>
          <a:prstGeom prst="rect">
            <a:avLst/>
          </a:prstGeom>
          <a:gradFill flip="none" rotWithShape="1">
            <a:gsLst>
              <a:gs pos="100000">
                <a:srgbClr val="CBCCCC"/>
              </a:gs>
              <a:gs pos="65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2" name="Round Single Corner Rectangle 14">
            <a:extLst>
              <a:ext uri="{FF2B5EF4-FFF2-40B4-BE49-F238E27FC236}">
                <a16:creationId xmlns:a16="http://schemas.microsoft.com/office/drawing/2014/main" id="{751ACD40-4546-2146-D2C6-517DAE4C0B1D}"/>
              </a:ext>
            </a:extLst>
          </p:cNvPr>
          <p:cNvSpPr/>
          <p:nvPr userDrawn="1"/>
        </p:nvSpPr>
        <p:spPr>
          <a:xfrm>
            <a:off x="1" y="0"/>
            <a:ext cx="4734233" cy="6858000"/>
          </a:xfrm>
          <a:prstGeom prst="round1Rect">
            <a:avLst>
              <a:gd name="adj" fmla="val 0"/>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Anek Latin" pitchFamily="2" charset="0"/>
            </a:endParaRPr>
          </a:p>
        </p:txBody>
      </p:sp>
      <p:sp>
        <p:nvSpPr>
          <p:cNvPr id="8" name="Footer Placeholder 7">
            <a:extLst>
              <a:ext uri="{FF2B5EF4-FFF2-40B4-BE49-F238E27FC236}">
                <a16:creationId xmlns:a16="http://schemas.microsoft.com/office/drawing/2014/main" id="{0EAB2A74-163F-9DCA-4BAC-B77DF0E0F232}"/>
              </a:ext>
            </a:extLst>
          </p:cNvPr>
          <p:cNvSpPr>
            <a:spLocks noGrp="1"/>
          </p:cNvSpPr>
          <p:nvPr>
            <p:ph type="ftr" sz="quarter" idx="10"/>
          </p:nvPr>
        </p:nvSpPr>
        <p:spPr/>
        <p:txBody>
          <a:bodyPr/>
          <a:lstStyle>
            <a:lvl1pPr>
              <a:defRPr>
                <a:solidFill>
                  <a:schemeClr val="bg1"/>
                </a:solidFill>
              </a:defRPr>
            </a:lvl1pPr>
          </a:lstStyle>
          <a:p>
            <a:r>
              <a:rPr lang="en-US"/>
              <a:t>© 2022 Coforge I Strictly Confidential | EK Group </a:t>
            </a:r>
            <a:endParaRPr lang="en-IN"/>
          </a:p>
        </p:txBody>
      </p:sp>
      <p:sp>
        <p:nvSpPr>
          <p:cNvPr id="9" name="Slide Number Placeholder 8">
            <a:extLst>
              <a:ext uri="{FF2B5EF4-FFF2-40B4-BE49-F238E27FC236}">
                <a16:creationId xmlns:a16="http://schemas.microsoft.com/office/drawing/2014/main" id="{A67E87F1-D76E-5FF6-5727-10D267C797D0}"/>
              </a:ext>
            </a:extLst>
          </p:cNvPr>
          <p:cNvSpPr>
            <a:spLocks noGrp="1"/>
          </p:cNvSpPr>
          <p:nvPr>
            <p:ph type="sldNum" sz="quarter" idx="11"/>
          </p:nvPr>
        </p:nvSpPr>
        <p:spPr/>
        <p:txBody>
          <a:bodyPr/>
          <a:lstStyle>
            <a:lvl1pPr>
              <a:defRPr>
                <a:solidFill>
                  <a:schemeClr val="bg1"/>
                </a:solidFill>
              </a:defRPr>
            </a:lvl1pPr>
          </a:lstStyle>
          <a:p>
            <a:fld id="{31D10F61-5E11-4EBF-8C98-A0D0B60C04B0}" type="slidenum">
              <a:rPr lang="en-IN" smtClean="0"/>
              <a:pPr/>
              <a:t>‹#›</a:t>
            </a:fld>
            <a:endParaRPr lang="en-IN"/>
          </a:p>
        </p:txBody>
      </p:sp>
      <p:grpSp>
        <p:nvGrpSpPr>
          <p:cNvPr id="12" name="Logo">
            <a:extLst>
              <a:ext uri="{FF2B5EF4-FFF2-40B4-BE49-F238E27FC236}">
                <a16:creationId xmlns:a16="http://schemas.microsoft.com/office/drawing/2014/main" id="{AD5E4670-3532-73B5-1C56-2B73DCA78CCF}"/>
              </a:ext>
            </a:extLst>
          </p:cNvPr>
          <p:cNvGrpSpPr/>
          <p:nvPr userDrawn="1"/>
        </p:nvGrpSpPr>
        <p:grpSpPr>
          <a:xfrm>
            <a:off x="10797898" y="6405670"/>
            <a:ext cx="930940" cy="206804"/>
            <a:chOff x="10797898" y="6235376"/>
            <a:chExt cx="930940" cy="206804"/>
          </a:xfrm>
        </p:grpSpPr>
        <p:sp>
          <p:nvSpPr>
            <p:cNvPr id="13" name="Freeform: Shape 12">
              <a:extLst>
                <a:ext uri="{FF2B5EF4-FFF2-40B4-BE49-F238E27FC236}">
                  <a16:creationId xmlns:a16="http://schemas.microsoft.com/office/drawing/2014/main" id="{59767029-664D-70D9-8D5B-12F760EAD896}"/>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E9AE33CC-3424-CEF4-9A71-3081F6DA18BE}"/>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rgbClr val="092340"/>
            </a:solidFill>
            <a:ln w="12614"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878D3080-DCB2-CC65-D0EB-CD8915CE9C06}"/>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rgbClr val="092340"/>
            </a:solidFill>
            <a:ln w="12614"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1A4B34D9-F554-4A5C-31B2-8B8CBAE408B3}"/>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rgbClr val="092340"/>
            </a:solidFill>
            <a:ln w="12614"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1740EBD-0E2E-8B38-7229-E4F293BA4473}"/>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rgbClr val="092340"/>
            </a:solidFill>
            <a:ln w="12614"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BDB68092-5015-7780-4631-42649D8EB678}"/>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rgbClr val="092340"/>
            </a:solidFill>
            <a:ln w="12614"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485A325-731D-B993-EDED-C9E8F6EF5B17}"/>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20" name="Freeform: Shape 19">
              <a:extLst>
                <a:ext uri="{FF2B5EF4-FFF2-40B4-BE49-F238E27FC236}">
                  <a16:creationId xmlns:a16="http://schemas.microsoft.com/office/drawing/2014/main" id="{C0BDBF94-0C46-2E4A-AE6D-C9DC62F2A089}"/>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rgbClr val="092340"/>
            </a:solidFill>
            <a:ln w="12614" cap="flat">
              <a:noFill/>
              <a:prstDash val="solid"/>
              <a:miter/>
            </a:ln>
          </p:spPr>
          <p:txBody>
            <a:bodyPr rtlCol="0" anchor="ctr"/>
            <a:lstStyle/>
            <a:p>
              <a:endParaRPr lang="en-IN"/>
            </a:p>
          </p:txBody>
        </p:sp>
      </p:grpSp>
    </p:spTree>
    <p:extLst>
      <p:ext uri="{BB962C8B-B14F-4D97-AF65-F5344CB8AC3E}">
        <p14:creationId xmlns:p14="http://schemas.microsoft.com/office/powerpoint/2010/main" val="35729138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3" name="Picture 2" descr="A group of people sitting at desks in an office&#10;&#10;Description automatically generated with medium confidence">
            <a:extLst>
              <a:ext uri="{FF2B5EF4-FFF2-40B4-BE49-F238E27FC236}">
                <a16:creationId xmlns:a16="http://schemas.microsoft.com/office/drawing/2014/main" id="{4DE2CA6D-DBCC-8722-6B63-AEBFFBF94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1891" y="0"/>
            <a:ext cx="10290109" cy="6858000"/>
          </a:xfrm>
          <a:prstGeom prst="rect">
            <a:avLst/>
          </a:prstGeom>
        </p:spPr>
      </p:pic>
      <p:sp>
        <p:nvSpPr>
          <p:cNvPr id="6" name="Rectangle 5">
            <a:extLst>
              <a:ext uri="{FF2B5EF4-FFF2-40B4-BE49-F238E27FC236}">
                <a16:creationId xmlns:a16="http://schemas.microsoft.com/office/drawing/2014/main" id="{13FC225C-5971-F786-3B25-DCD1715E8B0E}"/>
              </a:ext>
            </a:extLst>
          </p:cNvPr>
          <p:cNvSpPr/>
          <p:nvPr userDrawn="1"/>
        </p:nvSpPr>
        <p:spPr>
          <a:xfrm>
            <a:off x="0" y="0"/>
            <a:ext cx="12192001" cy="6861112"/>
          </a:xfrm>
          <a:prstGeom prst="rect">
            <a:avLst/>
          </a:prstGeom>
          <a:gradFill flip="none" rotWithShape="1">
            <a:gsLst>
              <a:gs pos="0">
                <a:srgbClr val="CBCCCC"/>
              </a:gs>
              <a:gs pos="50000">
                <a:schemeClr val="bg1"/>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Anek Latin" pitchFamily="2" charset="0"/>
            </a:endParaRPr>
          </a:p>
        </p:txBody>
      </p:sp>
      <p:sp>
        <p:nvSpPr>
          <p:cNvPr id="9" name="Footer Placeholder 4">
            <a:extLst>
              <a:ext uri="{FF2B5EF4-FFF2-40B4-BE49-F238E27FC236}">
                <a16:creationId xmlns:a16="http://schemas.microsoft.com/office/drawing/2014/main" id="{A91347A6-7C7F-9E71-B62F-14D8BF2C3C1B}"/>
              </a:ext>
            </a:extLst>
          </p:cNvPr>
          <p:cNvSpPr>
            <a:spLocks noGrp="1"/>
          </p:cNvSpPr>
          <p:nvPr>
            <p:ph type="ftr" sz="quarter" idx="10"/>
          </p:nvPr>
        </p:nvSpPr>
        <p:spPr>
          <a:xfrm>
            <a:off x="547386" y="6398983"/>
            <a:ext cx="4114800" cy="301756"/>
          </a:xfrm>
        </p:spPr>
        <p:txBody>
          <a:bodyPr/>
          <a:lstStyle/>
          <a:p>
            <a:r>
              <a:rPr lang="en-US"/>
              <a:t>© 2022 Coforge I Strictly Confidential | EK Group </a:t>
            </a:r>
            <a:endParaRPr lang="en-IN"/>
          </a:p>
        </p:txBody>
      </p:sp>
      <p:sp>
        <p:nvSpPr>
          <p:cNvPr id="10" name="Slide Number Placeholder 6">
            <a:extLst>
              <a:ext uri="{FF2B5EF4-FFF2-40B4-BE49-F238E27FC236}">
                <a16:creationId xmlns:a16="http://schemas.microsoft.com/office/drawing/2014/main" id="{5AF01F04-B916-54D0-BDE5-6C4D6820FC6E}"/>
              </a:ext>
            </a:extLst>
          </p:cNvPr>
          <p:cNvSpPr>
            <a:spLocks noGrp="1"/>
          </p:cNvSpPr>
          <p:nvPr>
            <p:ph type="sldNum" sz="quarter" idx="11"/>
          </p:nvPr>
        </p:nvSpPr>
        <p:spPr>
          <a:xfrm>
            <a:off x="1" y="6398983"/>
            <a:ext cx="467290" cy="301756"/>
          </a:xfrm>
        </p:spPr>
        <p:txBody>
          <a:bodyPr/>
          <a:lstStyle/>
          <a:p>
            <a:fld id="{31D10F61-5E11-4EBF-8C98-A0D0B60C04B0}" type="slidenum">
              <a:rPr lang="en-IN" smtClean="0"/>
              <a:pPr/>
              <a:t>‹#›</a:t>
            </a:fld>
            <a:endParaRPr lang="en-IN"/>
          </a:p>
        </p:txBody>
      </p:sp>
      <p:grpSp>
        <p:nvGrpSpPr>
          <p:cNvPr id="29" name="Logo">
            <a:extLst>
              <a:ext uri="{FF2B5EF4-FFF2-40B4-BE49-F238E27FC236}">
                <a16:creationId xmlns:a16="http://schemas.microsoft.com/office/drawing/2014/main" id="{06CAD4FD-949B-46E3-84F2-E2EB2F2BE42F}"/>
              </a:ext>
            </a:extLst>
          </p:cNvPr>
          <p:cNvGrpSpPr/>
          <p:nvPr userDrawn="1"/>
        </p:nvGrpSpPr>
        <p:grpSpPr>
          <a:xfrm>
            <a:off x="10797898" y="6465304"/>
            <a:ext cx="930940" cy="206804"/>
            <a:chOff x="10797898" y="6235376"/>
            <a:chExt cx="930940" cy="206804"/>
          </a:xfrm>
        </p:grpSpPr>
        <p:sp>
          <p:nvSpPr>
            <p:cNvPr id="30" name="Freeform: Shape 29">
              <a:extLst>
                <a:ext uri="{FF2B5EF4-FFF2-40B4-BE49-F238E27FC236}">
                  <a16:creationId xmlns:a16="http://schemas.microsoft.com/office/drawing/2014/main" id="{B13DC345-33A3-6A97-D983-7ED4BD86B5A4}"/>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E20DE0A-2C05-A217-51AA-663129AE1C5E}"/>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rgbClr val="092340"/>
            </a:solidFill>
            <a:ln w="12614"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78B895E2-2FC0-5E75-35C3-5D656D0B075A}"/>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rgbClr val="092340"/>
            </a:solidFill>
            <a:ln w="12614"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8C186278-0DC3-F899-8E33-3B04C6075D63}"/>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rgbClr val="092340"/>
            </a:solidFill>
            <a:ln w="12614"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7F908696-7049-3547-7FDB-C0761E5C5738}"/>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rgbClr val="092340"/>
            </a:solidFill>
            <a:ln w="12614"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189DC468-F9E9-3BAC-8740-B0848D22AD53}"/>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rgbClr val="092340"/>
            </a:solidFill>
            <a:ln w="12614"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5FF607E4-5CD8-BE9F-834E-A31F6521571F}"/>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BE377074-2EC3-5D83-1A25-D33A65D5FEDD}"/>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rgbClr val="092340"/>
            </a:solidFill>
            <a:ln w="12614" cap="flat">
              <a:noFill/>
              <a:prstDash val="solid"/>
              <a:miter/>
            </a:ln>
          </p:spPr>
          <p:txBody>
            <a:bodyPr rtlCol="0" anchor="ctr"/>
            <a:lstStyle/>
            <a:p>
              <a:endParaRPr lang="en-IN"/>
            </a:p>
          </p:txBody>
        </p:sp>
      </p:grpSp>
      <p:sp>
        <p:nvSpPr>
          <p:cNvPr id="38" name="Title 37">
            <a:extLst>
              <a:ext uri="{FF2B5EF4-FFF2-40B4-BE49-F238E27FC236}">
                <a16:creationId xmlns:a16="http://schemas.microsoft.com/office/drawing/2014/main" id="{27D96BF7-97A5-93E1-FC13-33DE4D579866}"/>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827430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844E8-B248-005B-1E1D-2DB38F46D97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FE1600-11CF-4604-D3F5-8AF0433151A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6F42D2-FC62-7D5B-75AB-B6EC146549DE}"/>
              </a:ext>
            </a:extLst>
          </p:cNvPr>
          <p:cNvSpPr>
            <a:spLocks noGrp="1"/>
          </p:cNvSpPr>
          <p:nvPr>
            <p:ph type="dt" sz="half" idx="10"/>
          </p:nvPr>
        </p:nvSpPr>
        <p:spPr/>
        <p:txBody>
          <a:bodyPr/>
          <a:lstStyle/>
          <a:p>
            <a:fld id="{C3C70A0B-094A-469E-8875-96D0038AD068}" type="datetimeFigureOut">
              <a:rPr lang="en-US" smtClean="0"/>
              <a:t>12/19/2022</a:t>
            </a:fld>
            <a:endParaRPr lang="en-US"/>
          </a:p>
        </p:txBody>
      </p:sp>
      <p:sp>
        <p:nvSpPr>
          <p:cNvPr id="5" name="Footer Placeholder 4">
            <a:extLst>
              <a:ext uri="{FF2B5EF4-FFF2-40B4-BE49-F238E27FC236}">
                <a16:creationId xmlns:a16="http://schemas.microsoft.com/office/drawing/2014/main" id="{8637E826-6FDF-799D-C83E-23A9F7782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595533-CEA5-02E5-00BD-74AC1A3788C9}"/>
              </a:ext>
            </a:extLst>
          </p:cNvPr>
          <p:cNvSpPr>
            <a:spLocks noGrp="1"/>
          </p:cNvSpPr>
          <p:nvPr>
            <p:ph type="sldNum" sz="quarter" idx="12"/>
          </p:nvPr>
        </p:nvSpPr>
        <p:spPr/>
        <p:txBody>
          <a:bodyPr/>
          <a:lstStyle/>
          <a:p>
            <a:fld id="{E352C60E-9831-40B7-9537-F2AB1300B14C}" type="slidenum">
              <a:rPr lang="en-US" smtClean="0"/>
              <a:t>‹#›</a:t>
            </a:fld>
            <a:endParaRPr lang="en-US"/>
          </a:p>
        </p:txBody>
      </p:sp>
    </p:spTree>
    <p:extLst>
      <p:ext uri="{BB962C8B-B14F-4D97-AF65-F5344CB8AC3E}">
        <p14:creationId xmlns:p14="http://schemas.microsoft.com/office/powerpoint/2010/main" val="2300940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70F0A-9780-CA1D-1602-EA28D66969D4}"/>
              </a:ext>
            </a:extLst>
          </p:cNvPr>
          <p:cNvSpPr/>
          <p:nvPr userDrawn="1"/>
        </p:nvSpPr>
        <p:spPr>
          <a:xfrm>
            <a:off x="1423555" y="7"/>
            <a:ext cx="10777469" cy="6857993"/>
          </a:xfrm>
          <a:prstGeom prst="rect">
            <a:avLst/>
          </a:prstGeom>
          <a:gradFill flip="none" rotWithShape="1">
            <a:gsLst>
              <a:gs pos="100000">
                <a:srgbClr val="CBCCCC"/>
              </a:gs>
              <a:gs pos="65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Anek Latin" pitchFamily="2" charset="0"/>
            </a:endParaRPr>
          </a:p>
        </p:txBody>
      </p:sp>
      <p:sp>
        <p:nvSpPr>
          <p:cNvPr id="2" name="Title 1">
            <a:extLst>
              <a:ext uri="{FF2B5EF4-FFF2-40B4-BE49-F238E27FC236}">
                <a16:creationId xmlns:a16="http://schemas.microsoft.com/office/drawing/2014/main" id="{5C0D6172-4CF5-574A-A9E3-F0FD1AE71BAE}"/>
              </a:ext>
            </a:extLst>
          </p:cNvPr>
          <p:cNvSpPr>
            <a:spLocks noGrp="1"/>
          </p:cNvSpPr>
          <p:nvPr>
            <p:ph type="title"/>
          </p:nvPr>
        </p:nvSpPr>
        <p:spPr>
          <a:xfrm>
            <a:off x="552451" y="445723"/>
            <a:ext cx="9768242" cy="507831"/>
          </a:xfrm>
        </p:spPr>
        <p:txBody>
          <a:bodyPr/>
          <a:lstStyle>
            <a:lvl1pPr>
              <a:defRPr/>
            </a:lvl1pPr>
          </a:lstStyle>
          <a:p>
            <a:r>
              <a:rPr lang="en-US"/>
              <a:t>Click to edit Master title style</a:t>
            </a:r>
          </a:p>
        </p:txBody>
      </p:sp>
      <p:sp>
        <p:nvSpPr>
          <p:cNvPr id="4" name="Rectangle 3">
            <a:extLst>
              <a:ext uri="{FF2B5EF4-FFF2-40B4-BE49-F238E27FC236}">
                <a16:creationId xmlns:a16="http://schemas.microsoft.com/office/drawing/2014/main" id="{8A472B37-2A45-FE42-7BC3-B3CD490C19CD}"/>
              </a:ext>
            </a:extLst>
          </p:cNvPr>
          <p:cNvSpPr/>
          <p:nvPr userDrawn="1"/>
        </p:nvSpPr>
        <p:spPr>
          <a:xfrm>
            <a:off x="11749489" y="6423423"/>
            <a:ext cx="442511" cy="434578"/>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50" b="1">
              <a:latin typeface="Anek Latin" pitchFamily="2" charset="0"/>
              <a:cs typeface="Arial" panose="020B0604020202020204" pitchFamily="34" charset="0"/>
            </a:endParaRPr>
          </a:p>
        </p:txBody>
      </p:sp>
      <p:sp>
        <p:nvSpPr>
          <p:cNvPr id="5" name="Holder 5">
            <a:extLst>
              <a:ext uri="{FF2B5EF4-FFF2-40B4-BE49-F238E27FC236}">
                <a16:creationId xmlns:a16="http://schemas.microsoft.com/office/drawing/2014/main" id="{85BC4405-58BF-3B35-5574-FFF31F8E01CA}"/>
              </a:ext>
            </a:extLst>
          </p:cNvPr>
          <p:cNvSpPr txBox="1">
            <a:spLocks/>
          </p:cNvSpPr>
          <p:nvPr userDrawn="1"/>
        </p:nvSpPr>
        <p:spPr>
          <a:xfrm>
            <a:off x="11643543" y="6445648"/>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pic>
        <p:nvPicPr>
          <p:cNvPr id="6" name="Picture 5">
            <a:extLst>
              <a:ext uri="{FF2B5EF4-FFF2-40B4-BE49-F238E27FC236}">
                <a16:creationId xmlns:a16="http://schemas.microsoft.com/office/drawing/2014/main" id="{507E001D-DF67-C8C8-9D74-4CEACDF77F3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22320" y="161005"/>
            <a:ext cx="1366050" cy="322844"/>
          </a:xfrm>
          <a:prstGeom prst="rect">
            <a:avLst/>
          </a:prstGeom>
        </p:spPr>
      </p:pic>
    </p:spTree>
    <p:extLst>
      <p:ext uri="{BB962C8B-B14F-4D97-AF65-F5344CB8AC3E}">
        <p14:creationId xmlns:p14="http://schemas.microsoft.com/office/powerpoint/2010/main" val="8781746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D466FD-2AC4-4861-B4E7-C162C68E957D}"/>
              </a:ext>
            </a:extLst>
          </p:cNvPr>
          <p:cNvSpPr/>
          <p:nvPr userDrawn="1"/>
        </p:nvSpPr>
        <p:spPr>
          <a:xfrm>
            <a:off x="1409008" y="6091"/>
            <a:ext cx="10789938" cy="6857993"/>
          </a:xfrm>
          <a:prstGeom prst="rect">
            <a:avLst/>
          </a:prstGeom>
          <a:gradFill flip="none" rotWithShape="1">
            <a:gsLst>
              <a:gs pos="100000">
                <a:srgbClr val="CBCCCC"/>
              </a:gs>
              <a:gs pos="60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Anek Latin" pitchFamily="2" charset="0"/>
            </a:endParaRPr>
          </a:p>
        </p:txBody>
      </p:sp>
      <p:sp>
        <p:nvSpPr>
          <p:cNvPr id="18" name="Picture Placeholder 17">
            <a:extLst>
              <a:ext uri="{FF2B5EF4-FFF2-40B4-BE49-F238E27FC236}">
                <a16:creationId xmlns:a16="http://schemas.microsoft.com/office/drawing/2014/main" id="{5A370FB9-CFE8-4A52-AEBB-59E1BD0E4483}"/>
              </a:ext>
            </a:extLst>
          </p:cNvPr>
          <p:cNvSpPr>
            <a:spLocks noGrp="1"/>
          </p:cNvSpPr>
          <p:nvPr>
            <p:ph type="pic" sz="quarter" idx="17"/>
          </p:nvPr>
        </p:nvSpPr>
        <p:spPr>
          <a:xfrm>
            <a:off x="0" y="0"/>
            <a:ext cx="6240066" cy="6853238"/>
          </a:xfrm>
          <a:custGeom>
            <a:avLst/>
            <a:gdLst>
              <a:gd name="connsiteX0" fmla="*/ 0 w 8320088"/>
              <a:gd name="connsiteY0" fmla="*/ 0 h 9137650"/>
              <a:gd name="connsiteX1" fmla="*/ 2001 w 8320088"/>
              <a:gd name="connsiteY1" fmla="*/ 0 h 9137650"/>
              <a:gd name="connsiteX2" fmla="*/ 16005 w 8320088"/>
              <a:gd name="connsiteY2" fmla="*/ 0 h 9137650"/>
              <a:gd name="connsiteX3" fmla="*/ 31260 w 8320088"/>
              <a:gd name="connsiteY3" fmla="*/ 0 h 9137650"/>
              <a:gd name="connsiteX4" fmla="*/ 54018 w 8320088"/>
              <a:gd name="connsiteY4" fmla="*/ 0 h 9137650"/>
              <a:gd name="connsiteX5" fmla="*/ 85778 w 8320088"/>
              <a:gd name="connsiteY5" fmla="*/ 0 h 9137650"/>
              <a:gd name="connsiteX6" fmla="*/ 128042 w 8320088"/>
              <a:gd name="connsiteY6" fmla="*/ 0 h 9137650"/>
              <a:gd name="connsiteX7" fmla="*/ 182309 w 8320088"/>
              <a:gd name="connsiteY7" fmla="*/ 0 h 9137650"/>
              <a:gd name="connsiteX8" fmla="*/ 250081 w 8320088"/>
              <a:gd name="connsiteY8" fmla="*/ 0 h 9137650"/>
              <a:gd name="connsiteX9" fmla="*/ 332858 w 8320088"/>
              <a:gd name="connsiteY9" fmla="*/ 0 h 9137650"/>
              <a:gd name="connsiteX10" fmla="*/ 432140 w 8320088"/>
              <a:gd name="connsiteY10" fmla="*/ 0 h 9137650"/>
              <a:gd name="connsiteX11" fmla="*/ 549428 w 8320088"/>
              <a:gd name="connsiteY11" fmla="*/ 0 h 9137650"/>
              <a:gd name="connsiteX12" fmla="*/ 686222 w 8320088"/>
              <a:gd name="connsiteY12" fmla="*/ 0 h 9137650"/>
              <a:gd name="connsiteX13" fmla="*/ 844023 w 8320088"/>
              <a:gd name="connsiteY13" fmla="*/ 0 h 9137650"/>
              <a:gd name="connsiteX14" fmla="*/ 1024331 w 8320088"/>
              <a:gd name="connsiteY14" fmla="*/ 0 h 9137650"/>
              <a:gd name="connsiteX15" fmla="*/ 1228647 w 8320088"/>
              <a:gd name="connsiteY15" fmla="*/ 0 h 9137650"/>
              <a:gd name="connsiteX16" fmla="*/ 1458471 w 8320088"/>
              <a:gd name="connsiteY16" fmla="*/ 0 h 9137650"/>
              <a:gd name="connsiteX17" fmla="*/ 1715304 w 8320088"/>
              <a:gd name="connsiteY17" fmla="*/ 0 h 9137650"/>
              <a:gd name="connsiteX18" fmla="*/ 2000646 w 8320088"/>
              <a:gd name="connsiteY18" fmla="*/ 0 h 9137650"/>
              <a:gd name="connsiteX19" fmla="*/ 2154477 w 8320088"/>
              <a:gd name="connsiteY19" fmla="*/ 0 h 9137650"/>
              <a:gd name="connsiteX20" fmla="*/ 2315998 w 8320088"/>
              <a:gd name="connsiteY20" fmla="*/ 0 h 9137650"/>
              <a:gd name="connsiteX21" fmla="*/ 2485396 w 8320088"/>
              <a:gd name="connsiteY21" fmla="*/ 0 h 9137650"/>
              <a:gd name="connsiteX22" fmla="*/ 2662860 w 8320088"/>
              <a:gd name="connsiteY22" fmla="*/ 0 h 9137650"/>
              <a:gd name="connsiteX23" fmla="*/ 2848576 w 8320088"/>
              <a:gd name="connsiteY23" fmla="*/ 0 h 9137650"/>
              <a:gd name="connsiteX24" fmla="*/ 3042732 w 8320088"/>
              <a:gd name="connsiteY24" fmla="*/ 0 h 9137650"/>
              <a:gd name="connsiteX25" fmla="*/ 3245517 w 8320088"/>
              <a:gd name="connsiteY25" fmla="*/ 0 h 9137650"/>
              <a:gd name="connsiteX26" fmla="*/ 3457116 w 8320088"/>
              <a:gd name="connsiteY26" fmla="*/ 0 h 9137650"/>
              <a:gd name="connsiteX27" fmla="*/ 3677719 w 8320088"/>
              <a:gd name="connsiteY27" fmla="*/ 0 h 9137650"/>
              <a:gd name="connsiteX28" fmla="*/ 3907511 w 8320088"/>
              <a:gd name="connsiteY28" fmla="*/ 0 h 9137650"/>
              <a:gd name="connsiteX29" fmla="*/ 4146682 w 8320088"/>
              <a:gd name="connsiteY29" fmla="*/ 0 h 9137650"/>
              <a:gd name="connsiteX30" fmla="*/ 4395419 w 8320088"/>
              <a:gd name="connsiteY30" fmla="*/ 0 h 9137650"/>
              <a:gd name="connsiteX31" fmla="*/ 4653909 w 8320088"/>
              <a:gd name="connsiteY31" fmla="*/ 0 h 9137650"/>
              <a:gd name="connsiteX32" fmla="*/ 4922339 w 8320088"/>
              <a:gd name="connsiteY32" fmla="*/ 0 h 9137650"/>
              <a:gd name="connsiteX33" fmla="*/ 5200898 w 8320088"/>
              <a:gd name="connsiteY33" fmla="*/ 0 h 9137650"/>
              <a:gd name="connsiteX34" fmla="*/ 5489772 w 8320088"/>
              <a:gd name="connsiteY34" fmla="*/ 0 h 9137650"/>
              <a:gd name="connsiteX35" fmla="*/ 5789150 w 8320088"/>
              <a:gd name="connsiteY35" fmla="*/ 0 h 9137650"/>
              <a:gd name="connsiteX36" fmla="*/ 6099219 w 8320088"/>
              <a:gd name="connsiteY36" fmla="*/ 0 h 9137650"/>
              <a:gd name="connsiteX37" fmla="*/ 6420166 w 8320088"/>
              <a:gd name="connsiteY37" fmla="*/ 0 h 9137650"/>
              <a:gd name="connsiteX38" fmla="*/ 6752180 w 8320088"/>
              <a:gd name="connsiteY38" fmla="*/ 0 h 9137650"/>
              <a:gd name="connsiteX39" fmla="*/ 7095447 w 8320088"/>
              <a:gd name="connsiteY39" fmla="*/ 0 h 9137650"/>
              <a:gd name="connsiteX40" fmla="*/ 7450155 w 8320088"/>
              <a:gd name="connsiteY40" fmla="*/ 0 h 9137650"/>
              <a:gd name="connsiteX41" fmla="*/ 7816492 w 8320088"/>
              <a:gd name="connsiteY41" fmla="*/ 0 h 9137650"/>
              <a:gd name="connsiteX42" fmla="*/ 8194645 w 8320088"/>
              <a:gd name="connsiteY42" fmla="*/ 0 h 9137650"/>
              <a:gd name="connsiteX43" fmla="*/ 8320088 w 8320088"/>
              <a:gd name="connsiteY43" fmla="*/ 1406016 h 9137650"/>
              <a:gd name="connsiteX44" fmla="*/ 2120864 w 8320088"/>
              <a:gd name="connsiteY44" fmla="*/ 9137650 h 9137650"/>
              <a:gd name="connsiteX45" fmla="*/ 0 w 8320088"/>
              <a:gd name="connsiteY45" fmla="*/ 9137650 h 9137650"/>
              <a:gd name="connsiteX46" fmla="*/ 0 w 8320088"/>
              <a:gd name="connsiteY46" fmla="*/ 0 h 91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320088" h="9137650">
                <a:moveTo>
                  <a:pt x="0" y="0"/>
                </a:moveTo>
                <a:lnTo>
                  <a:pt x="2001" y="0"/>
                </a:lnTo>
                <a:lnTo>
                  <a:pt x="16005" y="0"/>
                </a:lnTo>
                <a:lnTo>
                  <a:pt x="31260" y="0"/>
                </a:lnTo>
                <a:lnTo>
                  <a:pt x="54018" y="0"/>
                </a:lnTo>
                <a:lnTo>
                  <a:pt x="85778" y="0"/>
                </a:lnTo>
                <a:lnTo>
                  <a:pt x="128042" y="0"/>
                </a:lnTo>
                <a:lnTo>
                  <a:pt x="182309" y="0"/>
                </a:lnTo>
                <a:lnTo>
                  <a:pt x="250081" y="0"/>
                </a:lnTo>
                <a:lnTo>
                  <a:pt x="332858" y="0"/>
                </a:lnTo>
                <a:lnTo>
                  <a:pt x="432140" y="0"/>
                </a:lnTo>
                <a:lnTo>
                  <a:pt x="549428" y="0"/>
                </a:lnTo>
                <a:lnTo>
                  <a:pt x="686222" y="0"/>
                </a:lnTo>
                <a:lnTo>
                  <a:pt x="844023" y="0"/>
                </a:lnTo>
                <a:lnTo>
                  <a:pt x="1024331" y="0"/>
                </a:lnTo>
                <a:lnTo>
                  <a:pt x="1228647" y="0"/>
                </a:lnTo>
                <a:lnTo>
                  <a:pt x="1458471" y="0"/>
                </a:lnTo>
                <a:lnTo>
                  <a:pt x="1715304" y="0"/>
                </a:lnTo>
                <a:lnTo>
                  <a:pt x="2000646" y="0"/>
                </a:lnTo>
                <a:lnTo>
                  <a:pt x="2154477" y="0"/>
                </a:lnTo>
                <a:lnTo>
                  <a:pt x="2315998" y="0"/>
                </a:lnTo>
                <a:lnTo>
                  <a:pt x="2485396" y="0"/>
                </a:lnTo>
                <a:lnTo>
                  <a:pt x="2662860" y="0"/>
                </a:lnTo>
                <a:lnTo>
                  <a:pt x="2848576" y="0"/>
                </a:lnTo>
                <a:lnTo>
                  <a:pt x="3042732" y="0"/>
                </a:lnTo>
                <a:lnTo>
                  <a:pt x="3245517" y="0"/>
                </a:lnTo>
                <a:lnTo>
                  <a:pt x="3457116" y="0"/>
                </a:lnTo>
                <a:lnTo>
                  <a:pt x="3677719" y="0"/>
                </a:lnTo>
                <a:lnTo>
                  <a:pt x="3907511" y="0"/>
                </a:lnTo>
                <a:lnTo>
                  <a:pt x="4146682" y="0"/>
                </a:lnTo>
                <a:lnTo>
                  <a:pt x="4395419" y="0"/>
                </a:lnTo>
                <a:lnTo>
                  <a:pt x="4653909" y="0"/>
                </a:lnTo>
                <a:lnTo>
                  <a:pt x="4922339" y="0"/>
                </a:lnTo>
                <a:lnTo>
                  <a:pt x="5200898" y="0"/>
                </a:lnTo>
                <a:lnTo>
                  <a:pt x="5489772" y="0"/>
                </a:lnTo>
                <a:lnTo>
                  <a:pt x="5789150" y="0"/>
                </a:lnTo>
                <a:lnTo>
                  <a:pt x="6099219" y="0"/>
                </a:lnTo>
                <a:lnTo>
                  <a:pt x="6420166" y="0"/>
                </a:lnTo>
                <a:lnTo>
                  <a:pt x="6752180" y="0"/>
                </a:lnTo>
                <a:lnTo>
                  <a:pt x="7095447" y="0"/>
                </a:lnTo>
                <a:lnTo>
                  <a:pt x="7450155" y="0"/>
                </a:lnTo>
                <a:lnTo>
                  <a:pt x="7816492" y="0"/>
                </a:lnTo>
                <a:lnTo>
                  <a:pt x="8194645" y="0"/>
                </a:lnTo>
                <a:cubicBezTo>
                  <a:pt x="8276329" y="457028"/>
                  <a:pt x="8320088" y="925700"/>
                  <a:pt x="8320088" y="1406016"/>
                </a:cubicBezTo>
                <a:cubicBezTo>
                  <a:pt x="8320088" y="5184503"/>
                  <a:pt x="5668279" y="8345856"/>
                  <a:pt x="2120864" y="9137650"/>
                </a:cubicBezTo>
                <a:cubicBezTo>
                  <a:pt x="2120864" y="9137650"/>
                  <a:pt x="2120864" y="9137650"/>
                  <a:pt x="0" y="9137650"/>
                </a:cubicBezTo>
                <a:cubicBezTo>
                  <a:pt x="0" y="9137650"/>
                  <a:pt x="0" y="9137650"/>
                  <a:pt x="0" y="0"/>
                </a:cubicBezTo>
                <a:close/>
              </a:path>
            </a:pathLst>
          </a:custGeom>
          <a:solidFill>
            <a:schemeClr val="bg1">
              <a:lumMod val="95000"/>
            </a:schemeClr>
          </a:solidFill>
        </p:spPr>
        <p:txBody>
          <a:bodyPr wrap="square" anchor="ctr">
            <a:noAutofit/>
          </a:bodyPr>
          <a:lstStyle>
            <a:lvl1pPr algn="ctr">
              <a:defRPr/>
            </a:lvl1pPr>
          </a:lstStyle>
          <a:p>
            <a:r>
              <a:rPr lang="en-US"/>
              <a:t>Click icon to add picture</a:t>
            </a:r>
            <a:endParaRPr lang="en-IN"/>
          </a:p>
        </p:txBody>
      </p:sp>
      <p:sp>
        <p:nvSpPr>
          <p:cNvPr id="12" name="Title 1">
            <a:extLst>
              <a:ext uri="{FF2B5EF4-FFF2-40B4-BE49-F238E27FC236}">
                <a16:creationId xmlns:a16="http://schemas.microsoft.com/office/drawing/2014/main" id="{894593B4-CA58-9849-815C-64A09F6CF1CF}"/>
              </a:ext>
            </a:extLst>
          </p:cNvPr>
          <p:cNvSpPr>
            <a:spLocks noGrp="1"/>
          </p:cNvSpPr>
          <p:nvPr>
            <p:ph type="title"/>
          </p:nvPr>
        </p:nvSpPr>
        <p:spPr>
          <a:xfrm>
            <a:off x="7124700" y="2943948"/>
            <a:ext cx="4629150" cy="548878"/>
          </a:xfrm>
        </p:spPr>
        <p:txBody>
          <a:bodyPr>
            <a:noAutofit/>
          </a:bodyPr>
          <a:lstStyle>
            <a:lvl1pPr algn="l">
              <a:defRPr sz="4500">
                <a:solidFill>
                  <a:srgbClr val="082340"/>
                </a:solidFill>
              </a:defRPr>
            </a:lvl1pPr>
          </a:lstStyle>
          <a:p>
            <a:r>
              <a:rPr lang="en-US"/>
              <a:t>Click to edit Master title style</a:t>
            </a:r>
          </a:p>
        </p:txBody>
      </p:sp>
      <p:sp>
        <p:nvSpPr>
          <p:cNvPr id="17" name="Text Placeholder 5">
            <a:extLst>
              <a:ext uri="{FF2B5EF4-FFF2-40B4-BE49-F238E27FC236}">
                <a16:creationId xmlns:a16="http://schemas.microsoft.com/office/drawing/2014/main" id="{9292A6BE-B25D-844D-9DF4-A9F932911E16}"/>
              </a:ext>
            </a:extLst>
          </p:cNvPr>
          <p:cNvSpPr>
            <a:spLocks noGrp="1"/>
          </p:cNvSpPr>
          <p:nvPr>
            <p:ph type="body" sz="quarter" idx="16" hasCustomPrompt="1"/>
          </p:nvPr>
        </p:nvSpPr>
        <p:spPr>
          <a:xfrm>
            <a:off x="7195113" y="3892380"/>
            <a:ext cx="4558737" cy="389135"/>
          </a:xfrm>
          <a:prstGeom prst="rect">
            <a:avLst/>
          </a:prstGeom>
        </p:spPr>
        <p:txBody>
          <a:bodyPr lIns="0" tIns="0" rIns="0" bIns="0" anchor="ctr">
            <a:noAutofit/>
          </a:bodyPr>
          <a:lstStyle>
            <a:lvl1pPr marL="0" indent="0" algn="l">
              <a:buFontTx/>
              <a:buNone/>
              <a:defRPr sz="2700" b="1">
                <a:solidFill>
                  <a:srgbClr val="F15B40"/>
                </a:solidFill>
                <a:latin typeface="Anek Latin" pitchFamily="2" charset="0"/>
                <a:cs typeface="Arial" panose="020B0604020202020204" pitchFamily="34" charset="0"/>
              </a:defRPr>
            </a:lvl1pPr>
            <a:lvl2pPr>
              <a:defRPr sz="5700">
                <a:latin typeface="Arial" panose="020B0604020202020204" pitchFamily="34" charset="0"/>
                <a:cs typeface="Arial" panose="020B0604020202020204" pitchFamily="34" charset="0"/>
              </a:defRPr>
            </a:lvl2pPr>
            <a:lvl3pPr>
              <a:defRPr sz="5700">
                <a:latin typeface="Arial" panose="020B0604020202020204" pitchFamily="34" charset="0"/>
                <a:cs typeface="Arial" panose="020B0604020202020204" pitchFamily="34" charset="0"/>
              </a:defRPr>
            </a:lvl3pPr>
            <a:lvl4pPr>
              <a:defRPr sz="5700">
                <a:latin typeface="Arial" panose="020B0604020202020204" pitchFamily="34" charset="0"/>
                <a:cs typeface="Arial" panose="020B0604020202020204" pitchFamily="34" charset="0"/>
              </a:defRPr>
            </a:lvl4pPr>
            <a:lvl5pPr>
              <a:defRPr sz="5700">
                <a:latin typeface="Arial" panose="020B0604020202020204" pitchFamily="34" charset="0"/>
                <a:cs typeface="Arial" panose="020B0604020202020204" pitchFamily="34" charset="0"/>
              </a:defRPr>
            </a:lvl5pPr>
          </a:lstStyle>
          <a:p>
            <a:pPr lvl="0"/>
            <a:r>
              <a:rPr lang="en-US"/>
              <a:t>Insert Sub-heading here</a:t>
            </a:r>
          </a:p>
        </p:txBody>
      </p:sp>
      <p:sp>
        <p:nvSpPr>
          <p:cNvPr id="4" name="AutoShape 3">
            <a:extLst>
              <a:ext uri="{FF2B5EF4-FFF2-40B4-BE49-F238E27FC236}">
                <a16:creationId xmlns:a16="http://schemas.microsoft.com/office/drawing/2014/main" id="{B38CF516-C074-43AF-82A8-CD6BEA0F5476}"/>
              </a:ext>
            </a:extLst>
          </p:cNvPr>
          <p:cNvSpPr>
            <a:spLocks noChangeAspect="1" noChangeArrowheads="1" noTextEdit="1"/>
          </p:cNvSpPr>
          <p:nvPr/>
        </p:nvSpPr>
        <p:spPr bwMode="auto">
          <a:xfrm>
            <a:off x="0" y="0"/>
            <a:ext cx="638056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IN" sz="1050">
              <a:latin typeface="Anek Latin" pitchFamily="2" charset="0"/>
            </a:endParaRPr>
          </a:p>
        </p:txBody>
      </p:sp>
      <p:sp>
        <p:nvSpPr>
          <p:cNvPr id="7" name="Freeform 7">
            <a:extLst>
              <a:ext uri="{FF2B5EF4-FFF2-40B4-BE49-F238E27FC236}">
                <a16:creationId xmlns:a16="http://schemas.microsoft.com/office/drawing/2014/main" id="{8F5315C4-CE56-48ED-B3DC-A4C9F8029967}"/>
              </a:ext>
            </a:extLst>
          </p:cNvPr>
          <p:cNvSpPr>
            <a:spLocks/>
          </p:cNvSpPr>
          <p:nvPr/>
        </p:nvSpPr>
        <p:spPr bwMode="auto">
          <a:xfrm>
            <a:off x="2135982" y="2412207"/>
            <a:ext cx="4113610" cy="4441031"/>
          </a:xfrm>
          <a:custGeom>
            <a:avLst/>
            <a:gdLst>
              <a:gd name="T0" fmla="*/ 0 w 1880"/>
              <a:gd name="T1" fmla="*/ 2034 h 2034"/>
              <a:gd name="T2" fmla="*/ 28 w 1880"/>
              <a:gd name="T3" fmla="*/ 2034 h 2034"/>
              <a:gd name="T4" fmla="*/ 242 w 1880"/>
              <a:gd name="T5" fmla="*/ 1954 h 2034"/>
              <a:gd name="T6" fmla="*/ 1130 w 1880"/>
              <a:gd name="T7" fmla="*/ 1355 h 2034"/>
              <a:gd name="T8" fmla="*/ 1729 w 1880"/>
              <a:gd name="T9" fmla="*/ 466 h 2034"/>
              <a:gd name="T10" fmla="*/ 1880 w 1880"/>
              <a:gd name="T11" fmla="*/ 0 h 2034"/>
              <a:gd name="T12" fmla="*/ 1871 w 1880"/>
              <a:gd name="T13" fmla="*/ 0 h 2034"/>
              <a:gd name="T14" fmla="*/ 0 w 1880"/>
              <a:gd name="T15" fmla="*/ 2034 h 20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0" h="2034">
                <a:moveTo>
                  <a:pt x="0" y="2034"/>
                </a:moveTo>
                <a:cubicBezTo>
                  <a:pt x="28" y="2034"/>
                  <a:pt x="28" y="2034"/>
                  <a:pt x="28" y="2034"/>
                </a:cubicBezTo>
                <a:cubicBezTo>
                  <a:pt x="100" y="2010"/>
                  <a:pt x="171" y="1984"/>
                  <a:pt x="242" y="1954"/>
                </a:cubicBezTo>
                <a:cubicBezTo>
                  <a:pt x="575" y="1813"/>
                  <a:pt x="874" y="1611"/>
                  <a:pt x="1130" y="1355"/>
                </a:cubicBezTo>
                <a:cubicBezTo>
                  <a:pt x="1387" y="1098"/>
                  <a:pt x="1589" y="799"/>
                  <a:pt x="1729" y="466"/>
                </a:cubicBezTo>
                <a:cubicBezTo>
                  <a:pt x="1793" y="315"/>
                  <a:pt x="1844" y="159"/>
                  <a:pt x="1880" y="0"/>
                </a:cubicBezTo>
                <a:cubicBezTo>
                  <a:pt x="1871" y="0"/>
                  <a:pt x="1871" y="0"/>
                  <a:pt x="1871" y="0"/>
                </a:cubicBezTo>
                <a:cubicBezTo>
                  <a:pt x="1651" y="963"/>
                  <a:pt x="931" y="1737"/>
                  <a:pt x="0" y="2034"/>
                </a:cubicBezTo>
                <a:close/>
              </a:path>
            </a:pathLst>
          </a:custGeom>
          <a:solidFill>
            <a:srgbClr val="F15B40"/>
          </a:solidFill>
          <a:ln w="11113" cap="flat">
            <a:solidFill>
              <a:srgbClr val="F15B40"/>
            </a:solidFill>
            <a:prstDash val="solid"/>
            <a:miter lim="800000"/>
            <a:headEnd/>
            <a:tailEnd/>
          </a:ln>
        </p:spPr>
        <p:txBody>
          <a:bodyPr vert="horz" wrap="square" lIns="68580" tIns="34290" rIns="68580" bIns="34290" numCol="1" anchor="t" anchorCtr="0" compatLnSpc="1">
            <a:prstTxWarp prst="textNoShape">
              <a:avLst/>
            </a:prstTxWarp>
          </a:bodyPr>
          <a:lstStyle/>
          <a:p>
            <a:endParaRPr lang="en-IN" sz="1050">
              <a:latin typeface="Anek Latin" pitchFamily="2" charset="0"/>
            </a:endParaRPr>
          </a:p>
        </p:txBody>
      </p:sp>
      <p:sp>
        <p:nvSpPr>
          <p:cNvPr id="9" name="Oval 8">
            <a:extLst>
              <a:ext uri="{FF2B5EF4-FFF2-40B4-BE49-F238E27FC236}">
                <a16:creationId xmlns:a16="http://schemas.microsoft.com/office/drawing/2014/main" id="{4A4B80F5-A715-4A51-B38F-5239BFD36765}"/>
              </a:ext>
            </a:extLst>
          </p:cNvPr>
          <p:cNvSpPr>
            <a:spLocks noChangeAspect="1" noChangeArrowheads="1"/>
          </p:cNvSpPr>
          <p:nvPr/>
        </p:nvSpPr>
        <p:spPr bwMode="auto">
          <a:xfrm>
            <a:off x="6159066" y="2326444"/>
            <a:ext cx="162000" cy="162000"/>
          </a:xfrm>
          <a:prstGeom prst="ellipse">
            <a:avLst/>
          </a:prstGeom>
          <a:solidFill>
            <a:srgbClr val="F15B40"/>
          </a:solidFill>
          <a:ln>
            <a:noFill/>
          </a:ln>
        </p:spPr>
        <p:txBody>
          <a:bodyPr vert="horz" wrap="square" lIns="68580" tIns="34290" rIns="68580" bIns="34290" numCol="1" anchor="t" anchorCtr="0" compatLnSpc="1">
            <a:prstTxWarp prst="textNoShape">
              <a:avLst/>
            </a:prstTxWarp>
          </a:bodyPr>
          <a:lstStyle/>
          <a:p>
            <a:endParaRPr lang="en-IN" sz="1050">
              <a:latin typeface="Anek Latin" pitchFamily="2" charset="0"/>
            </a:endParaRPr>
          </a:p>
        </p:txBody>
      </p:sp>
      <p:pic>
        <p:nvPicPr>
          <p:cNvPr id="3" name="Picture 2">
            <a:extLst>
              <a:ext uri="{FF2B5EF4-FFF2-40B4-BE49-F238E27FC236}">
                <a16:creationId xmlns:a16="http://schemas.microsoft.com/office/drawing/2014/main" id="{A2C08F74-73BC-4723-9301-747361C6327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209314" y="77924"/>
            <a:ext cx="2878943" cy="680393"/>
          </a:xfrm>
          <a:prstGeom prst="rect">
            <a:avLst/>
          </a:prstGeom>
        </p:spPr>
      </p:pic>
      <p:sp>
        <p:nvSpPr>
          <p:cNvPr id="13" name="object 19">
            <a:extLst>
              <a:ext uri="{FF2B5EF4-FFF2-40B4-BE49-F238E27FC236}">
                <a16:creationId xmlns:a16="http://schemas.microsoft.com/office/drawing/2014/main" id="{994BF627-212A-4310-83A2-BC8742AB41D5}"/>
              </a:ext>
            </a:extLst>
          </p:cNvPr>
          <p:cNvSpPr txBox="1"/>
          <p:nvPr userDrawn="1"/>
        </p:nvSpPr>
        <p:spPr>
          <a:xfrm>
            <a:off x="64513" y="6679411"/>
            <a:ext cx="3043238" cy="148117"/>
          </a:xfrm>
          <a:prstGeom prst="rect">
            <a:avLst/>
          </a:prstGeom>
        </p:spPr>
        <p:txBody>
          <a:bodyPr vert="horz" wrap="square" lIns="0" tIns="9525" rIns="0" bIns="0" rtlCol="0">
            <a:spAutoFit/>
          </a:bodyPr>
          <a:lstStyle/>
          <a:p>
            <a:pPr marL="9525">
              <a:lnSpc>
                <a:spcPct val="100000"/>
              </a:lnSpc>
              <a:spcBef>
                <a:spcPts val="75"/>
              </a:spcBef>
            </a:pPr>
            <a:r>
              <a:rPr sz="900">
                <a:solidFill>
                  <a:schemeClr val="bg1">
                    <a:lumMod val="50000"/>
                  </a:schemeClr>
                </a:solidFill>
                <a:latin typeface="Anek Latin" pitchFamily="2" charset="0"/>
                <a:cs typeface="Arial" panose="020B0604020202020204" pitchFamily="34" charset="0"/>
              </a:rPr>
              <a:t>© </a:t>
            </a:r>
            <a:r>
              <a:rPr sz="900" spc="-4">
                <a:solidFill>
                  <a:schemeClr val="bg1">
                    <a:lumMod val="50000"/>
                  </a:schemeClr>
                </a:solidFill>
                <a:latin typeface="Anek Latin" pitchFamily="2" charset="0"/>
                <a:cs typeface="Arial" panose="020B0604020202020204" pitchFamily="34" charset="0"/>
              </a:rPr>
              <a:t>20</a:t>
            </a:r>
            <a:r>
              <a:rPr lang="en-US" sz="900" spc="-4">
                <a:solidFill>
                  <a:schemeClr val="bg1">
                    <a:lumMod val="50000"/>
                  </a:schemeClr>
                </a:solidFill>
                <a:latin typeface="Anek Latin" pitchFamily="2" charset="0"/>
                <a:cs typeface="Arial" panose="020B0604020202020204" pitchFamily="34" charset="0"/>
              </a:rPr>
              <a:t>22</a:t>
            </a:r>
            <a:r>
              <a:rPr sz="900" spc="-4">
                <a:solidFill>
                  <a:schemeClr val="bg1">
                    <a:lumMod val="50000"/>
                  </a:schemeClr>
                </a:solidFill>
                <a:latin typeface="Anek Latin" pitchFamily="2" charset="0"/>
                <a:cs typeface="Arial" panose="020B0604020202020204" pitchFamily="34" charset="0"/>
              </a:rPr>
              <a:t> </a:t>
            </a:r>
            <a:r>
              <a:rPr lang="en-US" sz="900" spc="-4">
                <a:solidFill>
                  <a:schemeClr val="bg1">
                    <a:lumMod val="50000"/>
                  </a:schemeClr>
                </a:solidFill>
                <a:latin typeface="Anek Latin" pitchFamily="2" charset="0"/>
                <a:cs typeface="Arial" panose="020B0604020202020204" pitchFamily="34" charset="0"/>
              </a:rPr>
              <a:t>Coforge</a:t>
            </a:r>
            <a:endParaRPr sz="900">
              <a:solidFill>
                <a:schemeClr val="bg1">
                  <a:lumMod val="50000"/>
                </a:schemeClr>
              </a:solidFill>
              <a:latin typeface="Anek Latin" pitchFamily="2" charset="0"/>
              <a:cs typeface="Arial" panose="020B0604020202020204" pitchFamily="34" charset="0"/>
            </a:endParaRPr>
          </a:p>
        </p:txBody>
      </p:sp>
    </p:spTree>
    <p:extLst>
      <p:ext uri="{BB962C8B-B14F-4D97-AF65-F5344CB8AC3E}">
        <p14:creationId xmlns:p14="http://schemas.microsoft.com/office/powerpoint/2010/main" val="4935057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9" name="Slide Number"/>
          <p:cNvSpPr txBox="1">
            <a:spLocks noGrp="1"/>
          </p:cNvSpPr>
          <p:nvPr>
            <p:ph type="sldNum" sz="quarter" idx="2"/>
          </p:nvPr>
        </p:nvSpPr>
        <p:spPr>
          <a:xfrm>
            <a:off x="5979516" y="6540501"/>
            <a:ext cx="226619" cy="230530"/>
          </a:xfrm>
          <a:prstGeom prst="rect">
            <a:avLst/>
          </a:prstGeom>
        </p:spPr>
        <p:txBody>
          <a:bodyPr anchor="t"/>
          <a:lstStyle>
            <a:lvl1pPr defTabSz="412771">
              <a:defRPr sz="1200">
                <a:solidFill>
                  <a:srgbClr val="000000"/>
                </a:solidFill>
                <a:latin typeface="Anek Latin" pitchFamily="2" charset="0"/>
                <a:ea typeface="Anek Latin" pitchFamily="2" charset="0"/>
                <a:cs typeface="Anek Latin" pitchFamily="2" charset="0"/>
                <a:sym typeface="Helvetica Neue Light"/>
              </a:defRPr>
            </a:lvl1pPr>
          </a:lstStyle>
          <a:p>
            <a:fld id="{86CB4B4D-7CA3-9044-876B-883B54F8677D}" type="slidenum">
              <a:rPr lang="en-IN" smtClean="0"/>
              <a:pPr/>
              <a:t>‹#›</a:t>
            </a:fld>
            <a:endParaRPr lang="en-IN"/>
          </a:p>
        </p:txBody>
      </p:sp>
    </p:spTree>
    <p:extLst>
      <p:ext uri="{BB962C8B-B14F-4D97-AF65-F5344CB8AC3E}">
        <p14:creationId xmlns:p14="http://schemas.microsoft.com/office/powerpoint/2010/main" val="90306591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1_Blank">
    <p:bg>
      <p:bgPr>
        <a:blipFill dpi="0" rotWithShape="1">
          <a:blip r:embed="rId2">
            <a:lum/>
          </a:blip>
          <a:srcRect/>
          <a:stretch>
            <a:fillRect t="-26000" b="-26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902DAF-32EE-C4AA-767F-75A7338817F7}"/>
              </a:ext>
            </a:extLst>
          </p:cNvPr>
          <p:cNvSpPr/>
          <p:nvPr userDrawn="1"/>
        </p:nvSpPr>
        <p:spPr>
          <a:xfrm>
            <a:off x="5523807" y="3499"/>
            <a:ext cx="6668193" cy="6857993"/>
          </a:xfrm>
          <a:prstGeom prst="rect">
            <a:avLst/>
          </a:prstGeom>
          <a:gradFill flip="none" rotWithShape="1">
            <a:gsLst>
              <a:gs pos="100000">
                <a:schemeClr val="bg1">
                  <a:lumMod val="95000"/>
                </a:schemeClr>
              </a:gs>
              <a:gs pos="38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Anek Latin" pitchFamily="2" charset="0"/>
            </a:endParaRPr>
          </a:p>
        </p:txBody>
      </p:sp>
      <p:sp>
        <p:nvSpPr>
          <p:cNvPr id="149" name="Slide Number"/>
          <p:cNvSpPr txBox="1">
            <a:spLocks noGrp="1"/>
          </p:cNvSpPr>
          <p:nvPr>
            <p:ph type="sldNum" sz="quarter" idx="2"/>
          </p:nvPr>
        </p:nvSpPr>
        <p:spPr>
          <a:xfrm>
            <a:off x="5979516" y="6540501"/>
            <a:ext cx="226619" cy="230530"/>
          </a:xfrm>
          <a:prstGeom prst="rect">
            <a:avLst/>
          </a:prstGeom>
        </p:spPr>
        <p:txBody>
          <a:bodyPr anchor="t"/>
          <a:lstStyle>
            <a:lvl1pPr defTabSz="412771">
              <a:defRPr sz="1200">
                <a:solidFill>
                  <a:srgbClr val="000000"/>
                </a:solidFill>
                <a:latin typeface="Anek Latin" pitchFamily="2" charset="0"/>
                <a:ea typeface="Anek Latin" pitchFamily="2" charset="0"/>
                <a:cs typeface="Anek Latin" pitchFamily="2" charset="0"/>
                <a:sym typeface="Helvetica Neue Light"/>
              </a:defRPr>
            </a:lvl1pPr>
          </a:lstStyle>
          <a:p>
            <a:fld id="{86CB4B4D-7CA3-9044-876B-883B54F8677D}" type="slidenum">
              <a:rPr lang="en-IN" smtClean="0"/>
              <a:pPr/>
              <a:t>‹#›</a:t>
            </a:fld>
            <a:endParaRPr lang="en-IN"/>
          </a:p>
        </p:txBody>
      </p:sp>
      <p:sp>
        <p:nvSpPr>
          <p:cNvPr id="5" name="Holder 5">
            <a:extLst>
              <a:ext uri="{FF2B5EF4-FFF2-40B4-BE49-F238E27FC236}">
                <a16:creationId xmlns:a16="http://schemas.microsoft.com/office/drawing/2014/main" id="{301990A4-35F9-8ABD-6921-0D5F9DEA7390}"/>
              </a:ext>
            </a:extLst>
          </p:cNvPr>
          <p:cNvSpPr txBox="1">
            <a:spLocks/>
          </p:cNvSpPr>
          <p:nvPr userDrawn="1"/>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050">
              <a:solidFill>
                <a:schemeClr val="bg1"/>
              </a:solidFill>
              <a:latin typeface="Anek Latin" pitchFamily="2" charset="0"/>
              <a:cs typeface="Arial" panose="020B0604020202020204" pitchFamily="34" charset="0"/>
            </a:endParaRPr>
          </a:p>
        </p:txBody>
      </p:sp>
      <p:sp>
        <p:nvSpPr>
          <p:cNvPr id="6" name="Holder 5">
            <a:extLst>
              <a:ext uri="{FF2B5EF4-FFF2-40B4-BE49-F238E27FC236}">
                <a16:creationId xmlns:a16="http://schemas.microsoft.com/office/drawing/2014/main" id="{056D13FD-DEFA-608F-F28B-9713FB8151F1}"/>
              </a:ext>
            </a:extLst>
          </p:cNvPr>
          <p:cNvSpPr txBox="1">
            <a:spLocks/>
          </p:cNvSpPr>
          <p:nvPr userDrawn="1"/>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
        <p:nvSpPr>
          <p:cNvPr id="7" name="Rectangle 6">
            <a:extLst>
              <a:ext uri="{FF2B5EF4-FFF2-40B4-BE49-F238E27FC236}">
                <a16:creationId xmlns:a16="http://schemas.microsoft.com/office/drawing/2014/main" id="{EEBD3C54-3CD1-8E81-BA28-DE3AAA61CA40}"/>
              </a:ext>
            </a:extLst>
          </p:cNvPr>
          <p:cNvSpPr/>
          <p:nvPr userDrawn="1"/>
        </p:nvSpPr>
        <p:spPr>
          <a:xfrm>
            <a:off x="11749489" y="6423423"/>
            <a:ext cx="442511" cy="434578"/>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50" b="1">
              <a:latin typeface="Anek Latin" pitchFamily="2" charset="0"/>
              <a:cs typeface="Arial" panose="020B0604020202020204" pitchFamily="34" charset="0"/>
            </a:endParaRPr>
          </a:p>
        </p:txBody>
      </p:sp>
      <p:pic>
        <p:nvPicPr>
          <p:cNvPr id="10" name="Picture 9">
            <a:extLst>
              <a:ext uri="{FF2B5EF4-FFF2-40B4-BE49-F238E27FC236}">
                <a16:creationId xmlns:a16="http://schemas.microsoft.com/office/drawing/2014/main" id="{6A88D297-40EA-EF88-C14E-4BB676B046B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22320" y="161005"/>
            <a:ext cx="1366050" cy="322844"/>
          </a:xfrm>
          <a:prstGeom prst="rect">
            <a:avLst/>
          </a:prstGeom>
        </p:spPr>
      </p:pic>
      <p:sp>
        <p:nvSpPr>
          <p:cNvPr id="11" name="Holder 5">
            <a:extLst>
              <a:ext uri="{FF2B5EF4-FFF2-40B4-BE49-F238E27FC236}">
                <a16:creationId xmlns:a16="http://schemas.microsoft.com/office/drawing/2014/main" id="{49E1DCDC-4A08-8F93-93C9-1BE350BFC643}"/>
              </a:ext>
            </a:extLst>
          </p:cNvPr>
          <p:cNvSpPr txBox="1">
            <a:spLocks/>
          </p:cNvSpPr>
          <p:nvPr userDrawn="1"/>
        </p:nvSpPr>
        <p:spPr>
          <a:xfrm>
            <a:off x="11643543" y="6445648"/>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Tree>
    <p:extLst>
      <p:ext uri="{BB962C8B-B14F-4D97-AF65-F5344CB8AC3E}">
        <p14:creationId xmlns:p14="http://schemas.microsoft.com/office/powerpoint/2010/main" val="110688434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5_Default slide">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683C2A1-443C-4B64-B80A-665583D44C56}"/>
              </a:ext>
            </a:extLst>
          </p:cNvPr>
          <p:cNvSpPr/>
          <p:nvPr userDrawn="1"/>
        </p:nvSpPr>
        <p:spPr>
          <a:xfrm>
            <a:off x="4747086" y="-6156"/>
            <a:ext cx="7451860" cy="6864155"/>
          </a:xfrm>
          <a:prstGeom prst="rect">
            <a:avLst/>
          </a:prstGeom>
          <a:gradFill flip="none" rotWithShape="1">
            <a:gsLst>
              <a:gs pos="100000">
                <a:srgbClr val="CBCCCC"/>
              </a:gs>
              <a:gs pos="68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latin typeface="Anek Latin" pitchFamily="2" charset="0"/>
            </a:endParaRPr>
          </a:p>
        </p:txBody>
      </p:sp>
      <p:sp>
        <p:nvSpPr>
          <p:cNvPr id="16" name="Title 1">
            <a:extLst>
              <a:ext uri="{FF2B5EF4-FFF2-40B4-BE49-F238E27FC236}">
                <a16:creationId xmlns:a16="http://schemas.microsoft.com/office/drawing/2014/main" id="{76CCEE6C-0BB4-284C-AA71-6D1443FE78DD}"/>
              </a:ext>
            </a:extLst>
          </p:cNvPr>
          <p:cNvSpPr>
            <a:spLocks noGrp="1"/>
          </p:cNvSpPr>
          <p:nvPr>
            <p:ph type="title"/>
          </p:nvPr>
        </p:nvSpPr>
        <p:spPr>
          <a:xfrm>
            <a:off x="209550" y="971550"/>
            <a:ext cx="4286250" cy="742950"/>
          </a:xfrm>
        </p:spPr>
        <p:txBody>
          <a:bodyPr vert="horz" lIns="91440" tIns="45720" rIns="91440" bIns="45720" rtlCol="0" anchor="ctr">
            <a:normAutofit fontScale="90000"/>
          </a:bodyPr>
          <a:lstStyle>
            <a:lvl1pPr>
              <a:defRPr lang="en-US" dirty="0"/>
            </a:lvl1pPr>
          </a:lstStyle>
          <a:p>
            <a:pPr lvl="0"/>
            <a:r>
              <a:rPr lang="en-US"/>
              <a:t>Click to edit Master title style</a:t>
            </a:r>
          </a:p>
        </p:txBody>
      </p:sp>
      <p:sp>
        <p:nvSpPr>
          <p:cNvPr id="19" name="object 19">
            <a:extLst>
              <a:ext uri="{FF2B5EF4-FFF2-40B4-BE49-F238E27FC236}">
                <a16:creationId xmlns:a16="http://schemas.microsoft.com/office/drawing/2014/main" id="{48C44781-9549-5D4B-B26B-C9B287E82753}"/>
              </a:ext>
            </a:extLst>
          </p:cNvPr>
          <p:cNvSpPr txBox="1"/>
          <p:nvPr userDrawn="1"/>
        </p:nvSpPr>
        <p:spPr>
          <a:xfrm>
            <a:off x="64801" y="6677593"/>
            <a:ext cx="3043238" cy="148117"/>
          </a:xfrm>
          <a:prstGeom prst="rect">
            <a:avLst/>
          </a:prstGeom>
        </p:spPr>
        <p:txBody>
          <a:bodyPr vert="horz" wrap="square" lIns="0" tIns="9525" rIns="0" bIns="0" rtlCol="0">
            <a:spAutoFit/>
          </a:bodyPr>
          <a:lstStyle/>
          <a:p>
            <a:pPr marL="9525">
              <a:lnSpc>
                <a:spcPct val="100000"/>
              </a:lnSpc>
              <a:spcBef>
                <a:spcPts val="75"/>
              </a:spcBef>
            </a:pPr>
            <a:r>
              <a:rPr sz="900">
                <a:solidFill>
                  <a:schemeClr val="bg1">
                    <a:lumMod val="50000"/>
                  </a:schemeClr>
                </a:solidFill>
                <a:latin typeface="Anek Latin" pitchFamily="2" charset="0"/>
                <a:cs typeface="Arial" panose="020B0604020202020204" pitchFamily="34" charset="0"/>
              </a:rPr>
              <a:t>© </a:t>
            </a:r>
            <a:r>
              <a:rPr sz="900" spc="-4">
                <a:solidFill>
                  <a:schemeClr val="bg1">
                    <a:lumMod val="50000"/>
                  </a:schemeClr>
                </a:solidFill>
                <a:latin typeface="Anek Latin" pitchFamily="2" charset="0"/>
                <a:cs typeface="Arial" panose="020B0604020202020204" pitchFamily="34" charset="0"/>
              </a:rPr>
              <a:t>20</a:t>
            </a:r>
            <a:r>
              <a:rPr lang="en-US" sz="900" spc="-4">
                <a:solidFill>
                  <a:schemeClr val="bg1">
                    <a:lumMod val="50000"/>
                  </a:schemeClr>
                </a:solidFill>
                <a:latin typeface="Anek Latin" pitchFamily="2" charset="0"/>
                <a:cs typeface="Arial" panose="020B0604020202020204" pitchFamily="34" charset="0"/>
              </a:rPr>
              <a:t>22</a:t>
            </a:r>
            <a:r>
              <a:rPr sz="900" spc="-4">
                <a:solidFill>
                  <a:schemeClr val="bg1">
                    <a:lumMod val="50000"/>
                  </a:schemeClr>
                </a:solidFill>
                <a:latin typeface="Anek Latin" pitchFamily="2" charset="0"/>
                <a:cs typeface="Arial" panose="020B0604020202020204" pitchFamily="34" charset="0"/>
              </a:rPr>
              <a:t> </a:t>
            </a:r>
            <a:r>
              <a:rPr lang="en-US" sz="900" spc="-4">
                <a:solidFill>
                  <a:schemeClr val="bg1">
                    <a:lumMod val="50000"/>
                  </a:schemeClr>
                </a:solidFill>
                <a:latin typeface="Anek Latin" pitchFamily="2" charset="0"/>
                <a:cs typeface="Arial" panose="020B0604020202020204" pitchFamily="34" charset="0"/>
              </a:rPr>
              <a:t>Coforge</a:t>
            </a:r>
            <a:endParaRPr sz="900">
              <a:solidFill>
                <a:schemeClr val="bg1">
                  <a:lumMod val="50000"/>
                </a:schemeClr>
              </a:solidFill>
              <a:latin typeface="Anek Latin" pitchFamily="2" charset="0"/>
              <a:cs typeface="Arial" panose="020B0604020202020204" pitchFamily="34" charset="0"/>
            </a:endParaRPr>
          </a:p>
        </p:txBody>
      </p:sp>
      <p:pic>
        <p:nvPicPr>
          <p:cNvPr id="3" name="Picture 2" descr="Logo&#10;&#10;Description automatically generated">
            <a:extLst>
              <a:ext uri="{FF2B5EF4-FFF2-40B4-BE49-F238E27FC236}">
                <a16:creationId xmlns:a16="http://schemas.microsoft.com/office/drawing/2014/main" id="{1D16B061-ED3C-4F38-92CB-1DEBDF8DC55E}"/>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33" y="4114800"/>
            <a:ext cx="2011942" cy="475490"/>
          </a:xfrm>
          <a:prstGeom prst="rect">
            <a:avLst/>
          </a:prstGeom>
        </p:spPr>
      </p:pic>
      <p:sp>
        <p:nvSpPr>
          <p:cNvPr id="15" name="Round Single Corner Rectangle 14">
            <a:extLst>
              <a:ext uri="{FF2B5EF4-FFF2-40B4-BE49-F238E27FC236}">
                <a16:creationId xmlns:a16="http://schemas.microsoft.com/office/drawing/2014/main" id="{46E3C47D-E4C8-494B-8CB9-350359872492}"/>
              </a:ext>
            </a:extLst>
          </p:cNvPr>
          <p:cNvSpPr/>
          <p:nvPr userDrawn="1"/>
        </p:nvSpPr>
        <p:spPr>
          <a:xfrm>
            <a:off x="1" y="0"/>
            <a:ext cx="4734233" cy="6858000"/>
          </a:xfrm>
          <a:prstGeom prst="round1Rect">
            <a:avLst>
              <a:gd name="adj" fmla="val 0"/>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latin typeface="Anek Latin" pitchFamily="2" charset="0"/>
            </a:endParaRPr>
          </a:p>
        </p:txBody>
      </p:sp>
      <p:pic>
        <p:nvPicPr>
          <p:cNvPr id="21" name="Picture 20" descr="Logo&#10;&#10;Description automatically generated">
            <a:extLst>
              <a:ext uri="{FF2B5EF4-FFF2-40B4-BE49-F238E27FC236}">
                <a16:creationId xmlns:a16="http://schemas.microsoft.com/office/drawing/2014/main" id="{0B3DB3A9-220D-4E46-8B47-18A35D95E066}"/>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210600" y="54000"/>
            <a:ext cx="1907893" cy="450900"/>
          </a:xfrm>
          <a:prstGeom prst="rect">
            <a:avLst/>
          </a:prstGeom>
        </p:spPr>
      </p:pic>
      <p:sp>
        <p:nvSpPr>
          <p:cNvPr id="12" name="object 19">
            <a:extLst>
              <a:ext uri="{FF2B5EF4-FFF2-40B4-BE49-F238E27FC236}">
                <a16:creationId xmlns:a16="http://schemas.microsoft.com/office/drawing/2014/main" id="{DD9C68FA-28EB-450D-9339-15889F7023A5}"/>
              </a:ext>
            </a:extLst>
          </p:cNvPr>
          <p:cNvSpPr txBox="1"/>
          <p:nvPr userDrawn="1"/>
        </p:nvSpPr>
        <p:spPr>
          <a:xfrm>
            <a:off x="64513" y="6679411"/>
            <a:ext cx="3043238" cy="148117"/>
          </a:xfrm>
          <a:prstGeom prst="rect">
            <a:avLst/>
          </a:prstGeom>
        </p:spPr>
        <p:txBody>
          <a:bodyPr vert="horz" wrap="square" lIns="0" tIns="9525" rIns="0" bIns="0" rtlCol="0">
            <a:spAutoFit/>
          </a:bodyPr>
          <a:lstStyle/>
          <a:p>
            <a:pPr marL="9525">
              <a:lnSpc>
                <a:spcPct val="100000"/>
              </a:lnSpc>
              <a:spcBef>
                <a:spcPts val="75"/>
              </a:spcBef>
            </a:pPr>
            <a:r>
              <a:rPr sz="900">
                <a:solidFill>
                  <a:schemeClr val="bg1">
                    <a:lumMod val="85000"/>
                  </a:schemeClr>
                </a:solidFill>
                <a:latin typeface="Anek Latin" pitchFamily="2" charset="0"/>
                <a:cs typeface="Arial" panose="020B0604020202020204" pitchFamily="34" charset="0"/>
              </a:rPr>
              <a:t>© </a:t>
            </a:r>
            <a:r>
              <a:rPr sz="900" spc="-4">
                <a:solidFill>
                  <a:schemeClr val="bg1">
                    <a:lumMod val="85000"/>
                  </a:schemeClr>
                </a:solidFill>
                <a:latin typeface="Anek Latin" pitchFamily="2" charset="0"/>
                <a:cs typeface="Arial" panose="020B0604020202020204" pitchFamily="34" charset="0"/>
              </a:rPr>
              <a:t>20</a:t>
            </a:r>
            <a:r>
              <a:rPr lang="en-US" sz="900" spc="-4">
                <a:solidFill>
                  <a:schemeClr val="bg1">
                    <a:lumMod val="85000"/>
                  </a:schemeClr>
                </a:solidFill>
                <a:latin typeface="Anek Latin" pitchFamily="2" charset="0"/>
                <a:cs typeface="Arial" panose="020B0604020202020204" pitchFamily="34" charset="0"/>
              </a:rPr>
              <a:t>22</a:t>
            </a:r>
            <a:r>
              <a:rPr sz="900" spc="-4">
                <a:solidFill>
                  <a:schemeClr val="bg1">
                    <a:lumMod val="85000"/>
                  </a:schemeClr>
                </a:solidFill>
                <a:latin typeface="Anek Latin" pitchFamily="2" charset="0"/>
                <a:cs typeface="Arial" panose="020B0604020202020204" pitchFamily="34" charset="0"/>
              </a:rPr>
              <a:t> </a:t>
            </a:r>
            <a:r>
              <a:rPr lang="en-US" sz="900" spc="-4">
                <a:solidFill>
                  <a:schemeClr val="bg1">
                    <a:lumMod val="85000"/>
                  </a:schemeClr>
                </a:solidFill>
                <a:latin typeface="Anek Latin" pitchFamily="2" charset="0"/>
                <a:cs typeface="Arial" panose="020B0604020202020204" pitchFamily="34" charset="0"/>
              </a:rPr>
              <a:t>Coforge</a:t>
            </a:r>
            <a:endParaRPr sz="900">
              <a:solidFill>
                <a:schemeClr val="bg1">
                  <a:lumMod val="85000"/>
                </a:schemeClr>
              </a:solidFill>
              <a:latin typeface="Anek Latin" pitchFamily="2" charset="0"/>
              <a:cs typeface="Arial" panose="020B0604020202020204" pitchFamily="34" charset="0"/>
            </a:endParaRPr>
          </a:p>
        </p:txBody>
      </p:sp>
      <p:sp>
        <p:nvSpPr>
          <p:cNvPr id="24" name="Holder 5">
            <a:extLst>
              <a:ext uri="{FF2B5EF4-FFF2-40B4-BE49-F238E27FC236}">
                <a16:creationId xmlns:a16="http://schemas.microsoft.com/office/drawing/2014/main" id="{119D5918-0F93-665D-D5FE-C864769DA3AB}"/>
              </a:ext>
            </a:extLst>
          </p:cNvPr>
          <p:cNvSpPr txBox="1">
            <a:spLocks/>
          </p:cNvSpPr>
          <p:nvPr userDrawn="1"/>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050">
              <a:solidFill>
                <a:schemeClr val="bg1"/>
              </a:solidFill>
              <a:latin typeface="Anek Latin" pitchFamily="2" charset="0"/>
              <a:cs typeface="Arial" panose="020B0604020202020204" pitchFamily="34" charset="0"/>
            </a:endParaRPr>
          </a:p>
        </p:txBody>
      </p:sp>
      <p:sp>
        <p:nvSpPr>
          <p:cNvPr id="25" name="Holder 5">
            <a:extLst>
              <a:ext uri="{FF2B5EF4-FFF2-40B4-BE49-F238E27FC236}">
                <a16:creationId xmlns:a16="http://schemas.microsoft.com/office/drawing/2014/main" id="{00E87387-2D6B-24E0-FCBE-A21635F90C59}"/>
              </a:ext>
            </a:extLst>
          </p:cNvPr>
          <p:cNvSpPr txBox="1">
            <a:spLocks/>
          </p:cNvSpPr>
          <p:nvPr userDrawn="1"/>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
        <p:nvSpPr>
          <p:cNvPr id="26" name="Rectangle 25">
            <a:extLst>
              <a:ext uri="{FF2B5EF4-FFF2-40B4-BE49-F238E27FC236}">
                <a16:creationId xmlns:a16="http://schemas.microsoft.com/office/drawing/2014/main" id="{26232063-58BF-5428-C0A8-EDBC6F834EE7}"/>
              </a:ext>
            </a:extLst>
          </p:cNvPr>
          <p:cNvSpPr/>
          <p:nvPr userDrawn="1"/>
        </p:nvSpPr>
        <p:spPr>
          <a:xfrm>
            <a:off x="11749489" y="6423423"/>
            <a:ext cx="442511" cy="434578"/>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50" b="1">
              <a:latin typeface="Anek Latin" pitchFamily="2" charset="0"/>
              <a:cs typeface="Arial" panose="020B0604020202020204" pitchFamily="34" charset="0"/>
            </a:endParaRPr>
          </a:p>
        </p:txBody>
      </p:sp>
      <p:sp>
        <p:nvSpPr>
          <p:cNvPr id="27" name="Holder 5">
            <a:extLst>
              <a:ext uri="{FF2B5EF4-FFF2-40B4-BE49-F238E27FC236}">
                <a16:creationId xmlns:a16="http://schemas.microsoft.com/office/drawing/2014/main" id="{493E0F91-77D5-322A-4DC1-4595F98C146E}"/>
              </a:ext>
            </a:extLst>
          </p:cNvPr>
          <p:cNvSpPr txBox="1">
            <a:spLocks/>
          </p:cNvSpPr>
          <p:nvPr userDrawn="1"/>
        </p:nvSpPr>
        <p:spPr>
          <a:xfrm>
            <a:off x="11643543" y="6445648"/>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Tree>
    <p:extLst>
      <p:ext uri="{BB962C8B-B14F-4D97-AF65-F5344CB8AC3E}">
        <p14:creationId xmlns:p14="http://schemas.microsoft.com/office/powerpoint/2010/main" val="2597282329"/>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_Default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C70F0A-9780-CA1D-1602-EA28D66969D4}"/>
              </a:ext>
            </a:extLst>
          </p:cNvPr>
          <p:cNvSpPr/>
          <p:nvPr userDrawn="1"/>
        </p:nvSpPr>
        <p:spPr>
          <a:xfrm>
            <a:off x="1423556" y="8"/>
            <a:ext cx="10777469" cy="6857993"/>
          </a:xfrm>
          <a:prstGeom prst="rect">
            <a:avLst/>
          </a:prstGeom>
          <a:gradFill flip="none" rotWithShape="1">
            <a:gsLst>
              <a:gs pos="100000">
                <a:srgbClr val="CBCCCC"/>
              </a:gs>
              <a:gs pos="65000">
                <a:schemeClr val="bg1"/>
              </a:gs>
              <a:gs pos="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latin typeface="Anek Latin" pitchFamily="2" charset="0"/>
            </a:endParaRPr>
          </a:p>
        </p:txBody>
      </p:sp>
      <p:sp>
        <p:nvSpPr>
          <p:cNvPr id="2" name="Title 1">
            <a:extLst>
              <a:ext uri="{FF2B5EF4-FFF2-40B4-BE49-F238E27FC236}">
                <a16:creationId xmlns:a16="http://schemas.microsoft.com/office/drawing/2014/main" id="{5C0D6172-4CF5-574A-A9E3-F0FD1AE71BAE}"/>
              </a:ext>
            </a:extLst>
          </p:cNvPr>
          <p:cNvSpPr>
            <a:spLocks noGrp="1"/>
          </p:cNvSpPr>
          <p:nvPr>
            <p:ph type="title"/>
          </p:nvPr>
        </p:nvSpPr>
        <p:spPr>
          <a:xfrm>
            <a:off x="552451" y="445723"/>
            <a:ext cx="9768242" cy="507831"/>
          </a:xfrm>
        </p:spPr>
        <p:txBody>
          <a:bodyPr/>
          <a:lstStyle>
            <a:lvl1pPr>
              <a:defRPr/>
            </a:lvl1pPr>
          </a:lstStyle>
          <a:p>
            <a:r>
              <a:rPr lang="en-US"/>
              <a:t>Click to edit Master title style</a:t>
            </a:r>
          </a:p>
        </p:txBody>
      </p:sp>
      <p:sp>
        <p:nvSpPr>
          <p:cNvPr id="4" name="Rectangle 3">
            <a:extLst>
              <a:ext uri="{FF2B5EF4-FFF2-40B4-BE49-F238E27FC236}">
                <a16:creationId xmlns:a16="http://schemas.microsoft.com/office/drawing/2014/main" id="{8A472B37-2A45-FE42-7BC3-B3CD490C19CD}"/>
              </a:ext>
            </a:extLst>
          </p:cNvPr>
          <p:cNvSpPr/>
          <p:nvPr userDrawn="1"/>
        </p:nvSpPr>
        <p:spPr>
          <a:xfrm>
            <a:off x="11749490" y="6423423"/>
            <a:ext cx="442511" cy="434578"/>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350" b="1">
              <a:latin typeface="Anek Latin" pitchFamily="2" charset="0"/>
              <a:cs typeface="Arial" panose="020B0604020202020204" pitchFamily="34" charset="0"/>
            </a:endParaRPr>
          </a:p>
        </p:txBody>
      </p:sp>
      <p:sp>
        <p:nvSpPr>
          <p:cNvPr id="5" name="Holder 5">
            <a:extLst>
              <a:ext uri="{FF2B5EF4-FFF2-40B4-BE49-F238E27FC236}">
                <a16:creationId xmlns:a16="http://schemas.microsoft.com/office/drawing/2014/main" id="{85BC4405-58BF-3B35-5574-FFF31F8E01CA}"/>
              </a:ext>
            </a:extLst>
          </p:cNvPr>
          <p:cNvSpPr txBox="1">
            <a:spLocks/>
          </p:cNvSpPr>
          <p:nvPr userDrawn="1"/>
        </p:nvSpPr>
        <p:spPr>
          <a:xfrm>
            <a:off x="11643544" y="6445649"/>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pic>
        <p:nvPicPr>
          <p:cNvPr id="6" name="Picture 5">
            <a:extLst>
              <a:ext uri="{FF2B5EF4-FFF2-40B4-BE49-F238E27FC236}">
                <a16:creationId xmlns:a16="http://schemas.microsoft.com/office/drawing/2014/main" id="{507E001D-DF67-C8C8-9D74-4CEACDF77F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22320" y="96712"/>
            <a:ext cx="1366050" cy="322844"/>
          </a:xfrm>
          <a:prstGeom prst="rect">
            <a:avLst/>
          </a:prstGeom>
        </p:spPr>
      </p:pic>
    </p:spTree>
    <p:extLst>
      <p:ext uri="{BB962C8B-B14F-4D97-AF65-F5344CB8AC3E}">
        <p14:creationId xmlns:p14="http://schemas.microsoft.com/office/powerpoint/2010/main" val="21868971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_slide">
    <p:bg>
      <p:bgPr>
        <a:solidFill>
          <a:srgbClr val="082340"/>
        </a:solidFill>
        <a:effectLst/>
      </p:bgPr>
    </p:bg>
    <p:spTree>
      <p:nvGrpSpPr>
        <p:cNvPr id="1" name=""/>
        <p:cNvGrpSpPr/>
        <p:nvPr/>
      </p:nvGrpSpPr>
      <p:grpSpPr>
        <a:xfrm>
          <a:off x="0" y="0"/>
          <a:ext cx="0" cy="0"/>
          <a:chOff x="0" y="0"/>
          <a:chExt cx="0" cy="0"/>
        </a:xfrm>
      </p:grpSpPr>
      <p:pic>
        <p:nvPicPr>
          <p:cNvPr id="8" name="Picture 7" descr="A picture containing kite, sky, flying, outdoor&#10;&#10;Description automatically generated">
            <a:extLst>
              <a:ext uri="{FF2B5EF4-FFF2-40B4-BE49-F238E27FC236}">
                <a16:creationId xmlns:a16="http://schemas.microsoft.com/office/drawing/2014/main" id="{7FBBFFCA-940D-2666-D362-265992EA79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Title 22">
            <a:extLst>
              <a:ext uri="{FF2B5EF4-FFF2-40B4-BE49-F238E27FC236}">
                <a16:creationId xmlns:a16="http://schemas.microsoft.com/office/drawing/2014/main" id="{3E25752A-861D-A0C6-4C4A-CFDD69C6BC71}"/>
              </a:ext>
            </a:extLst>
          </p:cNvPr>
          <p:cNvSpPr>
            <a:spLocks noGrp="1"/>
          </p:cNvSpPr>
          <p:nvPr>
            <p:ph type="title" hasCustomPrompt="1"/>
          </p:nvPr>
        </p:nvSpPr>
        <p:spPr>
          <a:xfrm>
            <a:off x="475328" y="1661318"/>
            <a:ext cx="7467600" cy="1767682"/>
          </a:xfrm>
          <a:prstGeom prst="rect">
            <a:avLst/>
          </a:prstGeom>
        </p:spPr>
        <p:txBody>
          <a:bodyPr lIns="0" tIns="0" bIns="0" anchor="b">
            <a:noAutofit/>
          </a:bodyPr>
          <a:lstStyle>
            <a:lvl1pPr>
              <a:lnSpc>
                <a:spcPct val="100000"/>
              </a:lnSpc>
              <a:defRPr sz="4800" b="1">
                <a:solidFill>
                  <a:schemeClr val="bg1"/>
                </a:solidFill>
              </a:defRPr>
            </a:lvl1pPr>
          </a:lstStyle>
          <a:p>
            <a:r>
              <a:rPr lang="en-US"/>
              <a:t>Title</a:t>
            </a:r>
            <a:endParaRPr lang="en-IN"/>
          </a:p>
        </p:txBody>
      </p:sp>
      <p:sp>
        <p:nvSpPr>
          <p:cNvPr id="27" name="Text Placeholder 26">
            <a:extLst>
              <a:ext uri="{FF2B5EF4-FFF2-40B4-BE49-F238E27FC236}">
                <a16:creationId xmlns:a16="http://schemas.microsoft.com/office/drawing/2014/main" id="{AED37914-F50F-3E6C-79E2-878E84901906}"/>
              </a:ext>
            </a:extLst>
          </p:cNvPr>
          <p:cNvSpPr>
            <a:spLocks noGrp="1"/>
          </p:cNvSpPr>
          <p:nvPr>
            <p:ph type="body" sz="quarter" idx="13" hasCustomPrompt="1"/>
          </p:nvPr>
        </p:nvSpPr>
        <p:spPr>
          <a:xfrm>
            <a:off x="443578" y="3571875"/>
            <a:ext cx="7527925" cy="928688"/>
          </a:xfrm>
          <a:prstGeom prst="rect">
            <a:avLst/>
          </a:prstGeom>
        </p:spPr>
        <p:txBody>
          <a:bodyPr>
            <a:noAutofit/>
          </a:bodyPr>
          <a:lstStyle>
            <a:lvl1pPr marL="0" indent="0">
              <a:spcBef>
                <a:spcPts val="600"/>
              </a:spcBef>
              <a:buFontTx/>
              <a:buNone/>
              <a:defRPr sz="2400" b="1">
                <a:solidFill>
                  <a:schemeClr val="accent1"/>
                </a:solidFill>
              </a:defRPr>
            </a:lvl1pPr>
            <a:lvl2pPr marL="457200" indent="0">
              <a:buFontTx/>
              <a:buNone/>
              <a:defRPr sz="2800" b="1">
                <a:solidFill>
                  <a:schemeClr val="bg1"/>
                </a:solidFill>
              </a:defRPr>
            </a:lvl2pPr>
            <a:lvl3pPr marL="914400" indent="0">
              <a:buFontTx/>
              <a:buNone/>
              <a:defRPr sz="2800" b="1">
                <a:solidFill>
                  <a:schemeClr val="bg1"/>
                </a:solidFill>
              </a:defRPr>
            </a:lvl3pPr>
            <a:lvl4pPr marL="1371600" indent="0">
              <a:buFontTx/>
              <a:buNone/>
              <a:defRPr sz="2800" b="1">
                <a:solidFill>
                  <a:schemeClr val="bg1"/>
                </a:solidFill>
              </a:defRPr>
            </a:lvl4pPr>
            <a:lvl5pPr marL="1828800" indent="0">
              <a:buFontTx/>
              <a:buNone/>
              <a:defRPr sz="2800" b="1">
                <a:solidFill>
                  <a:schemeClr val="bg1"/>
                </a:solidFill>
              </a:defRPr>
            </a:lvl5pPr>
          </a:lstStyle>
          <a:p>
            <a:pPr lvl="0"/>
            <a:r>
              <a:rPr lang="en-US"/>
              <a:t>Call to action</a:t>
            </a:r>
          </a:p>
        </p:txBody>
      </p:sp>
      <p:grpSp>
        <p:nvGrpSpPr>
          <p:cNvPr id="28" name="Group 27">
            <a:extLst>
              <a:ext uri="{FF2B5EF4-FFF2-40B4-BE49-F238E27FC236}">
                <a16:creationId xmlns:a16="http://schemas.microsoft.com/office/drawing/2014/main" id="{4780911F-286C-BFD5-7FB3-81083229AA8A}"/>
              </a:ext>
            </a:extLst>
          </p:cNvPr>
          <p:cNvGrpSpPr/>
          <p:nvPr userDrawn="1"/>
        </p:nvGrpSpPr>
        <p:grpSpPr>
          <a:xfrm>
            <a:off x="10797898" y="6297398"/>
            <a:ext cx="930940" cy="206804"/>
            <a:chOff x="10797898" y="6235376"/>
            <a:chExt cx="930940" cy="206804"/>
          </a:xfrm>
        </p:grpSpPr>
        <p:sp>
          <p:nvSpPr>
            <p:cNvPr id="29" name="Freeform: Shape 28">
              <a:extLst>
                <a:ext uri="{FF2B5EF4-FFF2-40B4-BE49-F238E27FC236}">
                  <a16:creationId xmlns:a16="http://schemas.microsoft.com/office/drawing/2014/main" id="{2065687A-0D5E-1C9D-1D48-5F1D92DBA6CC}"/>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2D8BE1E9-1C92-0059-8AFA-0E24FBABE24B}"/>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chemeClr val="bg1"/>
            </a:solidFill>
            <a:ln w="12614"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6D49B2FC-1E0C-9B8D-15FC-CE793CFF5503}"/>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chemeClr val="bg1"/>
            </a:solidFill>
            <a:ln w="12614"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67A899A9-7BB8-B943-C1FF-B6F0C630E372}"/>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chemeClr val="bg1"/>
            </a:solidFill>
            <a:ln w="12614"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4B6EE976-3A88-F4F4-A48B-14D51983A2FB}"/>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chemeClr val="bg1"/>
            </a:solidFill>
            <a:ln w="12614"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B9AB8686-FF0E-534D-2860-E0068E8522B3}"/>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chemeClr val="bg1"/>
            </a:solidFill>
            <a:ln w="12614" cap="flat">
              <a:no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CCE4C04A-CB31-3031-2C0A-0E20711E4285}"/>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C596F5FC-8971-A7FE-27DF-0ABD8CE24522}"/>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chemeClr val="bg1"/>
            </a:solidFill>
            <a:ln w="12614" cap="flat">
              <a:noFill/>
              <a:prstDash val="solid"/>
              <a:miter/>
            </a:ln>
          </p:spPr>
          <p:txBody>
            <a:bodyPr rtlCol="0" anchor="ctr"/>
            <a:lstStyle/>
            <a:p>
              <a:endParaRPr lang="en-IN"/>
            </a:p>
          </p:txBody>
        </p:sp>
      </p:grpSp>
      <p:sp>
        <p:nvSpPr>
          <p:cNvPr id="5" name="Footer Placeholder 6">
            <a:extLst>
              <a:ext uri="{FF2B5EF4-FFF2-40B4-BE49-F238E27FC236}">
                <a16:creationId xmlns:a16="http://schemas.microsoft.com/office/drawing/2014/main" id="{40E077DC-648B-6485-6D1A-EAFD76C0AFC3}"/>
              </a:ext>
            </a:extLst>
          </p:cNvPr>
          <p:cNvSpPr>
            <a:spLocks noGrp="1"/>
          </p:cNvSpPr>
          <p:nvPr>
            <p:ph type="ftr" sz="quarter" idx="16"/>
          </p:nvPr>
        </p:nvSpPr>
        <p:spPr>
          <a:xfrm>
            <a:off x="547386" y="6398983"/>
            <a:ext cx="4114800" cy="301756"/>
          </a:xfrm>
        </p:spPr>
        <p:txBody>
          <a:bodyPr/>
          <a:lstStyle>
            <a:lvl1pPr>
              <a:defRPr>
                <a:solidFill>
                  <a:schemeClr val="bg1"/>
                </a:solidFill>
              </a:defRPr>
            </a:lvl1pPr>
          </a:lstStyle>
          <a:p>
            <a:r>
              <a:rPr lang="en-US"/>
              <a:t>© 2022 Coforge I Strictly Confidential | EK Group </a:t>
            </a:r>
            <a:endParaRPr lang="en-IN"/>
          </a:p>
        </p:txBody>
      </p:sp>
      <p:sp>
        <p:nvSpPr>
          <p:cNvPr id="6" name="Slide Number Placeholder 7">
            <a:extLst>
              <a:ext uri="{FF2B5EF4-FFF2-40B4-BE49-F238E27FC236}">
                <a16:creationId xmlns:a16="http://schemas.microsoft.com/office/drawing/2014/main" id="{68AEF393-F298-D9F1-4824-30C16B7122A7}"/>
              </a:ext>
            </a:extLst>
          </p:cNvPr>
          <p:cNvSpPr>
            <a:spLocks noGrp="1"/>
          </p:cNvSpPr>
          <p:nvPr>
            <p:ph type="sldNum" sz="quarter" idx="17"/>
          </p:nvPr>
        </p:nvSpPr>
        <p:spPr>
          <a:xfrm>
            <a:off x="1" y="6398983"/>
            <a:ext cx="467290" cy="301756"/>
          </a:xfrm>
        </p:spPr>
        <p:txBody>
          <a:bodyPr/>
          <a:lstStyle>
            <a:lvl1pPr>
              <a:defRPr>
                <a:solidFill>
                  <a:schemeClr val="bg1"/>
                </a:solidFill>
              </a:defRPr>
            </a:lvl1pPr>
          </a:lstStyle>
          <a:p>
            <a:fld id="{31D10F61-5E11-4EBF-8C98-A0D0B60C04B0}" type="slidenum">
              <a:rPr lang="en-IN" smtClean="0"/>
              <a:pPr/>
              <a:t>‹#›</a:t>
            </a:fld>
            <a:endParaRPr lang="en-IN"/>
          </a:p>
        </p:txBody>
      </p:sp>
      <p:cxnSp>
        <p:nvCxnSpPr>
          <p:cNvPr id="7" name="Straight Connector 6">
            <a:extLst>
              <a:ext uri="{FF2B5EF4-FFF2-40B4-BE49-F238E27FC236}">
                <a16:creationId xmlns:a16="http://schemas.microsoft.com/office/drawing/2014/main" id="{B510296E-9514-036E-B13F-34B5442FCB05}"/>
              </a:ext>
            </a:extLst>
          </p:cNvPr>
          <p:cNvCxnSpPr/>
          <p:nvPr userDrawn="1"/>
        </p:nvCxnSpPr>
        <p:spPr>
          <a:xfrm>
            <a:off x="500198" y="6433239"/>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80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D6172-4CF5-574A-A9E3-F0FD1AE71BAE}"/>
              </a:ext>
            </a:extLst>
          </p:cNvPr>
          <p:cNvSpPr>
            <a:spLocks noGrp="1"/>
          </p:cNvSpPr>
          <p:nvPr>
            <p:ph type="title"/>
          </p:nvPr>
        </p:nvSpPr>
        <p:spPr>
          <a:xfrm>
            <a:off x="552451" y="445722"/>
            <a:ext cx="9768242" cy="5078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47950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15B40"/>
        </a:solidFill>
        <a:effectLst/>
      </p:bgPr>
    </p:bg>
    <p:spTree>
      <p:nvGrpSpPr>
        <p:cNvPr id="1" name=""/>
        <p:cNvGrpSpPr/>
        <p:nvPr/>
      </p:nvGrpSpPr>
      <p:grpSpPr>
        <a:xfrm>
          <a:off x="0" y="0"/>
          <a:ext cx="0" cy="0"/>
          <a:chOff x="0" y="0"/>
          <a:chExt cx="0" cy="0"/>
        </a:xfrm>
      </p:grpSpPr>
      <p:grpSp>
        <p:nvGrpSpPr>
          <p:cNvPr id="20" name="margin" hidden="1">
            <a:extLst>
              <a:ext uri="{FF2B5EF4-FFF2-40B4-BE49-F238E27FC236}">
                <a16:creationId xmlns:a16="http://schemas.microsoft.com/office/drawing/2014/main" id="{4EB6EA70-A730-9B4A-D823-06CD7B7EB5B1}"/>
              </a:ext>
            </a:extLst>
          </p:cNvPr>
          <p:cNvGrpSpPr>
            <a:grpSpLocks noGrp="1" noUngrp="1" noRot="1" noMove="1" noResize="1"/>
          </p:cNvGrpSpPr>
          <p:nvPr/>
        </p:nvGrpSpPr>
        <p:grpSpPr>
          <a:xfrm>
            <a:off x="0" y="0"/>
            <a:ext cx="12192000" cy="6858000"/>
            <a:chOff x="0" y="0"/>
            <a:chExt cx="12192000" cy="6858000"/>
          </a:xfrm>
          <a:solidFill>
            <a:srgbClr val="FF0000"/>
          </a:solidFill>
        </p:grpSpPr>
        <p:sp>
          <p:nvSpPr>
            <p:cNvPr id="13" name="Rectangle 12">
              <a:extLst>
                <a:ext uri="{FF2B5EF4-FFF2-40B4-BE49-F238E27FC236}">
                  <a16:creationId xmlns:a16="http://schemas.microsoft.com/office/drawing/2014/main" id="{D257FE96-4168-B92E-6A82-38BAA61774F7}"/>
                </a:ext>
              </a:extLst>
            </p:cNvPr>
            <p:cNvSpPr>
              <a:spLocks noGrp="1" noRot="1" noMove="1" noResize="1" noEditPoints="1" noAdjustHandles="1" noChangeArrowheads="1" noChangeShapeType="1"/>
            </p:cNvSpPr>
            <p:nvPr userDrawn="1"/>
          </p:nvSpPr>
          <p:spPr>
            <a:xfrm>
              <a:off x="1174200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BEC5C80-D58D-619A-66BF-4A4295B9B355}"/>
                </a:ext>
              </a:extLst>
            </p:cNvPr>
            <p:cNvSpPr>
              <a:spLocks noGrp="1" noRot="1" noMove="1" noResize="1" noEditPoints="1" noAdjustHandles="1" noChangeArrowheads="1" noChangeShapeType="1"/>
            </p:cNvSpPr>
            <p:nvPr userDrawn="1"/>
          </p:nvSpPr>
          <p:spPr>
            <a:xfrm>
              <a:off x="1174200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1C323A6-A641-1207-17DE-4B81AE9A10F4}"/>
                </a:ext>
              </a:extLst>
            </p:cNvPr>
            <p:cNvSpPr>
              <a:spLocks noGrp="1" noRot="1" noMove="1" noResize="1" noEditPoints="1" noAdjustHandles="1" noChangeArrowheads="1" noChangeShapeType="1"/>
            </p:cNvSpPr>
            <p:nvPr userDrawn="1"/>
          </p:nvSpPr>
          <p:spPr>
            <a:xfrm>
              <a:off x="8895015" y="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83A1C12-6B33-EB60-CE43-10AFB885C9B4}"/>
                </a:ext>
              </a:extLst>
            </p:cNvPr>
            <p:cNvSpPr>
              <a:spLocks noGrp="1" noRot="1" noMove="1" noResize="1" noEditPoints="1" noAdjustHandles="1" noChangeArrowheads="1" noChangeShapeType="1"/>
            </p:cNvSpPr>
            <p:nvPr userDrawn="1"/>
          </p:nvSpPr>
          <p:spPr>
            <a:xfrm>
              <a:off x="0" y="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EBC4EBB7-3262-6604-A64E-6127BBACDFEB}"/>
                </a:ext>
              </a:extLst>
            </p:cNvPr>
            <p:cNvSpPr>
              <a:spLocks noGrp="1" noRot="1" noMove="1" noResize="1" noEditPoints="1" noAdjustHandles="1" noChangeArrowheads="1" noChangeShapeType="1"/>
            </p:cNvSpPr>
            <p:nvPr userDrawn="1"/>
          </p:nvSpPr>
          <p:spPr>
            <a:xfrm>
              <a:off x="0" y="5943600"/>
              <a:ext cx="450000"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A5E0F937-989F-EED1-BA52-20EA54784076}"/>
                </a:ext>
              </a:extLst>
            </p:cNvPr>
            <p:cNvSpPr>
              <a:spLocks noGrp="1" noRot="1" noMove="1" noResize="1" noEditPoints="1" noAdjustHandles="1" noChangeArrowheads="1" noChangeShapeType="1"/>
            </p:cNvSpPr>
            <p:nvPr userDrawn="1"/>
          </p:nvSpPr>
          <p:spPr>
            <a:xfrm>
              <a:off x="8895015" y="6408000"/>
              <a:ext cx="450000" cy="45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Graphic 3">
            <a:extLst>
              <a:ext uri="{FF2B5EF4-FFF2-40B4-BE49-F238E27FC236}">
                <a16:creationId xmlns:a16="http://schemas.microsoft.com/office/drawing/2014/main" id="{A202CAF5-FFFE-6F3A-F42B-A2C20A293B08}"/>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0" y="0"/>
            <a:ext cx="5029200" cy="6858000"/>
          </a:xfrm>
          <a:prstGeom prst="rect">
            <a:avLst/>
          </a:prstGeom>
        </p:spPr>
      </p:pic>
      <p:pic>
        <p:nvPicPr>
          <p:cNvPr id="6" name="Graphic 5">
            <a:extLst>
              <a:ext uri="{FF2B5EF4-FFF2-40B4-BE49-F238E27FC236}">
                <a16:creationId xmlns:a16="http://schemas.microsoft.com/office/drawing/2014/main" id="{A621B6BE-17EF-128A-7235-438090415858}"/>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0796061" y="6410744"/>
            <a:ext cx="936000" cy="202378"/>
          </a:xfrm>
          <a:prstGeom prst="rect">
            <a:avLst/>
          </a:prstGeom>
        </p:spPr>
      </p:pic>
      <p:sp>
        <p:nvSpPr>
          <p:cNvPr id="23" name="Title 22">
            <a:extLst>
              <a:ext uri="{FF2B5EF4-FFF2-40B4-BE49-F238E27FC236}">
                <a16:creationId xmlns:a16="http://schemas.microsoft.com/office/drawing/2014/main" id="{3E25752A-861D-A0C6-4C4A-CFDD69C6BC71}"/>
              </a:ext>
            </a:extLst>
          </p:cNvPr>
          <p:cNvSpPr>
            <a:spLocks noGrp="1"/>
          </p:cNvSpPr>
          <p:nvPr>
            <p:ph type="title" hasCustomPrompt="1"/>
          </p:nvPr>
        </p:nvSpPr>
        <p:spPr>
          <a:xfrm>
            <a:off x="475328" y="2268537"/>
            <a:ext cx="3896647" cy="1767682"/>
          </a:xfrm>
          <a:prstGeom prst="rect">
            <a:avLst/>
          </a:prstGeom>
        </p:spPr>
        <p:txBody>
          <a:bodyPr lIns="0" tIns="0" bIns="0" anchor="b">
            <a:noAutofit/>
          </a:bodyPr>
          <a:lstStyle>
            <a:lvl1pPr>
              <a:lnSpc>
                <a:spcPct val="100000"/>
              </a:lnSpc>
              <a:defRPr sz="6000" b="1">
                <a:solidFill>
                  <a:srgbClr val="F15B40"/>
                </a:solidFill>
              </a:defRPr>
            </a:lvl1pPr>
          </a:lstStyle>
          <a:p>
            <a:r>
              <a:rPr lang="en-US"/>
              <a:t>Title</a:t>
            </a:r>
            <a:endParaRPr lang="en-IN"/>
          </a:p>
        </p:txBody>
      </p:sp>
      <p:sp>
        <p:nvSpPr>
          <p:cNvPr id="30" name="Agenda_number">
            <a:extLst>
              <a:ext uri="{FF2B5EF4-FFF2-40B4-BE49-F238E27FC236}">
                <a16:creationId xmlns:a16="http://schemas.microsoft.com/office/drawing/2014/main" id="{B6451DF3-F65F-1D87-57BB-6C5C04398DC0}"/>
              </a:ext>
            </a:extLst>
          </p:cNvPr>
          <p:cNvSpPr>
            <a:spLocks noGrp="1"/>
          </p:cNvSpPr>
          <p:nvPr>
            <p:ph type="body" sz="quarter" idx="14" hasCustomPrompt="1"/>
          </p:nvPr>
        </p:nvSpPr>
        <p:spPr>
          <a:xfrm>
            <a:off x="5029200" y="2849354"/>
            <a:ext cx="964005" cy="1159292"/>
          </a:xfrm>
        </p:spPr>
        <p:txBody>
          <a:bodyPr anchor="ctr">
            <a:spAutoFit/>
          </a:bodyPr>
          <a:lstStyle>
            <a:lvl1pPr marL="0" indent="0" algn="r">
              <a:lnSpc>
                <a:spcPct val="100000"/>
              </a:lnSpc>
              <a:spcBef>
                <a:spcPts val="1600"/>
              </a:spcBef>
              <a:buNone/>
              <a:defRPr sz="2800" b="1">
                <a:solidFill>
                  <a:schemeClr val="bg1"/>
                </a:solidFill>
              </a:defRPr>
            </a:lvl1pPr>
            <a:lvl2pPr marL="180975" indent="0" algn="r">
              <a:lnSpc>
                <a:spcPct val="100000"/>
              </a:lnSpc>
              <a:spcBef>
                <a:spcPts val="1600"/>
              </a:spcBef>
              <a:buNone/>
              <a:defRPr sz="2800" b="1">
                <a:solidFill>
                  <a:schemeClr val="bg1">
                    <a:alpha val="30000"/>
                  </a:schemeClr>
                </a:solidFill>
              </a:defRPr>
            </a:lvl2pPr>
          </a:lstStyle>
          <a:p>
            <a:pPr lvl="0"/>
            <a:r>
              <a:rPr lang="en-GB"/>
              <a:t>01.</a:t>
            </a:r>
          </a:p>
          <a:p>
            <a:pPr lvl="1"/>
            <a:r>
              <a:rPr lang="en-GB"/>
              <a:t>02.</a:t>
            </a:r>
          </a:p>
        </p:txBody>
      </p:sp>
      <p:sp>
        <p:nvSpPr>
          <p:cNvPr id="31" name="Agenda">
            <a:extLst>
              <a:ext uri="{FF2B5EF4-FFF2-40B4-BE49-F238E27FC236}">
                <a16:creationId xmlns:a16="http://schemas.microsoft.com/office/drawing/2014/main" id="{36F76365-9073-B686-9727-D5BF5A4F248E}"/>
              </a:ext>
            </a:extLst>
          </p:cNvPr>
          <p:cNvSpPr>
            <a:spLocks noGrp="1"/>
          </p:cNvSpPr>
          <p:nvPr>
            <p:ph type="body" sz="quarter" idx="15" hasCustomPrompt="1"/>
          </p:nvPr>
        </p:nvSpPr>
        <p:spPr>
          <a:xfrm>
            <a:off x="6139759" y="2824438"/>
            <a:ext cx="5602242" cy="1094828"/>
          </a:xfrm>
        </p:spPr>
        <p:txBody>
          <a:bodyPr wrap="square" tIns="180000" anchor="ctr">
            <a:spAutoFit/>
          </a:bodyPr>
          <a:lstStyle>
            <a:lvl1pPr marL="85725" indent="-85725">
              <a:lnSpc>
                <a:spcPct val="100000"/>
              </a:lnSpc>
              <a:spcBef>
                <a:spcPts val="2800"/>
              </a:spcBef>
              <a:buFont typeface="Arial" panose="020B0604020202020204" pitchFamily="34" charset="0"/>
              <a:buChar char=" "/>
              <a:defRPr sz="1800" b="1">
                <a:solidFill>
                  <a:schemeClr val="bg1"/>
                </a:solidFill>
              </a:defRPr>
            </a:lvl1pPr>
            <a:lvl2pPr marL="88900" indent="-88900">
              <a:lnSpc>
                <a:spcPct val="100000"/>
              </a:lnSpc>
              <a:spcBef>
                <a:spcPts val="2800"/>
              </a:spcBef>
              <a:buFont typeface="Arial" panose="020B0604020202020204" pitchFamily="34" charset="0"/>
              <a:buChar char=" "/>
              <a:defRPr sz="1800">
                <a:solidFill>
                  <a:schemeClr val="bg1">
                    <a:alpha val="30000"/>
                  </a:schemeClr>
                </a:solidFill>
              </a:defRPr>
            </a:lvl2pPr>
          </a:lstStyle>
          <a:p>
            <a:pPr lvl="0"/>
            <a:r>
              <a:rPr lang="en-GB"/>
              <a:t>Title of the chapter</a:t>
            </a:r>
          </a:p>
          <a:p>
            <a:pPr lvl="1"/>
            <a:r>
              <a:rPr lang="en-GB"/>
              <a:t>Title of the chapter</a:t>
            </a:r>
          </a:p>
        </p:txBody>
      </p:sp>
      <p:sp>
        <p:nvSpPr>
          <p:cNvPr id="7" name="Footer Placeholder 6">
            <a:extLst>
              <a:ext uri="{FF2B5EF4-FFF2-40B4-BE49-F238E27FC236}">
                <a16:creationId xmlns:a16="http://schemas.microsoft.com/office/drawing/2014/main" id="{6700A28B-EF35-54EE-F972-2E07612FD122}"/>
              </a:ext>
            </a:extLst>
          </p:cNvPr>
          <p:cNvSpPr>
            <a:spLocks noGrp="1"/>
          </p:cNvSpPr>
          <p:nvPr>
            <p:ph type="ftr" sz="quarter" idx="16"/>
          </p:nvPr>
        </p:nvSpPr>
        <p:spPr/>
        <p:txBody>
          <a:bodyPr/>
          <a:lstStyle>
            <a:lvl1pPr>
              <a:defRPr>
                <a:solidFill>
                  <a:schemeClr val="bg1"/>
                </a:solidFill>
              </a:defRPr>
            </a:lvl1pPr>
          </a:lstStyle>
          <a:p>
            <a:r>
              <a:rPr lang="en-US"/>
              <a:t>© 2022 Coforge I Strictly Confidential | EK Group </a:t>
            </a:r>
            <a:endParaRPr lang="en-IN"/>
          </a:p>
        </p:txBody>
      </p:sp>
      <p:sp>
        <p:nvSpPr>
          <p:cNvPr id="8" name="Slide Number Placeholder 7">
            <a:extLst>
              <a:ext uri="{FF2B5EF4-FFF2-40B4-BE49-F238E27FC236}">
                <a16:creationId xmlns:a16="http://schemas.microsoft.com/office/drawing/2014/main" id="{34F1468A-53D6-5B51-AB45-62F34A4AAACD}"/>
              </a:ext>
            </a:extLst>
          </p:cNvPr>
          <p:cNvSpPr>
            <a:spLocks noGrp="1"/>
          </p:cNvSpPr>
          <p:nvPr>
            <p:ph type="sldNum" sz="quarter" idx="17"/>
          </p:nvPr>
        </p:nvSpPr>
        <p:spPr/>
        <p:txBody>
          <a:bodyPr/>
          <a:lstStyle>
            <a:lvl1pPr>
              <a:defRPr>
                <a:solidFill>
                  <a:schemeClr val="bg1"/>
                </a:solidFill>
              </a:defRPr>
            </a:lvl1pPr>
          </a:lstStyle>
          <a:p>
            <a:fld id="{31D10F61-5E11-4EBF-8C98-A0D0B60C04B0}" type="slidenum">
              <a:rPr lang="en-IN" smtClean="0"/>
              <a:pPr/>
              <a:t>‹#›</a:t>
            </a:fld>
            <a:endParaRPr lang="en-IN"/>
          </a:p>
        </p:txBody>
      </p:sp>
      <p:cxnSp>
        <p:nvCxnSpPr>
          <p:cNvPr id="9" name="Straight Connector 8">
            <a:extLst>
              <a:ext uri="{FF2B5EF4-FFF2-40B4-BE49-F238E27FC236}">
                <a16:creationId xmlns:a16="http://schemas.microsoft.com/office/drawing/2014/main" id="{7318E21E-EDEC-DF53-71AD-71D7EB32F8CE}"/>
              </a:ext>
            </a:extLst>
          </p:cNvPr>
          <p:cNvCxnSpPr/>
          <p:nvPr userDrawn="1"/>
        </p:nvCxnSpPr>
        <p:spPr>
          <a:xfrm>
            <a:off x="500198" y="6433239"/>
            <a:ext cx="0" cy="1851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179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5F263DAF-488D-7D41-B4C4-427CEE211DD8}"/>
              </a:ext>
            </a:extLst>
          </p:cNvPr>
          <p:cNvSpPr>
            <a:spLocks noGrp="1"/>
          </p:cNvSpPr>
          <p:nvPr>
            <p:ph idx="1"/>
          </p:nvPr>
        </p:nvSpPr>
        <p:spPr bwMode="gray">
          <a:xfrm>
            <a:off x="460838" y="1103243"/>
            <a:ext cx="11268000" cy="4799209"/>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sp>
        <p:nvSpPr>
          <p:cNvPr id="3" name="Title 2">
            <a:extLst>
              <a:ext uri="{FF2B5EF4-FFF2-40B4-BE49-F238E27FC236}">
                <a16:creationId xmlns:a16="http://schemas.microsoft.com/office/drawing/2014/main" id="{EAFC2572-6D4A-FCFA-42B5-73B0B76D7AA8}"/>
              </a:ext>
            </a:extLst>
          </p:cNvPr>
          <p:cNvSpPr>
            <a:spLocks noGrp="1"/>
          </p:cNvSpPr>
          <p:nvPr>
            <p:ph type="title"/>
          </p:nvPr>
        </p:nvSpPr>
        <p:spPr/>
        <p:txBody>
          <a:bodyPr/>
          <a:lstStyle/>
          <a:p>
            <a:r>
              <a:rPr lang="en-US"/>
              <a:t>Click to edit Master title style</a:t>
            </a:r>
            <a:endParaRPr lang="en-IN"/>
          </a:p>
        </p:txBody>
      </p:sp>
      <p:sp>
        <p:nvSpPr>
          <p:cNvPr id="7" name="Footer Placeholder 6">
            <a:extLst>
              <a:ext uri="{FF2B5EF4-FFF2-40B4-BE49-F238E27FC236}">
                <a16:creationId xmlns:a16="http://schemas.microsoft.com/office/drawing/2014/main" id="{0F826D25-E744-B365-6139-43B8D1CA6232}"/>
              </a:ext>
            </a:extLst>
          </p:cNvPr>
          <p:cNvSpPr>
            <a:spLocks noGrp="1"/>
          </p:cNvSpPr>
          <p:nvPr>
            <p:ph type="ftr" sz="quarter" idx="10"/>
          </p:nvPr>
        </p:nvSpPr>
        <p:spPr/>
        <p:txBody>
          <a:bodyPr/>
          <a:lstStyle/>
          <a:p>
            <a:r>
              <a:rPr lang="en-US"/>
              <a:t>© 2022 Coforge I Strictly Confidential | EK Group </a:t>
            </a:r>
            <a:endParaRPr lang="en-IN"/>
          </a:p>
        </p:txBody>
      </p:sp>
      <p:sp>
        <p:nvSpPr>
          <p:cNvPr id="8" name="Slide Number Placeholder 7">
            <a:extLst>
              <a:ext uri="{FF2B5EF4-FFF2-40B4-BE49-F238E27FC236}">
                <a16:creationId xmlns:a16="http://schemas.microsoft.com/office/drawing/2014/main" id="{4953BF23-72C9-6896-A08D-F54975336A00}"/>
              </a:ext>
            </a:extLst>
          </p:cNvPr>
          <p:cNvSpPr>
            <a:spLocks noGrp="1"/>
          </p:cNvSpPr>
          <p:nvPr>
            <p:ph type="sldNum" sz="quarter" idx="11"/>
          </p:nvPr>
        </p:nvSpPr>
        <p:spPr/>
        <p:txBody>
          <a:bodyPr/>
          <a:lstStyle/>
          <a:p>
            <a:fld id="{31D10F61-5E11-4EBF-8C98-A0D0B60C04B0}" type="slidenum">
              <a:rPr lang="en-IN" smtClean="0"/>
              <a:pPr/>
              <a:t>‹#›</a:t>
            </a:fld>
            <a:endParaRPr lang="en-IN"/>
          </a:p>
        </p:txBody>
      </p:sp>
    </p:spTree>
    <p:extLst>
      <p:ext uri="{BB962C8B-B14F-4D97-AF65-F5344CB8AC3E}">
        <p14:creationId xmlns:p14="http://schemas.microsoft.com/office/powerpoint/2010/main" val="8521880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4D536-BEEA-4DCB-B881-0B4EE14009A3}"/>
              </a:ext>
            </a:extLst>
          </p:cNvPr>
          <p:cNvSpPr>
            <a:spLocks noGrp="1"/>
          </p:cNvSpPr>
          <p:nvPr>
            <p:ph type="title"/>
          </p:nvPr>
        </p:nvSpPr>
        <p:spPr/>
        <p:txBody>
          <a:bodyPr/>
          <a:lstStyle/>
          <a:p>
            <a:r>
              <a:rPr lang="en-US"/>
              <a:t>Click to edit Master title style</a:t>
            </a:r>
            <a:endParaRPr lang="en-IN"/>
          </a:p>
        </p:txBody>
      </p:sp>
      <p:sp>
        <p:nvSpPr>
          <p:cNvPr id="5" name="Footer Placeholder 4">
            <a:extLst>
              <a:ext uri="{FF2B5EF4-FFF2-40B4-BE49-F238E27FC236}">
                <a16:creationId xmlns:a16="http://schemas.microsoft.com/office/drawing/2014/main" id="{C8C9CB83-3116-768E-3ECE-26030632F5AA}"/>
              </a:ext>
            </a:extLst>
          </p:cNvPr>
          <p:cNvSpPr>
            <a:spLocks noGrp="1"/>
          </p:cNvSpPr>
          <p:nvPr>
            <p:ph type="ftr" sz="quarter" idx="10"/>
          </p:nvPr>
        </p:nvSpPr>
        <p:spPr/>
        <p:txBody>
          <a:bodyPr/>
          <a:lstStyle/>
          <a:p>
            <a:r>
              <a:rPr lang="en-US"/>
              <a:t>© 2022 Coforge I Strictly Confidential | EK Group </a:t>
            </a:r>
            <a:endParaRPr lang="en-IN"/>
          </a:p>
        </p:txBody>
      </p:sp>
      <p:sp>
        <p:nvSpPr>
          <p:cNvPr id="6" name="Slide Number Placeholder 5">
            <a:extLst>
              <a:ext uri="{FF2B5EF4-FFF2-40B4-BE49-F238E27FC236}">
                <a16:creationId xmlns:a16="http://schemas.microsoft.com/office/drawing/2014/main" id="{872874BD-5D86-D2CD-7A22-25D80A37D487}"/>
              </a:ext>
            </a:extLst>
          </p:cNvPr>
          <p:cNvSpPr>
            <a:spLocks noGrp="1"/>
          </p:cNvSpPr>
          <p:nvPr>
            <p:ph type="sldNum" sz="quarter" idx="11"/>
          </p:nvPr>
        </p:nvSpPr>
        <p:spPr/>
        <p:txBody>
          <a:bodyPr/>
          <a:lstStyle/>
          <a:p>
            <a:fld id="{31D10F61-5E11-4EBF-8C98-A0D0B60C04B0}" type="slidenum">
              <a:rPr lang="en-IN" smtClean="0"/>
              <a:pPr/>
              <a:t>‹#›</a:t>
            </a:fld>
            <a:endParaRPr lang="en-IN"/>
          </a:p>
        </p:txBody>
      </p:sp>
    </p:spTree>
    <p:extLst>
      <p:ext uri="{BB962C8B-B14F-4D97-AF65-F5344CB8AC3E}">
        <p14:creationId xmlns:p14="http://schemas.microsoft.com/office/powerpoint/2010/main" val="356433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_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72874BD-5D86-D2CD-7A22-25D80A37D487}"/>
              </a:ext>
            </a:extLst>
          </p:cNvPr>
          <p:cNvSpPr>
            <a:spLocks noGrp="1"/>
          </p:cNvSpPr>
          <p:nvPr>
            <p:ph type="sldNum" sz="quarter" idx="11"/>
          </p:nvPr>
        </p:nvSpPr>
        <p:spPr>
          <a:xfrm>
            <a:off x="248476" y="6418861"/>
            <a:ext cx="467290" cy="182880"/>
          </a:xfrm>
          <a:solidFill>
            <a:schemeClr val="bg1"/>
          </a:solidFill>
        </p:spPr>
        <p:txBody>
          <a:bodyPr/>
          <a:lstStyle/>
          <a:p>
            <a:fld id="{31D10F61-5E11-4EBF-8C98-A0D0B60C04B0}" type="slidenum">
              <a:rPr lang="en-IN" smtClean="0"/>
              <a:pPr/>
              <a:t>‹#›</a:t>
            </a:fld>
            <a:endParaRPr lang="en-IN"/>
          </a:p>
        </p:txBody>
      </p:sp>
      <p:sp>
        <p:nvSpPr>
          <p:cNvPr id="3" name="Rectangle 2">
            <a:extLst>
              <a:ext uri="{FF2B5EF4-FFF2-40B4-BE49-F238E27FC236}">
                <a16:creationId xmlns:a16="http://schemas.microsoft.com/office/drawing/2014/main" id="{D043E4CD-6374-8C7F-1CBE-285F8DD33380}"/>
              </a:ext>
            </a:extLst>
          </p:cNvPr>
          <p:cNvSpPr/>
          <p:nvPr userDrawn="1"/>
        </p:nvSpPr>
        <p:spPr>
          <a:xfrm>
            <a:off x="14162" y="0"/>
            <a:ext cx="12163676" cy="3180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9DC4D536-BEEA-4DCB-B881-0B4EE14009A3}"/>
              </a:ext>
            </a:extLst>
          </p:cNvPr>
          <p:cNvSpPr>
            <a:spLocks noGrp="1"/>
          </p:cNvSpPr>
          <p:nvPr>
            <p:ph type="title"/>
          </p:nvPr>
        </p:nvSpPr>
        <p:spPr>
          <a:xfrm rot="16200000">
            <a:off x="-2675440" y="2897626"/>
            <a:ext cx="6309360" cy="512710"/>
          </a:xfrm>
          <a:solidFill>
            <a:schemeClr val="bg1"/>
          </a:solidFill>
        </p:spPr>
        <p:txBody>
          <a:bodyPr/>
          <a:lstStyle/>
          <a:p>
            <a:r>
              <a:rPr lang="en-US"/>
              <a:t>Click to edit Master title style</a:t>
            </a:r>
            <a:endParaRPr lang="en-IN"/>
          </a:p>
        </p:txBody>
      </p:sp>
      <p:cxnSp>
        <p:nvCxnSpPr>
          <p:cNvPr id="7" name="Straight Connector 6">
            <a:extLst>
              <a:ext uri="{FF2B5EF4-FFF2-40B4-BE49-F238E27FC236}">
                <a16:creationId xmlns:a16="http://schemas.microsoft.com/office/drawing/2014/main" id="{3873025E-518A-52F1-5474-EE5E47C51ECA}"/>
              </a:ext>
            </a:extLst>
          </p:cNvPr>
          <p:cNvCxnSpPr/>
          <p:nvPr userDrawn="1"/>
        </p:nvCxnSpPr>
        <p:spPr>
          <a:xfrm>
            <a:off x="139150" y="0"/>
            <a:ext cx="0" cy="6858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Footer Placeholder 6">
            <a:extLst>
              <a:ext uri="{FF2B5EF4-FFF2-40B4-BE49-F238E27FC236}">
                <a16:creationId xmlns:a16="http://schemas.microsoft.com/office/drawing/2014/main" id="{D357BCDD-2E0E-AA29-86FD-A8D337CCF91E}"/>
              </a:ext>
            </a:extLst>
          </p:cNvPr>
          <p:cNvSpPr>
            <a:spLocks noGrp="1"/>
          </p:cNvSpPr>
          <p:nvPr>
            <p:ph type="ftr" sz="quarter" idx="15"/>
          </p:nvPr>
        </p:nvSpPr>
        <p:spPr>
          <a:xfrm>
            <a:off x="249213" y="6647461"/>
            <a:ext cx="2834640" cy="182880"/>
          </a:xfrm>
          <a:solidFill>
            <a:schemeClr val="bg1"/>
          </a:solidFill>
        </p:spPr>
        <p:txBody>
          <a:bodyPr/>
          <a:lstStyle/>
          <a:p>
            <a:r>
              <a:rPr lang="en-US"/>
              <a:t>© 2022 Coforge I Strictly Confidential | EK Group </a:t>
            </a:r>
            <a:endParaRPr lang="en-IN"/>
          </a:p>
        </p:txBody>
      </p:sp>
    </p:spTree>
    <p:extLst>
      <p:ext uri="{BB962C8B-B14F-4D97-AF65-F5344CB8AC3E}">
        <p14:creationId xmlns:p14="http://schemas.microsoft.com/office/powerpoint/2010/main" val="1238382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2 columns">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E999A7F-74F7-7B67-A91B-ECA57471EA5A}"/>
              </a:ext>
            </a:extLst>
          </p:cNvPr>
          <p:cNvSpPr>
            <a:spLocks noGrp="1"/>
          </p:cNvSpPr>
          <p:nvPr>
            <p:ph sz="quarter" idx="14" hasCustomPrompt="1"/>
          </p:nvPr>
        </p:nvSpPr>
        <p:spPr bwMode="gray">
          <a:xfrm>
            <a:off x="6319244" y="1635009"/>
            <a:ext cx="5409594" cy="4365741"/>
          </a:xfrm>
          <a:prstGeom prst="rect">
            <a:avLst/>
          </a:prstGeom>
        </p:spPr>
        <p:txBody>
          <a:bodyPr/>
          <a:lstStyle>
            <a:lvl1pPr>
              <a:defRPr sz="2600"/>
            </a:lvl1pPr>
            <a:lvl2pPr>
              <a:defRPr sz="2400"/>
            </a:lvl2pPr>
            <a:lvl3pPr>
              <a:defRPr sz="2100"/>
            </a:lvl3pPr>
            <a:lvl4pPr>
              <a:defRPr sz="2100"/>
            </a:lvl4pPr>
            <a:lvl5pPr>
              <a:defRPr sz="2100"/>
            </a:lvl5pPr>
          </a:lstStyle>
          <a:p>
            <a:pPr lvl="0"/>
            <a:r>
              <a:rPr lang="en-GB" noProof="0"/>
              <a:t>Text level one</a:t>
            </a:r>
          </a:p>
          <a:p>
            <a:pPr lvl="1"/>
            <a:r>
              <a:rPr lang="en-GB" noProof="0"/>
              <a:t>Text level two</a:t>
            </a:r>
          </a:p>
          <a:p>
            <a:pPr lvl="2"/>
            <a:r>
              <a:rPr lang="en-GB" noProof="0"/>
              <a:t>Text level three</a:t>
            </a:r>
          </a:p>
        </p:txBody>
      </p:sp>
      <p:sp>
        <p:nvSpPr>
          <p:cNvPr id="6" name="Content Placeholder 1">
            <a:extLst>
              <a:ext uri="{FF2B5EF4-FFF2-40B4-BE49-F238E27FC236}">
                <a16:creationId xmlns:a16="http://schemas.microsoft.com/office/drawing/2014/main" id="{12FBCE06-5B69-C3D1-C4BD-79AB298B3696}"/>
              </a:ext>
            </a:extLst>
          </p:cNvPr>
          <p:cNvSpPr>
            <a:spLocks noGrp="1"/>
          </p:cNvSpPr>
          <p:nvPr>
            <p:ph idx="1" hasCustomPrompt="1"/>
          </p:nvPr>
        </p:nvSpPr>
        <p:spPr bwMode="gray">
          <a:xfrm>
            <a:off x="460838" y="1635009"/>
            <a:ext cx="5503497" cy="4365299"/>
          </a:xfrm>
          <a:prstGeom prst="rect">
            <a:avLst/>
          </a:prstGeom>
        </p:spPr>
        <p:txBody>
          <a:bodyPr/>
          <a:lstStyle>
            <a:lvl1pPr>
              <a:defRPr sz="2600"/>
            </a:lvl1pPr>
            <a:lvl2pPr>
              <a:defRPr sz="2400"/>
            </a:lvl2pPr>
            <a:lvl3pPr>
              <a:defRPr sz="2100"/>
            </a:lvl3pPr>
          </a:lstStyle>
          <a:p>
            <a:pPr lvl="0"/>
            <a:r>
              <a:rPr lang="en-GB" noProof="0"/>
              <a:t>Text level one</a:t>
            </a:r>
          </a:p>
          <a:p>
            <a:pPr lvl="1"/>
            <a:r>
              <a:rPr lang="en-GB" noProof="0"/>
              <a:t>Text level two</a:t>
            </a:r>
          </a:p>
          <a:p>
            <a:pPr lvl="2"/>
            <a:r>
              <a:rPr lang="en-GB" noProof="0"/>
              <a:t>Text level three</a:t>
            </a:r>
          </a:p>
        </p:txBody>
      </p:sp>
      <p:sp>
        <p:nvSpPr>
          <p:cNvPr id="7" name="Footer Placeholder 6">
            <a:extLst>
              <a:ext uri="{FF2B5EF4-FFF2-40B4-BE49-F238E27FC236}">
                <a16:creationId xmlns:a16="http://schemas.microsoft.com/office/drawing/2014/main" id="{2DC2B2D9-12B3-8D4D-1EF5-87E949E4865D}"/>
              </a:ext>
            </a:extLst>
          </p:cNvPr>
          <p:cNvSpPr>
            <a:spLocks noGrp="1"/>
          </p:cNvSpPr>
          <p:nvPr>
            <p:ph type="ftr" sz="quarter" idx="15"/>
          </p:nvPr>
        </p:nvSpPr>
        <p:spPr/>
        <p:txBody>
          <a:bodyPr/>
          <a:lstStyle/>
          <a:p>
            <a:r>
              <a:rPr lang="en-US"/>
              <a:t>© 2022 Coforge I Strictly Confidential | EK Group </a:t>
            </a:r>
            <a:endParaRPr lang="en-IN"/>
          </a:p>
        </p:txBody>
      </p:sp>
      <p:sp>
        <p:nvSpPr>
          <p:cNvPr id="8" name="Slide Number Placeholder 7">
            <a:extLst>
              <a:ext uri="{FF2B5EF4-FFF2-40B4-BE49-F238E27FC236}">
                <a16:creationId xmlns:a16="http://schemas.microsoft.com/office/drawing/2014/main" id="{66746303-06B7-856E-C9FA-45E6E96338D8}"/>
              </a:ext>
            </a:extLst>
          </p:cNvPr>
          <p:cNvSpPr>
            <a:spLocks noGrp="1"/>
          </p:cNvSpPr>
          <p:nvPr>
            <p:ph type="sldNum" sz="quarter" idx="16"/>
          </p:nvPr>
        </p:nvSpPr>
        <p:spPr/>
        <p:txBody>
          <a:bodyPr/>
          <a:lstStyle/>
          <a:p>
            <a:fld id="{31D10F61-5E11-4EBF-8C98-A0D0B60C04B0}" type="slidenum">
              <a:rPr lang="en-IN" smtClean="0"/>
              <a:pPr/>
              <a:t>‹#›</a:t>
            </a:fld>
            <a:endParaRPr lang="en-IN"/>
          </a:p>
        </p:txBody>
      </p:sp>
      <p:sp>
        <p:nvSpPr>
          <p:cNvPr id="9" name="Title 8">
            <a:extLst>
              <a:ext uri="{FF2B5EF4-FFF2-40B4-BE49-F238E27FC236}">
                <a16:creationId xmlns:a16="http://schemas.microsoft.com/office/drawing/2014/main" id="{50CC4CE3-9BD5-1FCA-831A-9ADC4B229FF7}"/>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4191477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40605-AE72-C994-2B8F-A219D23B7425}"/>
              </a:ext>
            </a:extLst>
          </p:cNvPr>
          <p:cNvSpPr>
            <a:spLocks noGrp="1"/>
          </p:cNvSpPr>
          <p:nvPr>
            <p:ph type="title"/>
          </p:nvPr>
        </p:nvSpPr>
        <p:spPr/>
        <p:txBody>
          <a:bodyPr/>
          <a:lstStyle/>
          <a:p>
            <a:r>
              <a:rPr lang="en-US"/>
              <a:t>Click to edit Master title style</a:t>
            </a:r>
            <a:endParaRPr lang="en-IN"/>
          </a:p>
        </p:txBody>
      </p:sp>
      <p:sp>
        <p:nvSpPr>
          <p:cNvPr id="3" name="Footer Placeholder 2">
            <a:extLst>
              <a:ext uri="{FF2B5EF4-FFF2-40B4-BE49-F238E27FC236}">
                <a16:creationId xmlns:a16="http://schemas.microsoft.com/office/drawing/2014/main" id="{98861784-291E-3912-5A21-DC68B5AF73D6}"/>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F2145A06-64BB-ED1C-76FA-A299B3947E8A}"/>
              </a:ext>
            </a:extLst>
          </p:cNvPr>
          <p:cNvSpPr>
            <a:spLocks noGrp="1"/>
          </p:cNvSpPr>
          <p:nvPr>
            <p:ph type="sldNum" sz="quarter" idx="11"/>
          </p:nvPr>
        </p:nvSpPr>
        <p:spPr/>
        <p:txBody>
          <a:bodyPr/>
          <a:lstStyle/>
          <a:p>
            <a:fld id="{B8AA9E63-3EC3-4709-BFEA-512F00275D99}" type="slidenum">
              <a:rPr lang="en-IN" smtClean="0"/>
              <a:pPr/>
              <a:t>‹#›</a:t>
            </a:fld>
            <a:endParaRPr lang="en-IN"/>
          </a:p>
        </p:txBody>
      </p:sp>
      <p:sp>
        <p:nvSpPr>
          <p:cNvPr id="5" name="Espace réservé du texte 8">
            <a:extLst>
              <a:ext uri="{FF2B5EF4-FFF2-40B4-BE49-F238E27FC236}">
                <a16:creationId xmlns:a16="http://schemas.microsoft.com/office/drawing/2014/main" id="{57236DA8-C503-DC35-2BD9-A0C303E0CCF5}"/>
              </a:ext>
            </a:extLst>
          </p:cNvPr>
          <p:cNvSpPr>
            <a:spLocks noGrp="1"/>
          </p:cNvSpPr>
          <p:nvPr>
            <p:ph type="body" sz="quarter" idx="14" hasCustomPrompt="1"/>
          </p:nvPr>
        </p:nvSpPr>
        <p:spPr>
          <a:xfrm>
            <a:off x="460838" y="1744980"/>
            <a:ext cx="11267999" cy="3865245"/>
          </a:xfrm>
        </p:spPr>
        <p:txBody>
          <a:bodyPr numCol="2" spcCol="216000"/>
          <a:lstStyle>
            <a:lvl1pPr marL="355600" indent="-355600">
              <a:defRPr>
                <a:solidFill>
                  <a:schemeClr val="accent5"/>
                </a:solidFill>
              </a:defRPr>
            </a:lvl1pPr>
            <a:lvl2pPr marL="630238" indent="-274638">
              <a:defRPr>
                <a:solidFill>
                  <a:schemeClr val="accent5"/>
                </a:solidFill>
              </a:defRPr>
            </a:lvl2pPr>
            <a:lvl3pPr marL="720725" indent="0">
              <a:defRPr>
                <a:solidFill>
                  <a:schemeClr val="accent5"/>
                </a:solidFill>
              </a:defRPr>
            </a:lvl3pPr>
            <a:lvl4pPr marL="893763" indent="0">
              <a:buNone/>
              <a:defRPr>
                <a:solidFill>
                  <a:schemeClr val="accent5"/>
                </a:solidFill>
              </a:defRPr>
            </a:lvl4pPr>
            <a:lvl5pPr>
              <a:defRPr>
                <a:solidFill>
                  <a:schemeClr val="tx1"/>
                </a:solidFill>
              </a:defRPr>
            </a:lvl5pPr>
          </a:lstStyle>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a:p>
            <a:pPr lvl="3"/>
            <a:endParaRPr lang="en-GB" noProof="0"/>
          </a:p>
          <a:p>
            <a:pPr lvl="0"/>
            <a:r>
              <a:rPr lang="en-GB" noProof="0"/>
              <a:t>Click to edit master text style</a:t>
            </a:r>
          </a:p>
          <a:p>
            <a:pPr lvl="1"/>
            <a:r>
              <a:rPr lang="en-GB" noProof="0"/>
              <a:t>Second level</a:t>
            </a:r>
          </a:p>
          <a:p>
            <a:pPr lvl="2"/>
            <a:r>
              <a:rPr lang="en-GB" noProof="0"/>
              <a:t>Third level</a:t>
            </a:r>
          </a:p>
          <a:p>
            <a:pPr lvl="3"/>
            <a:r>
              <a:rPr lang="en-GB" noProof="0"/>
              <a:t>Fourth level</a:t>
            </a:r>
          </a:p>
          <a:p>
            <a:pPr lvl="0"/>
            <a:r>
              <a:rPr lang="en-GB" noProof="0"/>
              <a:t>Click to edit master text style</a:t>
            </a:r>
          </a:p>
          <a:p>
            <a:pPr lvl="1"/>
            <a:r>
              <a:rPr lang="en-GB" noProof="0"/>
              <a:t>Second level</a:t>
            </a:r>
          </a:p>
          <a:p>
            <a:pPr lvl="2"/>
            <a:r>
              <a:rPr lang="en-GB" noProof="0"/>
              <a:t>Third level</a:t>
            </a:r>
          </a:p>
          <a:p>
            <a:pPr lvl="3"/>
            <a:r>
              <a:rPr lang="en-GB" noProof="0"/>
              <a:t>Fourth level</a:t>
            </a:r>
          </a:p>
          <a:p>
            <a:pPr lvl="3"/>
            <a:endParaRPr lang="en-GB" noProof="0"/>
          </a:p>
          <a:p>
            <a:pPr lvl="3"/>
            <a:endParaRPr lang="en-GB" noProof="0"/>
          </a:p>
          <a:p>
            <a:pPr lvl="0"/>
            <a:r>
              <a:rPr lang="en-GB" noProof="0"/>
              <a:t>Click to edit master text style</a:t>
            </a:r>
          </a:p>
          <a:p>
            <a:pPr lvl="1"/>
            <a:r>
              <a:rPr lang="en-GB" noProof="0"/>
              <a:t>Second level</a:t>
            </a:r>
          </a:p>
          <a:p>
            <a:pPr lvl="2"/>
            <a:r>
              <a:rPr lang="en-GB" noProof="0"/>
              <a:t>Third level</a:t>
            </a:r>
          </a:p>
          <a:p>
            <a:pPr lvl="3"/>
            <a:r>
              <a:rPr lang="en-GB" noProof="0"/>
              <a:t>Fourth level</a:t>
            </a:r>
          </a:p>
        </p:txBody>
      </p:sp>
    </p:spTree>
    <p:extLst>
      <p:ext uri="{BB962C8B-B14F-4D97-AF65-F5344CB8AC3E}">
        <p14:creationId xmlns:p14="http://schemas.microsoft.com/office/powerpoint/2010/main" val="498705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0" name="Colors" hidden="1">
            <a:extLst>
              <a:ext uri="{FF2B5EF4-FFF2-40B4-BE49-F238E27FC236}">
                <a16:creationId xmlns:a16="http://schemas.microsoft.com/office/drawing/2014/main" id="{5DF29EDD-90EE-7666-9F47-E33F45E5F58D}"/>
              </a:ext>
            </a:extLst>
          </p:cNvPr>
          <p:cNvGrpSpPr>
            <a:grpSpLocks noGrp="1" noUngrp="1" noRot="1" noMove="1" noResize="1"/>
          </p:cNvGrpSpPr>
          <p:nvPr userDrawn="1"/>
        </p:nvGrpSpPr>
        <p:grpSpPr>
          <a:xfrm>
            <a:off x="12310350" y="0"/>
            <a:ext cx="2597940" cy="1636776"/>
            <a:chOff x="676656" y="475488"/>
            <a:chExt cx="9622536" cy="6062472"/>
          </a:xfrm>
        </p:grpSpPr>
        <p:sp>
          <p:nvSpPr>
            <p:cNvPr id="7" name="Rectangle 6">
              <a:extLst>
                <a:ext uri="{FF2B5EF4-FFF2-40B4-BE49-F238E27FC236}">
                  <a16:creationId xmlns:a16="http://schemas.microsoft.com/office/drawing/2014/main" id="{0714B08D-DB39-CC6C-E6CC-AE2CD27F289F}"/>
                </a:ext>
              </a:extLst>
            </p:cNvPr>
            <p:cNvSpPr>
              <a:spLocks noGrp="1" noRot="1" noMove="1" noResize="1" noEditPoints="1" noAdjustHandles="1" noChangeArrowheads="1" noChangeShapeType="1"/>
            </p:cNvSpPr>
            <p:nvPr userDrawn="1"/>
          </p:nvSpPr>
          <p:spPr>
            <a:xfrm>
              <a:off x="676656" y="475488"/>
              <a:ext cx="1106424" cy="1417320"/>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#082340</a:t>
              </a:r>
            </a:p>
          </p:txBody>
        </p:sp>
        <p:sp>
          <p:nvSpPr>
            <p:cNvPr id="8" name="Rectangle 7">
              <a:extLst>
                <a:ext uri="{FF2B5EF4-FFF2-40B4-BE49-F238E27FC236}">
                  <a16:creationId xmlns:a16="http://schemas.microsoft.com/office/drawing/2014/main" id="{1ACD158A-4088-2D80-5282-B8466CB2459A}"/>
                </a:ext>
              </a:extLst>
            </p:cNvPr>
            <p:cNvSpPr>
              <a:spLocks noGrp="1" noRot="1" noMove="1" noResize="1" noEditPoints="1" noAdjustHandles="1" noChangeArrowheads="1" noChangeShapeType="1"/>
            </p:cNvSpPr>
            <p:nvPr userDrawn="1"/>
          </p:nvSpPr>
          <p:spPr>
            <a:xfrm>
              <a:off x="1892808" y="475488"/>
              <a:ext cx="1106424" cy="1417320"/>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#F15B40</a:t>
              </a:r>
            </a:p>
          </p:txBody>
        </p:sp>
        <p:sp>
          <p:nvSpPr>
            <p:cNvPr id="9" name="Rectangle 8">
              <a:extLst>
                <a:ext uri="{FF2B5EF4-FFF2-40B4-BE49-F238E27FC236}">
                  <a16:creationId xmlns:a16="http://schemas.microsoft.com/office/drawing/2014/main" id="{3F7E46A5-93AB-DC95-583B-ED9273CF0D05}"/>
                </a:ext>
              </a:extLst>
            </p:cNvPr>
            <p:cNvSpPr>
              <a:spLocks noGrp="1" noRot="1" noMove="1" noResize="1" noEditPoints="1" noAdjustHandles="1" noChangeArrowheads="1" noChangeShapeType="1"/>
            </p:cNvSpPr>
            <p:nvPr userDrawn="1"/>
          </p:nvSpPr>
          <p:spPr>
            <a:xfrm>
              <a:off x="3108960" y="475488"/>
              <a:ext cx="1106424" cy="1417320"/>
            </a:xfrm>
            <a:prstGeom prst="rect">
              <a:avLst/>
            </a:prstGeom>
            <a:solidFill>
              <a:srgbClr val="00A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a:t>
              </a:r>
              <a:r>
                <a:rPr lang="en-IN" sz="400"/>
                <a:t>00A792</a:t>
              </a:r>
              <a:endParaRPr lang="en-IN" sz="100"/>
            </a:p>
          </p:txBody>
        </p:sp>
        <p:sp>
          <p:nvSpPr>
            <p:cNvPr id="10" name="Rectangle 9">
              <a:extLst>
                <a:ext uri="{FF2B5EF4-FFF2-40B4-BE49-F238E27FC236}">
                  <a16:creationId xmlns:a16="http://schemas.microsoft.com/office/drawing/2014/main" id="{7DB1AD49-FB2C-F923-47F8-8597DC611643}"/>
                </a:ext>
              </a:extLst>
            </p:cNvPr>
            <p:cNvSpPr>
              <a:spLocks noGrp="1" noRot="1" noMove="1" noResize="1" noEditPoints="1" noAdjustHandles="1" noChangeArrowheads="1" noChangeShapeType="1"/>
            </p:cNvSpPr>
            <p:nvPr userDrawn="1"/>
          </p:nvSpPr>
          <p:spPr>
            <a:xfrm>
              <a:off x="4325112" y="475488"/>
              <a:ext cx="1106424" cy="1417320"/>
            </a:xfrm>
            <a:prstGeom prst="rect">
              <a:avLst/>
            </a:prstGeom>
            <a:solidFill>
              <a:srgbClr val="F68B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#F68B28</a:t>
              </a:r>
            </a:p>
          </p:txBody>
        </p:sp>
        <p:sp>
          <p:nvSpPr>
            <p:cNvPr id="11" name="Rectangle 10">
              <a:extLst>
                <a:ext uri="{FF2B5EF4-FFF2-40B4-BE49-F238E27FC236}">
                  <a16:creationId xmlns:a16="http://schemas.microsoft.com/office/drawing/2014/main" id="{26E09B20-4C34-2D04-BC40-BB505146ED08}"/>
                </a:ext>
              </a:extLst>
            </p:cNvPr>
            <p:cNvSpPr>
              <a:spLocks noGrp="1" noRot="1" noMove="1" noResize="1" noEditPoints="1" noAdjustHandles="1" noChangeArrowheads="1" noChangeShapeType="1"/>
            </p:cNvSpPr>
            <p:nvPr userDrawn="1"/>
          </p:nvSpPr>
          <p:spPr>
            <a:xfrm>
              <a:off x="5541264" y="475488"/>
              <a:ext cx="1106424" cy="1417320"/>
            </a:xfrm>
            <a:prstGeom prst="rect">
              <a:avLst/>
            </a:prstGeom>
            <a:solidFill>
              <a:srgbClr val="5F8A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#5F8AC7</a:t>
              </a:r>
            </a:p>
          </p:txBody>
        </p:sp>
        <p:sp>
          <p:nvSpPr>
            <p:cNvPr id="12" name="Rectangle 11">
              <a:extLst>
                <a:ext uri="{FF2B5EF4-FFF2-40B4-BE49-F238E27FC236}">
                  <a16:creationId xmlns:a16="http://schemas.microsoft.com/office/drawing/2014/main" id="{431E034C-BE75-E7DB-3770-A9B519126EFF}"/>
                </a:ext>
              </a:extLst>
            </p:cNvPr>
            <p:cNvSpPr>
              <a:spLocks noGrp="1" noRot="1" noMove="1" noResize="1" noEditPoints="1" noAdjustHandles="1" noChangeArrowheads="1" noChangeShapeType="1"/>
            </p:cNvSpPr>
            <p:nvPr userDrawn="1"/>
          </p:nvSpPr>
          <p:spPr>
            <a:xfrm>
              <a:off x="6757416" y="475488"/>
              <a:ext cx="1106424" cy="1417320"/>
            </a:xfrm>
            <a:prstGeom prst="rect">
              <a:avLst/>
            </a:prstGeom>
            <a:solidFill>
              <a:srgbClr val="F68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#F68D76</a:t>
              </a:r>
            </a:p>
          </p:txBody>
        </p:sp>
        <p:sp>
          <p:nvSpPr>
            <p:cNvPr id="13" name="Rectangle 12">
              <a:extLst>
                <a:ext uri="{FF2B5EF4-FFF2-40B4-BE49-F238E27FC236}">
                  <a16:creationId xmlns:a16="http://schemas.microsoft.com/office/drawing/2014/main" id="{D8960D32-B7D9-EA4E-4F50-ADAB9D973DAF}"/>
                </a:ext>
              </a:extLst>
            </p:cNvPr>
            <p:cNvSpPr>
              <a:spLocks noGrp="1" noRot="1" noMove="1" noResize="1" noEditPoints="1" noAdjustHandles="1" noChangeArrowheads="1" noChangeShapeType="1"/>
            </p:cNvSpPr>
            <p:nvPr userDrawn="1"/>
          </p:nvSpPr>
          <p:spPr>
            <a:xfrm>
              <a:off x="676656" y="5120640"/>
              <a:ext cx="1106424" cy="1417320"/>
            </a:xfrm>
            <a:prstGeom prst="rect">
              <a:avLst/>
            </a:prstGeom>
            <a:solidFill>
              <a:srgbClr val="14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#141414</a:t>
              </a:r>
            </a:p>
          </p:txBody>
        </p:sp>
        <p:sp>
          <p:nvSpPr>
            <p:cNvPr id="14" name="Rectangle 13">
              <a:extLst>
                <a:ext uri="{FF2B5EF4-FFF2-40B4-BE49-F238E27FC236}">
                  <a16:creationId xmlns:a16="http://schemas.microsoft.com/office/drawing/2014/main" id="{53E9CBB1-7642-FFC2-6D8E-3FFDD6FF54EE}"/>
                </a:ext>
              </a:extLst>
            </p:cNvPr>
            <p:cNvSpPr>
              <a:spLocks noGrp="1" noRot="1" noMove="1" noResize="1" noEditPoints="1" noAdjustHandles="1" noChangeArrowheads="1" noChangeShapeType="1"/>
            </p:cNvSpPr>
            <p:nvPr userDrawn="1"/>
          </p:nvSpPr>
          <p:spPr>
            <a:xfrm>
              <a:off x="1892808" y="5120640"/>
              <a:ext cx="1106424" cy="1417320"/>
            </a:xfrm>
            <a:prstGeom prst="rect">
              <a:avLst/>
            </a:prstGeom>
            <a:solidFill>
              <a:srgbClr val="787A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#787A7A</a:t>
              </a:r>
            </a:p>
          </p:txBody>
        </p:sp>
        <p:sp>
          <p:nvSpPr>
            <p:cNvPr id="15" name="Rectangle 14">
              <a:extLst>
                <a:ext uri="{FF2B5EF4-FFF2-40B4-BE49-F238E27FC236}">
                  <a16:creationId xmlns:a16="http://schemas.microsoft.com/office/drawing/2014/main" id="{EB0291F0-93FC-1D22-AE2A-B37F7FDC7F7F}"/>
                </a:ext>
              </a:extLst>
            </p:cNvPr>
            <p:cNvSpPr>
              <a:spLocks noGrp="1" noRot="1" noMove="1" noResize="1" noEditPoints="1" noAdjustHandles="1" noChangeArrowheads="1" noChangeShapeType="1"/>
            </p:cNvSpPr>
            <p:nvPr userDrawn="1"/>
          </p:nvSpPr>
          <p:spPr>
            <a:xfrm>
              <a:off x="3108960" y="5120640"/>
              <a:ext cx="1106424" cy="1417320"/>
            </a:xfrm>
            <a:prstGeom prst="rect">
              <a:avLst/>
            </a:prstGeom>
            <a:solidFill>
              <a:srgbClr val="CB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#CBCCCC</a:t>
              </a:r>
            </a:p>
          </p:txBody>
        </p:sp>
        <p:sp>
          <p:nvSpPr>
            <p:cNvPr id="16" name="Rectangle 15">
              <a:extLst>
                <a:ext uri="{FF2B5EF4-FFF2-40B4-BE49-F238E27FC236}">
                  <a16:creationId xmlns:a16="http://schemas.microsoft.com/office/drawing/2014/main" id="{3ABAC1A6-D6F8-4838-67CB-3703FBD55C89}"/>
                </a:ext>
              </a:extLst>
            </p:cNvPr>
            <p:cNvSpPr>
              <a:spLocks noGrp="1" noRot="1" noMove="1" noResize="1" noEditPoints="1" noAdjustHandles="1" noChangeArrowheads="1" noChangeShapeType="1"/>
            </p:cNvSpPr>
            <p:nvPr userDrawn="1"/>
          </p:nvSpPr>
          <p:spPr>
            <a:xfrm>
              <a:off x="4325112" y="5120640"/>
              <a:ext cx="1106424" cy="1417320"/>
            </a:xfrm>
            <a:prstGeom prst="rect">
              <a:avLst/>
            </a:prstGeom>
            <a:solidFill>
              <a:srgbClr val="FFFFFF"/>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#FFFFFF</a:t>
              </a:r>
            </a:p>
          </p:txBody>
        </p:sp>
        <p:sp>
          <p:nvSpPr>
            <p:cNvPr id="17" name="Rectangle 16">
              <a:extLst>
                <a:ext uri="{FF2B5EF4-FFF2-40B4-BE49-F238E27FC236}">
                  <a16:creationId xmlns:a16="http://schemas.microsoft.com/office/drawing/2014/main" id="{C78FCCA9-739C-81D1-C689-6D243A38D028}"/>
                </a:ext>
              </a:extLst>
            </p:cNvPr>
            <p:cNvSpPr>
              <a:spLocks noGrp="1" noRot="1" noMove="1" noResize="1" noEditPoints="1" noAdjustHandles="1" noChangeArrowheads="1" noChangeShapeType="1"/>
            </p:cNvSpPr>
            <p:nvPr userDrawn="1"/>
          </p:nvSpPr>
          <p:spPr>
            <a:xfrm>
              <a:off x="5541264" y="5120640"/>
              <a:ext cx="1106424" cy="141732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#F0F0F0</a:t>
              </a:r>
            </a:p>
          </p:txBody>
        </p:sp>
        <p:sp>
          <p:nvSpPr>
            <p:cNvPr id="18" name="Rectangle 17">
              <a:extLst>
                <a:ext uri="{FF2B5EF4-FFF2-40B4-BE49-F238E27FC236}">
                  <a16:creationId xmlns:a16="http://schemas.microsoft.com/office/drawing/2014/main" id="{C547A467-31F4-A825-FB8A-6175CF85827C}"/>
                </a:ext>
              </a:extLst>
            </p:cNvPr>
            <p:cNvSpPr>
              <a:spLocks noGrp="1" noRot="1" noMove="1" noResize="1" noEditPoints="1" noAdjustHandles="1" noChangeArrowheads="1" noChangeShapeType="1"/>
            </p:cNvSpPr>
            <p:nvPr userDrawn="1"/>
          </p:nvSpPr>
          <p:spPr>
            <a:xfrm>
              <a:off x="676656" y="3566160"/>
              <a:ext cx="1106424" cy="1417320"/>
            </a:xfrm>
            <a:prstGeom prst="rect">
              <a:avLst/>
            </a:prstGeom>
            <a:solidFill>
              <a:srgbClr val="FDE6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#FDE6D3</a:t>
              </a:r>
            </a:p>
          </p:txBody>
        </p:sp>
        <p:sp>
          <p:nvSpPr>
            <p:cNvPr id="19" name="Rectangle 18">
              <a:extLst>
                <a:ext uri="{FF2B5EF4-FFF2-40B4-BE49-F238E27FC236}">
                  <a16:creationId xmlns:a16="http://schemas.microsoft.com/office/drawing/2014/main" id="{7F53660D-7709-F312-6586-0BF1335B4161}"/>
                </a:ext>
              </a:extLst>
            </p:cNvPr>
            <p:cNvSpPr>
              <a:spLocks noGrp="1" noRot="1" noMove="1" noResize="1" noEditPoints="1" noAdjustHandles="1" noChangeArrowheads="1" noChangeShapeType="1"/>
            </p:cNvSpPr>
            <p:nvPr userDrawn="1"/>
          </p:nvSpPr>
          <p:spPr>
            <a:xfrm>
              <a:off x="1892808" y="3566160"/>
              <a:ext cx="1106424" cy="1417320"/>
            </a:xfrm>
            <a:prstGeom prst="rect">
              <a:avLst/>
            </a:prstGeom>
            <a:solidFill>
              <a:srgbClr val="E0E8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#E0E8F5</a:t>
              </a:r>
            </a:p>
          </p:txBody>
        </p:sp>
        <p:sp>
          <p:nvSpPr>
            <p:cNvPr id="20" name="Rectangle 19">
              <a:extLst>
                <a:ext uri="{FF2B5EF4-FFF2-40B4-BE49-F238E27FC236}">
                  <a16:creationId xmlns:a16="http://schemas.microsoft.com/office/drawing/2014/main" id="{8DD0D27D-7385-9B24-9E76-3C22AB2EAD6F}"/>
                </a:ext>
              </a:extLst>
            </p:cNvPr>
            <p:cNvSpPr>
              <a:spLocks noGrp="1" noRot="1" noMove="1" noResize="1" noEditPoints="1" noAdjustHandles="1" noChangeArrowheads="1" noChangeShapeType="1"/>
            </p:cNvSpPr>
            <p:nvPr userDrawn="1"/>
          </p:nvSpPr>
          <p:spPr>
            <a:xfrm>
              <a:off x="3108960" y="3566160"/>
              <a:ext cx="1106424" cy="1417320"/>
            </a:xfrm>
            <a:prstGeom prst="rect">
              <a:avLst/>
            </a:prstGeom>
            <a:solidFill>
              <a:srgbClr val="FCE7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#FCE7E5</a:t>
              </a:r>
            </a:p>
          </p:txBody>
        </p:sp>
        <p:sp>
          <p:nvSpPr>
            <p:cNvPr id="21" name="Rectangle 20">
              <a:extLst>
                <a:ext uri="{FF2B5EF4-FFF2-40B4-BE49-F238E27FC236}">
                  <a16:creationId xmlns:a16="http://schemas.microsoft.com/office/drawing/2014/main" id="{479EE939-D0E8-8E7C-5194-3436E40990B7}"/>
                </a:ext>
              </a:extLst>
            </p:cNvPr>
            <p:cNvSpPr>
              <a:spLocks noGrp="1" noRot="1" noMove="1" noResize="1" noEditPoints="1" noAdjustHandles="1" noChangeArrowheads="1" noChangeShapeType="1"/>
            </p:cNvSpPr>
            <p:nvPr userDrawn="1"/>
          </p:nvSpPr>
          <p:spPr>
            <a:xfrm>
              <a:off x="3108960" y="2011680"/>
              <a:ext cx="1106424" cy="1417320"/>
            </a:xfrm>
            <a:prstGeom prst="rect">
              <a:avLst/>
            </a:prstGeom>
            <a:solidFill>
              <a:srgbClr val="F58A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#F58A28</a:t>
              </a:r>
            </a:p>
          </p:txBody>
        </p:sp>
        <p:sp>
          <p:nvSpPr>
            <p:cNvPr id="22" name="Rectangle 21">
              <a:extLst>
                <a:ext uri="{FF2B5EF4-FFF2-40B4-BE49-F238E27FC236}">
                  <a16:creationId xmlns:a16="http://schemas.microsoft.com/office/drawing/2014/main" id="{9F54CA15-4DEB-58B1-8593-BD135C67581F}"/>
                </a:ext>
              </a:extLst>
            </p:cNvPr>
            <p:cNvSpPr>
              <a:spLocks noGrp="1" noRot="1" noMove="1" noResize="1" noEditPoints="1" noAdjustHandles="1" noChangeArrowheads="1" noChangeShapeType="1"/>
            </p:cNvSpPr>
            <p:nvPr userDrawn="1"/>
          </p:nvSpPr>
          <p:spPr>
            <a:xfrm>
              <a:off x="4325112" y="2011680"/>
              <a:ext cx="1106424" cy="1417320"/>
            </a:xfrm>
            <a:prstGeom prst="rect">
              <a:avLst/>
            </a:prstGeom>
            <a:solidFill>
              <a:srgbClr val="F9A7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#F9A75F</a:t>
              </a:r>
            </a:p>
          </p:txBody>
        </p:sp>
        <p:sp>
          <p:nvSpPr>
            <p:cNvPr id="23" name="Rectangle 22">
              <a:extLst>
                <a:ext uri="{FF2B5EF4-FFF2-40B4-BE49-F238E27FC236}">
                  <a16:creationId xmlns:a16="http://schemas.microsoft.com/office/drawing/2014/main" id="{3C78B5D4-A006-81FF-707A-9FE07E2EAFEB}"/>
                </a:ext>
              </a:extLst>
            </p:cNvPr>
            <p:cNvSpPr>
              <a:spLocks noGrp="1" noRot="1" noMove="1" noResize="1" noEditPoints="1" noAdjustHandles="1" noChangeArrowheads="1" noChangeShapeType="1"/>
            </p:cNvSpPr>
            <p:nvPr userDrawn="1"/>
          </p:nvSpPr>
          <p:spPr>
            <a:xfrm>
              <a:off x="676656" y="2011680"/>
              <a:ext cx="1106424" cy="1417320"/>
            </a:xfrm>
            <a:prstGeom prst="rect">
              <a:avLst/>
            </a:prstGeom>
            <a:solidFill>
              <a:srgbClr val="00A6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t>#00A691</a:t>
              </a:r>
            </a:p>
          </p:txBody>
        </p:sp>
        <p:sp>
          <p:nvSpPr>
            <p:cNvPr id="24" name="Rectangle 23">
              <a:extLst>
                <a:ext uri="{FF2B5EF4-FFF2-40B4-BE49-F238E27FC236}">
                  <a16:creationId xmlns:a16="http://schemas.microsoft.com/office/drawing/2014/main" id="{6E92A242-CC2F-8569-9357-3114CB8D7B7F}"/>
                </a:ext>
              </a:extLst>
            </p:cNvPr>
            <p:cNvSpPr>
              <a:spLocks noGrp="1" noRot="1" noMove="1" noResize="1" noEditPoints="1" noAdjustHandles="1" noChangeArrowheads="1" noChangeShapeType="1"/>
            </p:cNvSpPr>
            <p:nvPr userDrawn="1"/>
          </p:nvSpPr>
          <p:spPr>
            <a:xfrm>
              <a:off x="1892808" y="2011680"/>
              <a:ext cx="1106424" cy="1417320"/>
            </a:xfrm>
            <a:prstGeom prst="rect">
              <a:avLst/>
            </a:prstGeom>
            <a:solidFill>
              <a:srgbClr val="4CB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#4CBFAC</a:t>
              </a:r>
            </a:p>
          </p:txBody>
        </p:sp>
        <p:sp>
          <p:nvSpPr>
            <p:cNvPr id="25" name="Rectangle 24">
              <a:extLst>
                <a:ext uri="{FF2B5EF4-FFF2-40B4-BE49-F238E27FC236}">
                  <a16:creationId xmlns:a16="http://schemas.microsoft.com/office/drawing/2014/main" id="{36415E55-4D4A-763C-AD26-B19E56311BAD}"/>
                </a:ext>
              </a:extLst>
            </p:cNvPr>
            <p:cNvSpPr>
              <a:spLocks noGrp="1" noRot="1" noMove="1" noResize="1" noEditPoints="1" noAdjustHandles="1" noChangeArrowheads="1" noChangeShapeType="1"/>
            </p:cNvSpPr>
            <p:nvPr userDrawn="1"/>
          </p:nvSpPr>
          <p:spPr>
            <a:xfrm>
              <a:off x="5541264" y="2011680"/>
              <a:ext cx="1106424" cy="1417320"/>
            </a:xfrm>
            <a:prstGeom prst="rect">
              <a:avLst/>
            </a:prstGeom>
            <a:solidFill>
              <a:srgbClr val="5E89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#5E89C6</a:t>
              </a:r>
            </a:p>
          </p:txBody>
        </p:sp>
        <p:sp>
          <p:nvSpPr>
            <p:cNvPr id="26" name="Rectangle 25">
              <a:extLst>
                <a:ext uri="{FF2B5EF4-FFF2-40B4-BE49-F238E27FC236}">
                  <a16:creationId xmlns:a16="http://schemas.microsoft.com/office/drawing/2014/main" id="{03238DA5-7A89-7929-6886-1B44E5A0D952}"/>
                </a:ext>
              </a:extLst>
            </p:cNvPr>
            <p:cNvSpPr>
              <a:spLocks noGrp="1" noRot="1" noMove="1" noResize="1" noEditPoints="1" noAdjustHandles="1" noChangeArrowheads="1" noChangeShapeType="1"/>
            </p:cNvSpPr>
            <p:nvPr userDrawn="1"/>
          </p:nvSpPr>
          <p:spPr>
            <a:xfrm>
              <a:off x="6760464" y="2011680"/>
              <a:ext cx="1106424" cy="1417320"/>
            </a:xfrm>
            <a:prstGeom prst="rect">
              <a:avLst/>
            </a:prstGeom>
            <a:solidFill>
              <a:srgbClr val="8BA2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#8BA2D3</a:t>
              </a:r>
            </a:p>
          </p:txBody>
        </p:sp>
        <p:sp>
          <p:nvSpPr>
            <p:cNvPr id="27" name="Rectangle 26">
              <a:extLst>
                <a:ext uri="{FF2B5EF4-FFF2-40B4-BE49-F238E27FC236}">
                  <a16:creationId xmlns:a16="http://schemas.microsoft.com/office/drawing/2014/main" id="{83CDEC03-0494-091F-E034-EEF5B4CBFB9F}"/>
                </a:ext>
              </a:extLst>
            </p:cNvPr>
            <p:cNvSpPr>
              <a:spLocks noGrp="1" noRot="1" noMove="1" noResize="1" noEditPoints="1" noAdjustHandles="1" noChangeArrowheads="1" noChangeShapeType="1"/>
            </p:cNvSpPr>
            <p:nvPr userDrawn="1"/>
          </p:nvSpPr>
          <p:spPr>
            <a:xfrm>
              <a:off x="7976616" y="2011680"/>
              <a:ext cx="1106424" cy="1417320"/>
            </a:xfrm>
            <a:prstGeom prst="rect">
              <a:avLst/>
            </a:prstGeom>
            <a:solidFill>
              <a:srgbClr val="F58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#F58D76</a:t>
              </a:r>
            </a:p>
          </p:txBody>
        </p:sp>
        <p:sp>
          <p:nvSpPr>
            <p:cNvPr id="28" name="Rectangle 27">
              <a:extLst>
                <a:ext uri="{FF2B5EF4-FFF2-40B4-BE49-F238E27FC236}">
                  <a16:creationId xmlns:a16="http://schemas.microsoft.com/office/drawing/2014/main" id="{8A36F7F6-E156-EB83-99A3-FE5E96B6D294}"/>
                </a:ext>
              </a:extLst>
            </p:cNvPr>
            <p:cNvSpPr>
              <a:spLocks noGrp="1" noRot="1" noMove="1" noResize="1" noEditPoints="1" noAdjustHandles="1" noChangeArrowheads="1" noChangeShapeType="1"/>
            </p:cNvSpPr>
            <p:nvPr userDrawn="1"/>
          </p:nvSpPr>
          <p:spPr>
            <a:xfrm>
              <a:off x="9192768" y="2011680"/>
              <a:ext cx="1106424" cy="1417320"/>
            </a:xfrm>
            <a:prstGeom prst="rect">
              <a:avLst/>
            </a:prstGeom>
            <a:solidFill>
              <a:srgbClr val="F7A9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#F7A996</a:t>
              </a:r>
            </a:p>
          </p:txBody>
        </p:sp>
        <p:sp>
          <p:nvSpPr>
            <p:cNvPr id="29" name="Rectangle 28">
              <a:extLst>
                <a:ext uri="{FF2B5EF4-FFF2-40B4-BE49-F238E27FC236}">
                  <a16:creationId xmlns:a16="http://schemas.microsoft.com/office/drawing/2014/main" id="{5EE979A2-DF04-DC06-F2C7-38EB6C9C051F}"/>
                </a:ext>
              </a:extLst>
            </p:cNvPr>
            <p:cNvSpPr>
              <a:spLocks noGrp="1" noRot="1" noMove="1" noResize="1" noEditPoints="1" noAdjustHandles="1" noChangeArrowheads="1" noChangeShapeType="1"/>
            </p:cNvSpPr>
            <p:nvPr userDrawn="1"/>
          </p:nvSpPr>
          <p:spPr>
            <a:xfrm>
              <a:off x="4325112" y="3566160"/>
              <a:ext cx="1106424" cy="1417320"/>
            </a:xfrm>
            <a:prstGeom prst="rect">
              <a:avLst/>
            </a:prstGeom>
            <a:solidFill>
              <a:srgbClr val="E3F1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
                  <a:solidFill>
                    <a:schemeClr val="tx1"/>
                  </a:solidFill>
                </a:rPr>
                <a:t>#E3F1E6</a:t>
              </a:r>
            </a:p>
          </p:txBody>
        </p:sp>
      </p:grpSp>
      <p:sp>
        <p:nvSpPr>
          <p:cNvPr id="38" name="Title">
            <a:extLst>
              <a:ext uri="{FF2B5EF4-FFF2-40B4-BE49-F238E27FC236}">
                <a16:creationId xmlns:a16="http://schemas.microsoft.com/office/drawing/2014/main" id="{A797C4C9-35AC-C0CD-1C4F-AC0CF80AEA93}"/>
              </a:ext>
            </a:extLst>
          </p:cNvPr>
          <p:cNvSpPr>
            <a:spLocks noGrp="1"/>
          </p:cNvSpPr>
          <p:nvPr>
            <p:ph type="title"/>
          </p:nvPr>
        </p:nvSpPr>
        <p:spPr bwMode="gray">
          <a:xfrm>
            <a:off x="460838" y="398428"/>
            <a:ext cx="11268000" cy="512710"/>
          </a:xfrm>
          <a:prstGeom prst="rect">
            <a:avLst/>
          </a:prstGeom>
        </p:spPr>
        <p:txBody>
          <a:bodyPr vert="horz" lIns="0" tIns="60072" rIns="0" bIns="0" rtlCol="0" anchor="ctr">
            <a:noAutofit/>
          </a:bodyPr>
          <a:lstStyle/>
          <a:p>
            <a:r>
              <a:rPr lang="en-US"/>
              <a:t>Click to edit Master title style</a:t>
            </a:r>
            <a:endParaRPr lang="fr-FR"/>
          </a:p>
        </p:txBody>
      </p:sp>
      <p:sp>
        <p:nvSpPr>
          <p:cNvPr id="43" name="Content Placeholder 1">
            <a:extLst>
              <a:ext uri="{FF2B5EF4-FFF2-40B4-BE49-F238E27FC236}">
                <a16:creationId xmlns:a16="http://schemas.microsoft.com/office/drawing/2014/main" id="{83681C0F-FC74-0E4B-EBDC-EA2885D68961}"/>
              </a:ext>
            </a:extLst>
          </p:cNvPr>
          <p:cNvSpPr>
            <a:spLocks noGrp="1"/>
          </p:cNvSpPr>
          <p:nvPr>
            <p:ph type="body" idx="1"/>
          </p:nvPr>
        </p:nvSpPr>
        <p:spPr bwMode="gray">
          <a:xfrm>
            <a:off x="460838" y="1143001"/>
            <a:ext cx="11268000" cy="4759452"/>
          </a:xfrm>
          <a:prstGeom prst="rect">
            <a:avLst/>
          </a:prstGeom>
        </p:spPr>
        <p:txBody>
          <a:bodyPr vert="horz" lIns="0" tIns="0" rIns="0" bIns="0" rtlCol="0">
            <a:noAutofit/>
          </a:bodyPr>
          <a:lstStyle/>
          <a:p>
            <a:pPr lvl="0"/>
            <a:r>
              <a:rPr lang="en-GB" noProof="0"/>
              <a:t>Text level one</a:t>
            </a:r>
          </a:p>
          <a:p>
            <a:pPr lvl="1"/>
            <a:r>
              <a:rPr lang="en-GB" noProof="0"/>
              <a:t>Text level two</a:t>
            </a:r>
          </a:p>
          <a:p>
            <a:pPr lvl="2"/>
            <a:r>
              <a:rPr lang="en-GB" noProof="0"/>
              <a:t>Text level three</a:t>
            </a:r>
          </a:p>
        </p:txBody>
      </p:sp>
      <p:pic>
        <p:nvPicPr>
          <p:cNvPr id="44" name="Graphic 43">
            <a:extLst>
              <a:ext uri="{FF2B5EF4-FFF2-40B4-BE49-F238E27FC236}">
                <a16:creationId xmlns:a16="http://schemas.microsoft.com/office/drawing/2014/main" id="{1A2AFF77-731A-EA0C-A57F-BDEF84AE8ABE}"/>
              </a:ext>
            </a:extLst>
          </p:cNvPr>
          <p:cNvPicPr>
            <a:picLocks noChangeAspect="1"/>
          </p:cNvPicPr>
          <p:nvPr userDrawn="1"/>
        </p:nvPicPr>
        <p:blipFill>
          <a:blip r:embed="rId25">
            <a:extLst>
              <a:ext uri="{96DAC541-7B7A-43D3-8B79-37D633B846F1}">
                <asvg:svgBlip xmlns:asvg="http://schemas.microsoft.com/office/drawing/2016/SVG/main" xmlns="" r:embed="rId26"/>
              </a:ext>
            </a:extLst>
          </a:blip>
          <a:stretch>
            <a:fillRect/>
          </a:stretch>
        </p:blipFill>
        <p:spPr>
          <a:xfrm>
            <a:off x="462000" y="198457"/>
            <a:ext cx="11268000" cy="37955"/>
          </a:xfrm>
          <a:prstGeom prst="rect">
            <a:avLst/>
          </a:prstGeom>
        </p:spPr>
      </p:pic>
      <p:sp>
        <p:nvSpPr>
          <p:cNvPr id="54" name="Footer Placeholder 2">
            <a:extLst>
              <a:ext uri="{FF2B5EF4-FFF2-40B4-BE49-F238E27FC236}">
                <a16:creationId xmlns:a16="http://schemas.microsoft.com/office/drawing/2014/main" id="{6740D0DA-A987-ACD3-3D4F-C3625337DE3E}"/>
              </a:ext>
            </a:extLst>
          </p:cNvPr>
          <p:cNvSpPr>
            <a:spLocks noGrp="1"/>
          </p:cNvSpPr>
          <p:nvPr>
            <p:ph type="ftr" sz="quarter" idx="3"/>
          </p:nvPr>
        </p:nvSpPr>
        <p:spPr>
          <a:xfrm>
            <a:off x="547386" y="6398983"/>
            <a:ext cx="4114800" cy="301756"/>
          </a:xfrm>
          <a:prstGeom prst="rect">
            <a:avLst/>
          </a:prstGeom>
        </p:spPr>
        <p:txBody>
          <a:bodyPr lIns="0" anchor="ctr"/>
          <a:lstStyle>
            <a:lvl1pPr algn="l">
              <a:defRPr sz="1000" b="1">
                <a:solidFill>
                  <a:srgbClr val="082340"/>
                </a:solidFill>
              </a:defRPr>
            </a:lvl1pPr>
          </a:lstStyle>
          <a:p>
            <a:r>
              <a:rPr lang="en-US"/>
              <a:t>© 2022 Coforge I Strictly Confidential | EK Group </a:t>
            </a:r>
            <a:endParaRPr lang="en-IN"/>
          </a:p>
        </p:txBody>
      </p:sp>
      <p:sp>
        <p:nvSpPr>
          <p:cNvPr id="55" name="Slide Number Placeholder 3">
            <a:extLst>
              <a:ext uri="{FF2B5EF4-FFF2-40B4-BE49-F238E27FC236}">
                <a16:creationId xmlns:a16="http://schemas.microsoft.com/office/drawing/2014/main" id="{B5D4E7F3-B05D-8D93-2B4E-F06B5C22168A}"/>
              </a:ext>
            </a:extLst>
          </p:cNvPr>
          <p:cNvSpPr>
            <a:spLocks noGrp="1"/>
          </p:cNvSpPr>
          <p:nvPr>
            <p:ph type="sldNum" sz="quarter" idx="4"/>
          </p:nvPr>
        </p:nvSpPr>
        <p:spPr>
          <a:xfrm>
            <a:off x="1" y="6398983"/>
            <a:ext cx="467290" cy="301756"/>
          </a:xfrm>
          <a:prstGeom prst="rect">
            <a:avLst/>
          </a:prstGeom>
        </p:spPr>
        <p:txBody>
          <a:bodyPr lIns="0" rIns="72000" anchor="ctr"/>
          <a:lstStyle>
            <a:lvl1pPr algn="r">
              <a:defRPr sz="1000" b="1">
                <a:solidFill>
                  <a:srgbClr val="082340"/>
                </a:solidFill>
              </a:defRPr>
            </a:lvl1pPr>
          </a:lstStyle>
          <a:p>
            <a:fld id="{31D10F61-5E11-4EBF-8C98-A0D0B60C04B0}" type="slidenum">
              <a:rPr lang="en-IN" smtClean="0"/>
              <a:pPr/>
              <a:t>‹#›</a:t>
            </a:fld>
            <a:endParaRPr lang="en-IN"/>
          </a:p>
        </p:txBody>
      </p:sp>
      <p:cxnSp>
        <p:nvCxnSpPr>
          <p:cNvPr id="65" name="Straight Connector 64">
            <a:extLst>
              <a:ext uri="{FF2B5EF4-FFF2-40B4-BE49-F238E27FC236}">
                <a16:creationId xmlns:a16="http://schemas.microsoft.com/office/drawing/2014/main" id="{CE8D32E6-D0D4-9018-54C8-BC565D068122}"/>
              </a:ext>
            </a:extLst>
          </p:cNvPr>
          <p:cNvCxnSpPr/>
          <p:nvPr userDrawn="1"/>
        </p:nvCxnSpPr>
        <p:spPr>
          <a:xfrm>
            <a:off x="468668" y="6433239"/>
            <a:ext cx="0" cy="185162"/>
          </a:xfrm>
          <a:prstGeom prst="line">
            <a:avLst/>
          </a:prstGeom>
          <a:ln w="12700">
            <a:solidFill>
              <a:srgbClr val="082340"/>
            </a:solidFill>
          </a:ln>
        </p:spPr>
        <p:style>
          <a:lnRef idx="1">
            <a:schemeClr val="accent1"/>
          </a:lnRef>
          <a:fillRef idx="0">
            <a:schemeClr val="accent1"/>
          </a:fillRef>
          <a:effectRef idx="0">
            <a:schemeClr val="accent1"/>
          </a:effectRef>
          <a:fontRef idx="minor">
            <a:schemeClr val="tx1"/>
          </a:fontRef>
        </p:style>
      </p:cxnSp>
      <p:grpSp>
        <p:nvGrpSpPr>
          <p:cNvPr id="2" name="Logo">
            <a:extLst>
              <a:ext uri="{FF2B5EF4-FFF2-40B4-BE49-F238E27FC236}">
                <a16:creationId xmlns:a16="http://schemas.microsoft.com/office/drawing/2014/main" id="{95625828-1419-17EE-296B-FE7A2EFC568F}"/>
              </a:ext>
            </a:extLst>
          </p:cNvPr>
          <p:cNvGrpSpPr/>
          <p:nvPr userDrawn="1"/>
        </p:nvGrpSpPr>
        <p:grpSpPr>
          <a:xfrm>
            <a:off x="10797898" y="6405670"/>
            <a:ext cx="930940" cy="206804"/>
            <a:chOff x="10797898" y="6235376"/>
            <a:chExt cx="930940" cy="206804"/>
          </a:xfrm>
        </p:grpSpPr>
        <p:sp>
          <p:nvSpPr>
            <p:cNvPr id="3" name="Freeform: Shape 2">
              <a:extLst>
                <a:ext uri="{FF2B5EF4-FFF2-40B4-BE49-F238E27FC236}">
                  <a16:creationId xmlns:a16="http://schemas.microsoft.com/office/drawing/2014/main" id="{E1AC69C1-8C8E-6898-7088-FDD5CA1D29EF}"/>
                </a:ext>
              </a:extLst>
            </p:cNvPr>
            <p:cNvSpPr/>
            <p:nvPr/>
          </p:nvSpPr>
          <p:spPr>
            <a:xfrm>
              <a:off x="10797898" y="6241067"/>
              <a:ext cx="149886" cy="158487"/>
            </a:xfrm>
            <a:custGeom>
              <a:avLst/>
              <a:gdLst>
                <a:gd name="connsiteX0" fmla="*/ 0 w 149886"/>
                <a:gd name="connsiteY0" fmla="*/ 79307 h 158487"/>
                <a:gd name="connsiteX1" fmla="*/ 85252 w 149886"/>
                <a:gd name="connsiteY1" fmla="*/ 0 h 158487"/>
                <a:gd name="connsiteX2" fmla="*/ 149886 w 149886"/>
                <a:gd name="connsiteY2" fmla="*/ 27195 h 158487"/>
                <a:gd name="connsiteX3" fmla="*/ 126486 w 149886"/>
                <a:gd name="connsiteY3" fmla="*/ 48191 h 158487"/>
                <a:gd name="connsiteX4" fmla="*/ 87023 w 149886"/>
                <a:gd name="connsiteY4" fmla="*/ 30230 h 158487"/>
                <a:gd name="connsiteX5" fmla="*/ 36681 w 149886"/>
                <a:gd name="connsiteY5" fmla="*/ 79307 h 158487"/>
                <a:gd name="connsiteX6" fmla="*/ 87023 w 149886"/>
                <a:gd name="connsiteY6" fmla="*/ 128384 h 158487"/>
                <a:gd name="connsiteX7" fmla="*/ 126486 w 149886"/>
                <a:gd name="connsiteY7" fmla="*/ 110170 h 158487"/>
                <a:gd name="connsiteX8" fmla="*/ 149886 w 149886"/>
                <a:gd name="connsiteY8" fmla="*/ 131166 h 158487"/>
                <a:gd name="connsiteX9" fmla="*/ 84999 w 149886"/>
                <a:gd name="connsiteY9" fmla="*/ 158487 h 158487"/>
                <a:gd name="connsiteX10" fmla="*/ 0 w 149886"/>
                <a:gd name="connsiteY10" fmla="*/ 79307 h 158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886" h="158487">
                  <a:moveTo>
                    <a:pt x="0" y="79307"/>
                  </a:moveTo>
                  <a:cubicBezTo>
                    <a:pt x="0" y="33139"/>
                    <a:pt x="36302" y="0"/>
                    <a:pt x="85252" y="0"/>
                  </a:cubicBezTo>
                  <a:cubicBezTo>
                    <a:pt x="112446" y="0"/>
                    <a:pt x="135088" y="9613"/>
                    <a:pt x="149886" y="27195"/>
                  </a:cubicBezTo>
                  <a:lnTo>
                    <a:pt x="126486" y="48191"/>
                  </a:lnTo>
                  <a:cubicBezTo>
                    <a:pt x="115988" y="36428"/>
                    <a:pt x="102707" y="30230"/>
                    <a:pt x="87023" y="30230"/>
                  </a:cubicBezTo>
                  <a:cubicBezTo>
                    <a:pt x="57678" y="30230"/>
                    <a:pt x="36681" y="50342"/>
                    <a:pt x="36681" y="79307"/>
                  </a:cubicBezTo>
                  <a:cubicBezTo>
                    <a:pt x="36681" y="108272"/>
                    <a:pt x="57551" y="128384"/>
                    <a:pt x="87023" y="128384"/>
                  </a:cubicBezTo>
                  <a:cubicBezTo>
                    <a:pt x="102707" y="128384"/>
                    <a:pt x="115988" y="122186"/>
                    <a:pt x="126486" y="110170"/>
                  </a:cubicBezTo>
                  <a:lnTo>
                    <a:pt x="149886" y="131166"/>
                  </a:lnTo>
                  <a:cubicBezTo>
                    <a:pt x="135088" y="148874"/>
                    <a:pt x="112446" y="158487"/>
                    <a:pt x="84999" y="158487"/>
                  </a:cubicBezTo>
                  <a:cubicBezTo>
                    <a:pt x="36302" y="158614"/>
                    <a:pt x="0" y="125474"/>
                    <a:pt x="0" y="79307"/>
                  </a:cubicBezTo>
                </a:path>
              </a:pathLst>
            </a:custGeom>
            <a:solidFill>
              <a:srgbClr val="F15B40"/>
            </a:solidFill>
            <a:ln w="12614" cap="flat">
              <a:noFill/>
              <a:prstDash val="solid"/>
              <a:miter/>
            </a:ln>
          </p:spPr>
          <p:txBody>
            <a:bodyPr rtlCol="0" anchor="ctr"/>
            <a:lstStyle/>
            <a:p>
              <a:endParaRPr lang="en-IN"/>
            </a:p>
          </p:txBody>
        </p:sp>
        <p:sp>
          <p:nvSpPr>
            <p:cNvPr id="4" name="Freeform: Shape 3">
              <a:extLst>
                <a:ext uri="{FF2B5EF4-FFF2-40B4-BE49-F238E27FC236}">
                  <a16:creationId xmlns:a16="http://schemas.microsoft.com/office/drawing/2014/main" id="{FCB0DCFF-09DC-3CE3-1FB2-4F18874B1E1F}"/>
                </a:ext>
              </a:extLst>
            </p:cNvPr>
            <p:cNvSpPr/>
            <p:nvPr/>
          </p:nvSpPr>
          <p:spPr>
            <a:xfrm>
              <a:off x="11111584" y="6235376"/>
              <a:ext cx="91955" cy="164305"/>
            </a:xfrm>
            <a:custGeom>
              <a:avLst/>
              <a:gdLst>
                <a:gd name="connsiteX0" fmla="*/ 53124 w 91955"/>
                <a:gd name="connsiteY0" fmla="*/ 49077 h 164305"/>
                <a:gd name="connsiteX1" fmla="*/ 84114 w 91955"/>
                <a:gd name="connsiteY1" fmla="*/ 49077 h 164305"/>
                <a:gd name="connsiteX2" fmla="*/ 84114 w 91955"/>
                <a:gd name="connsiteY2" fmla="*/ 75386 h 164305"/>
                <a:gd name="connsiteX3" fmla="*/ 54010 w 91955"/>
                <a:gd name="connsiteY3" fmla="*/ 75386 h 164305"/>
                <a:gd name="connsiteX4" fmla="*/ 53630 w 91955"/>
                <a:gd name="connsiteY4" fmla="*/ 164306 h 164305"/>
                <a:gd name="connsiteX5" fmla="*/ 18594 w 91955"/>
                <a:gd name="connsiteY5" fmla="*/ 164306 h 164305"/>
                <a:gd name="connsiteX6" fmla="*/ 18973 w 91955"/>
                <a:gd name="connsiteY6" fmla="*/ 75386 h 164305"/>
                <a:gd name="connsiteX7" fmla="*/ 0 w 91955"/>
                <a:gd name="connsiteY7" fmla="*/ 75386 h 164305"/>
                <a:gd name="connsiteX8" fmla="*/ 0 w 91955"/>
                <a:gd name="connsiteY8" fmla="*/ 49077 h 164305"/>
                <a:gd name="connsiteX9" fmla="*/ 18973 w 91955"/>
                <a:gd name="connsiteY9" fmla="*/ 49077 h 164305"/>
                <a:gd name="connsiteX10" fmla="*/ 18973 w 91955"/>
                <a:gd name="connsiteY10" fmla="*/ 43764 h 164305"/>
                <a:gd name="connsiteX11" fmla="*/ 65267 w 91955"/>
                <a:gd name="connsiteY11" fmla="*/ 0 h 164305"/>
                <a:gd name="connsiteX12" fmla="*/ 91956 w 91955"/>
                <a:gd name="connsiteY12" fmla="*/ 6324 h 164305"/>
                <a:gd name="connsiteX13" fmla="*/ 82722 w 91955"/>
                <a:gd name="connsiteY13" fmla="*/ 31116 h 164305"/>
                <a:gd name="connsiteX14" fmla="*/ 68556 w 91955"/>
                <a:gd name="connsiteY14" fmla="*/ 26942 h 164305"/>
                <a:gd name="connsiteX15" fmla="*/ 52998 w 91955"/>
                <a:gd name="connsiteY15" fmla="*/ 44017 h 164305"/>
                <a:gd name="connsiteX16" fmla="*/ 52998 w 91955"/>
                <a:gd name="connsiteY16" fmla="*/ 49077 h 16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1955" h="164305">
                  <a:moveTo>
                    <a:pt x="53124" y="49077"/>
                  </a:moveTo>
                  <a:lnTo>
                    <a:pt x="84114" y="49077"/>
                  </a:lnTo>
                  <a:lnTo>
                    <a:pt x="84114" y="75386"/>
                  </a:lnTo>
                  <a:lnTo>
                    <a:pt x="54010" y="75386"/>
                  </a:lnTo>
                  <a:lnTo>
                    <a:pt x="53630" y="164306"/>
                  </a:lnTo>
                  <a:lnTo>
                    <a:pt x="18594" y="164306"/>
                  </a:lnTo>
                  <a:lnTo>
                    <a:pt x="18973" y="75386"/>
                  </a:lnTo>
                  <a:lnTo>
                    <a:pt x="0" y="75386"/>
                  </a:lnTo>
                  <a:lnTo>
                    <a:pt x="0" y="49077"/>
                  </a:lnTo>
                  <a:lnTo>
                    <a:pt x="18973" y="49077"/>
                  </a:lnTo>
                  <a:lnTo>
                    <a:pt x="18973" y="43764"/>
                  </a:lnTo>
                  <a:cubicBezTo>
                    <a:pt x="18973" y="17329"/>
                    <a:pt x="35290" y="0"/>
                    <a:pt x="65267" y="0"/>
                  </a:cubicBezTo>
                  <a:cubicBezTo>
                    <a:pt x="75133" y="0"/>
                    <a:pt x="85505" y="2024"/>
                    <a:pt x="91956" y="6324"/>
                  </a:cubicBezTo>
                  <a:lnTo>
                    <a:pt x="82722" y="31116"/>
                  </a:lnTo>
                  <a:cubicBezTo>
                    <a:pt x="78928" y="28459"/>
                    <a:pt x="73995" y="26942"/>
                    <a:pt x="68556" y="26942"/>
                  </a:cubicBezTo>
                  <a:cubicBezTo>
                    <a:pt x="58184" y="26942"/>
                    <a:pt x="52998" y="32380"/>
                    <a:pt x="52998" y="44017"/>
                  </a:cubicBezTo>
                  <a:lnTo>
                    <a:pt x="52998" y="49077"/>
                  </a:lnTo>
                  <a:close/>
                </a:path>
              </a:pathLst>
            </a:custGeom>
            <a:solidFill>
              <a:srgbClr val="092340"/>
            </a:solidFill>
            <a:ln w="12614" cap="flat">
              <a:no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C3A47F8D-FD2D-1F2C-0B6C-8BC8AC73E251}"/>
                </a:ext>
              </a:extLst>
            </p:cNvPr>
            <p:cNvSpPr/>
            <p:nvPr/>
          </p:nvSpPr>
          <p:spPr>
            <a:xfrm>
              <a:off x="11202654" y="6278254"/>
              <a:ext cx="132557" cy="121426"/>
            </a:xfrm>
            <a:custGeom>
              <a:avLst/>
              <a:gdLst>
                <a:gd name="connsiteX0" fmla="*/ 0 w 132557"/>
                <a:gd name="connsiteY0" fmla="*/ 60713 h 121426"/>
                <a:gd name="connsiteX1" fmla="*/ 66405 w 132557"/>
                <a:gd name="connsiteY1" fmla="*/ 0 h 121426"/>
                <a:gd name="connsiteX2" fmla="*/ 132558 w 132557"/>
                <a:gd name="connsiteY2" fmla="*/ 60713 h 121426"/>
                <a:gd name="connsiteX3" fmla="*/ 66026 w 132557"/>
                <a:gd name="connsiteY3" fmla="*/ 121427 h 121426"/>
                <a:gd name="connsiteX4" fmla="*/ 0 w 132557"/>
                <a:gd name="connsiteY4" fmla="*/ 60713 h 121426"/>
                <a:gd name="connsiteX5" fmla="*/ 97142 w 132557"/>
                <a:gd name="connsiteY5" fmla="*/ 60713 h 121426"/>
                <a:gd name="connsiteX6" fmla="*/ 66405 w 132557"/>
                <a:gd name="connsiteY6" fmla="*/ 28080 h 121426"/>
                <a:gd name="connsiteX7" fmla="*/ 35416 w 132557"/>
                <a:gd name="connsiteY7" fmla="*/ 60713 h 121426"/>
                <a:gd name="connsiteX8" fmla="*/ 66405 w 132557"/>
                <a:gd name="connsiteY8" fmla="*/ 93347 h 121426"/>
                <a:gd name="connsiteX9" fmla="*/ 97142 w 132557"/>
                <a:gd name="connsiteY9" fmla="*/ 60713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557" h="121426">
                  <a:moveTo>
                    <a:pt x="0" y="60713"/>
                  </a:moveTo>
                  <a:cubicBezTo>
                    <a:pt x="0" y="25171"/>
                    <a:pt x="28080" y="0"/>
                    <a:pt x="66405" y="0"/>
                  </a:cubicBezTo>
                  <a:cubicBezTo>
                    <a:pt x="104731" y="0"/>
                    <a:pt x="132558" y="25171"/>
                    <a:pt x="132558" y="60713"/>
                  </a:cubicBezTo>
                  <a:cubicBezTo>
                    <a:pt x="132558" y="96256"/>
                    <a:pt x="104351" y="121427"/>
                    <a:pt x="66026" y="121427"/>
                  </a:cubicBezTo>
                  <a:cubicBezTo>
                    <a:pt x="27701" y="121427"/>
                    <a:pt x="0" y="96256"/>
                    <a:pt x="0" y="60713"/>
                  </a:cubicBezTo>
                  <a:moveTo>
                    <a:pt x="97142" y="60713"/>
                  </a:moveTo>
                  <a:cubicBezTo>
                    <a:pt x="97142" y="40349"/>
                    <a:pt x="83861" y="28080"/>
                    <a:pt x="66405" y="28080"/>
                  </a:cubicBezTo>
                  <a:cubicBezTo>
                    <a:pt x="48950" y="28080"/>
                    <a:pt x="35416" y="40349"/>
                    <a:pt x="35416" y="60713"/>
                  </a:cubicBezTo>
                  <a:cubicBezTo>
                    <a:pt x="35416" y="81078"/>
                    <a:pt x="48824" y="93347"/>
                    <a:pt x="66405" y="93347"/>
                  </a:cubicBezTo>
                  <a:cubicBezTo>
                    <a:pt x="83987" y="93347"/>
                    <a:pt x="97142" y="81078"/>
                    <a:pt x="97142" y="60713"/>
                  </a:cubicBezTo>
                </a:path>
              </a:pathLst>
            </a:custGeom>
            <a:solidFill>
              <a:srgbClr val="092340"/>
            </a:solidFill>
            <a:ln w="12614"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0C669DBE-1A88-3B48-E61C-109D6F188F84}"/>
                </a:ext>
              </a:extLst>
            </p:cNvPr>
            <p:cNvSpPr/>
            <p:nvPr/>
          </p:nvSpPr>
          <p:spPr>
            <a:xfrm>
              <a:off x="11358233" y="6278254"/>
              <a:ext cx="76524" cy="121426"/>
            </a:xfrm>
            <a:custGeom>
              <a:avLst/>
              <a:gdLst>
                <a:gd name="connsiteX0" fmla="*/ 76524 w 76524"/>
                <a:gd name="connsiteY0" fmla="*/ 0 h 121426"/>
                <a:gd name="connsiteX1" fmla="*/ 76524 w 76524"/>
                <a:gd name="connsiteY1" fmla="*/ 32001 h 121426"/>
                <a:gd name="connsiteX2" fmla="*/ 68556 w 76524"/>
                <a:gd name="connsiteY2" fmla="*/ 31495 h 121426"/>
                <a:gd name="connsiteX3" fmla="*/ 35922 w 76524"/>
                <a:gd name="connsiteY3" fmla="*/ 64887 h 121426"/>
                <a:gd name="connsiteX4" fmla="*/ 35543 w 76524"/>
                <a:gd name="connsiteY4" fmla="*/ 121427 h 121426"/>
                <a:gd name="connsiteX5" fmla="*/ 0 w 76524"/>
                <a:gd name="connsiteY5" fmla="*/ 121427 h 121426"/>
                <a:gd name="connsiteX6" fmla="*/ 0 w 76524"/>
                <a:gd name="connsiteY6" fmla="*/ 1771 h 121426"/>
                <a:gd name="connsiteX7" fmla="*/ 34278 w 76524"/>
                <a:gd name="connsiteY7" fmla="*/ 1771 h 121426"/>
                <a:gd name="connsiteX8" fmla="*/ 34278 w 76524"/>
                <a:gd name="connsiteY8" fmla="*/ 17582 h 121426"/>
                <a:gd name="connsiteX9" fmla="*/ 76398 w 76524"/>
                <a:gd name="connsiteY9" fmla="*/ 0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524" h="121426">
                  <a:moveTo>
                    <a:pt x="76524" y="0"/>
                  </a:moveTo>
                  <a:lnTo>
                    <a:pt x="76524" y="32001"/>
                  </a:lnTo>
                  <a:cubicBezTo>
                    <a:pt x="73615" y="31748"/>
                    <a:pt x="71338" y="31495"/>
                    <a:pt x="68556" y="31495"/>
                  </a:cubicBezTo>
                  <a:cubicBezTo>
                    <a:pt x="48950" y="31495"/>
                    <a:pt x="35922" y="41993"/>
                    <a:pt x="35922" y="64887"/>
                  </a:cubicBezTo>
                  <a:lnTo>
                    <a:pt x="35543" y="121427"/>
                  </a:lnTo>
                  <a:lnTo>
                    <a:pt x="0" y="121427"/>
                  </a:lnTo>
                  <a:lnTo>
                    <a:pt x="0" y="1771"/>
                  </a:lnTo>
                  <a:lnTo>
                    <a:pt x="34278" y="1771"/>
                  </a:lnTo>
                  <a:lnTo>
                    <a:pt x="34278" y="17582"/>
                  </a:lnTo>
                  <a:cubicBezTo>
                    <a:pt x="42879" y="6071"/>
                    <a:pt x="57551" y="0"/>
                    <a:pt x="76398" y="0"/>
                  </a:cubicBezTo>
                </a:path>
              </a:pathLst>
            </a:custGeom>
            <a:solidFill>
              <a:srgbClr val="092340"/>
            </a:solidFill>
            <a:ln w="12614" cap="flat">
              <a:no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919DE652-1D68-3DAF-470F-6F7F9039E60F}"/>
                </a:ext>
              </a:extLst>
            </p:cNvPr>
            <p:cNvSpPr/>
            <p:nvPr/>
          </p:nvSpPr>
          <p:spPr>
            <a:xfrm>
              <a:off x="11444243" y="6278381"/>
              <a:ext cx="133696" cy="163799"/>
            </a:xfrm>
            <a:custGeom>
              <a:avLst/>
              <a:gdLst>
                <a:gd name="connsiteX0" fmla="*/ 133696 w 133696"/>
                <a:gd name="connsiteY0" fmla="*/ 1644 h 163799"/>
                <a:gd name="connsiteX1" fmla="*/ 133696 w 133696"/>
                <a:gd name="connsiteY1" fmla="*/ 99798 h 163799"/>
                <a:gd name="connsiteX2" fmla="*/ 65520 w 133696"/>
                <a:gd name="connsiteY2" fmla="*/ 163800 h 163799"/>
                <a:gd name="connsiteX3" fmla="*/ 6198 w 133696"/>
                <a:gd name="connsiteY3" fmla="*/ 147609 h 163799"/>
                <a:gd name="connsiteX4" fmla="*/ 20111 w 133696"/>
                <a:gd name="connsiteY4" fmla="*/ 123071 h 163799"/>
                <a:gd name="connsiteX5" fmla="*/ 62737 w 133696"/>
                <a:gd name="connsiteY5" fmla="*/ 136479 h 163799"/>
                <a:gd name="connsiteX6" fmla="*/ 98533 w 133696"/>
                <a:gd name="connsiteY6" fmla="*/ 104225 h 163799"/>
                <a:gd name="connsiteX7" fmla="*/ 98533 w 133696"/>
                <a:gd name="connsiteY7" fmla="*/ 99165 h 163799"/>
                <a:gd name="connsiteX8" fmla="*/ 60334 w 133696"/>
                <a:gd name="connsiteY8" fmla="*/ 113838 h 163799"/>
                <a:gd name="connsiteX9" fmla="*/ 0 w 133696"/>
                <a:gd name="connsiteY9" fmla="*/ 56919 h 163799"/>
                <a:gd name="connsiteX10" fmla="*/ 60334 w 133696"/>
                <a:gd name="connsiteY10" fmla="*/ 0 h 163799"/>
                <a:gd name="connsiteX11" fmla="*/ 100304 w 133696"/>
                <a:gd name="connsiteY11" fmla="*/ 16823 h 163799"/>
                <a:gd name="connsiteX12" fmla="*/ 100304 w 133696"/>
                <a:gd name="connsiteY12" fmla="*/ 1771 h 163799"/>
                <a:gd name="connsiteX13" fmla="*/ 133570 w 133696"/>
                <a:gd name="connsiteY13" fmla="*/ 1771 h 163799"/>
                <a:gd name="connsiteX14" fmla="*/ 99165 w 133696"/>
                <a:gd name="connsiteY14" fmla="*/ 56792 h 163799"/>
                <a:gd name="connsiteX15" fmla="*/ 67544 w 133696"/>
                <a:gd name="connsiteY15" fmla="*/ 27827 h 163799"/>
                <a:gd name="connsiteX16" fmla="*/ 35669 w 133696"/>
                <a:gd name="connsiteY16" fmla="*/ 56792 h 163799"/>
                <a:gd name="connsiteX17" fmla="*/ 67544 w 133696"/>
                <a:gd name="connsiteY17" fmla="*/ 85758 h 163799"/>
                <a:gd name="connsiteX18" fmla="*/ 99165 w 133696"/>
                <a:gd name="connsiteY18" fmla="*/ 56792 h 16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3696" h="163799">
                  <a:moveTo>
                    <a:pt x="133696" y="1644"/>
                  </a:moveTo>
                  <a:lnTo>
                    <a:pt x="133696" y="99798"/>
                  </a:lnTo>
                  <a:cubicBezTo>
                    <a:pt x="133696" y="143562"/>
                    <a:pt x="109158" y="163800"/>
                    <a:pt x="65520" y="163800"/>
                  </a:cubicBezTo>
                  <a:cubicBezTo>
                    <a:pt x="42626" y="163800"/>
                    <a:pt x="20364" y="158361"/>
                    <a:pt x="6198" y="147609"/>
                  </a:cubicBezTo>
                  <a:lnTo>
                    <a:pt x="20111" y="123071"/>
                  </a:lnTo>
                  <a:cubicBezTo>
                    <a:pt x="30483" y="131166"/>
                    <a:pt x="47306" y="136479"/>
                    <a:pt x="62737" y="136479"/>
                  </a:cubicBezTo>
                  <a:cubicBezTo>
                    <a:pt x="87402" y="136479"/>
                    <a:pt x="98533" y="125474"/>
                    <a:pt x="98533" y="104225"/>
                  </a:cubicBezTo>
                  <a:lnTo>
                    <a:pt x="98533" y="99165"/>
                  </a:lnTo>
                  <a:cubicBezTo>
                    <a:pt x="89299" y="109031"/>
                    <a:pt x="76145" y="113838"/>
                    <a:pt x="60334" y="113838"/>
                  </a:cubicBezTo>
                  <a:cubicBezTo>
                    <a:pt x="26942" y="113838"/>
                    <a:pt x="0" y="91323"/>
                    <a:pt x="0" y="56919"/>
                  </a:cubicBezTo>
                  <a:cubicBezTo>
                    <a:pt x="0" y="22515"/>
                    <a:pt x="26942" y="0"/>
                    <a:pt x="60334" y="0"/>
                  </a:cubicBezTo>
                  <a:cubicBezTo>
                    <a:pt x="77157" y="0"/>
                    <a:pt x="91070" y="5439"/>
                    <a:pt x="100304" y="16823"/>
                  </a:cubicBezTo>
                  <a:lnTo>
                    <a:pt x="100304" y="1771"/>
                  </a:lnTo>
                  <a:lnTo>
                    <a:pt x="133570" y="1771"/>
                  </a:lnTo>
                  <a:close/>
                  <a:moveTo>
                    <a:pt x="99165" y="56792"/>
                  </a:moveTo>
                  <a:cubicBezTo>
                    <a:pt x="99165" y="39464"/>
                    <a:pt x="85884" y="27827"/>
                    <a:pt x="67544" y="27827"/>
                  </a:cubicBezTo>
                  <a:cubicBezTo>
                    <a:pt x="49203" y="27827"/>
                    <a:pt x="35669" y="39464"/>
                    <a:pt x="35669" y="56792"/>
                  </a:cubicBezTo>
                  <a:cubicBezTo>
                    <a:pt x="35669" y="74121"/>
                    <a:pt x="49203" y="85758"/>
                    <a:pt x="67544" y="85758"/>
                  </a:cubicBezTo>
                  <a:cubicBezTo>
                    <a:pt x="85884" y="85758"/>
                    <a:pt x="99165" y="74121"/>
                    <a:pt x="99165" y="56792"/>
                  </a:cubicBezTo>
                </a:path>
              </a:pathLst>
            </a:custGeom>
            <a:solidFill>
              <a:srgbClr val="092340"/>
            </a:solidFill>
            <a:ln w="12614" cap="flat">
              <a:no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15DCDFD0-9A3C-D112-592A-6B0848FA4732}"/>
                </a:ext>
              </a:extLst>
            </p:cNvPr>
            <p:cNvSpPr/>
            <p:nvPr/>
          </p:nvSpPr>
          <p:spPr>
            <a:xfrm>
              <a:off x="11601593" y="6278254"/>
              <a:ext cx="127245" cy="121426"/>
            </a:xfrm>
            <a:custGeom>
              <a:avLst/>
              <a:gdLst>
                <a:gd name="connsiteX0" fmla="*/ 126613 w 127245"/>
                <a:gd name="connsiteY0" fmla="*/ 70326 h 121426"/>
                <a:gd name="connsiteX1" fmla="*/ 35290 w 127245"/>
                <a:gd name="connsiteY1" fmla="*/ 70326 h 121426"/>
                <a:gd name="connsiteX2" fmla="*/ 69821 w 127245"/>
                <a:gd name="connsiteY2" fmla="*/ 93979 h 121426"/>
                <a:gd name="connsiteX3" fmla="*/ 100177 w 127245"/>
                <a:gd name="connsiteY3" fmla="*/ 82596 h 121426"/>
                <a:gd name="connsiteX4" fmla="*/ 118771 w 127245"/>
                <a:gd name="connsiteY4" fmla="*/ 102327 h 121426"/>
                <a:gd name="connsiteX5" fmla="*/ 68556 w 127245"/>
                <a:gd name="connsiteY5" fmla="*/ 121427 h 121426"/>
                <a:gd name="connsiteX6" fmla="*/ 0 w 127245"/>
                <a:gd name="connsiteY6" fmla="*/ 60713 h 121426"/>
                <a:gd name="connsiteX7" fmla="*/ 64382 w 127245"/>
                <a:gd name="connsiteY7" fmla="*/ 0 h 121426"/>
                <a:gd name="connsiteX8" fmla="*/ 127245 w 127245"/>
                <a:gd name="connsiteY8" fmla="*/ 61093 h 121426"/>
                <a:gd name="connsiteX9" fmla="*/ 126613 w 127245"/>
                <a:gd name="connsiteY9" fmla="*/ 70326 h 121426"/>
                <a:gd name="connsiteX10" fmla="*/ 34784 w 127245"/>
                <a:gd name="connsiteY10" fmla="*/ 50342 h 121426"/>
                <a:gd name="connsiteX11" fmla="*/ 94232 w 127245"/>
                <a:gd name="connsiteY11" fmla="*/ 50342 h 121426"/>
                <a:gd name="connsiteX12" fmla="*/ 64635 w 127245"/>
                <a:gd name="connsiteY12" fmla="*/ 25803 h 121426"/>
                <a:gd name="connsiteX13" fmla="*/ 34784 w 127245"/>
                <a:gd name="connsiteY13" fmla="*/ 50342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7245" h="121426">
                  <a:moveTo>
                    <a:pt x="126613" y="70326"/>
                  </a:moveTo>
                  <a:lnTo>
                    <a:pt x="35290" y="70326"/>
                  </a:lnTo>
                  <a:cubicBezTo>
                    <a:pt x="38705" y="84999"/>
                    <a:pt x="51480" y="93979"/>
                    <a:pt x="69821" y="93979"/>
                  </a:cubicBezTo>
                  <a:cubicBezTo>
                    <a:pt x="82596" y="93979"/>
                    <a:pt x="91829" y="90311"/>
                    <a:pt x="100177" y="82596"/>
                  </a:cubicBezTo>
                  <a:lnTo>
                    <a:pt x="118771" y="102327"/>
                  </a:lnTo>
                  <a:cubicBezTo>
                    <a:pt x="107514" y="114850"/>
                    <a:pt x="90311" y="121427"/>
                    <a:pt x="68556" y="121427"/>
                  </a:cubicBezTo>
                  <a:cubicBezTo>
                    <a:pt x="26815" y="121427"/>
                    <a:pt x="0" y="95750"/>
                    <a:pt x="0" y="60713"/>
                  </a:cubicBezTo>
                  <a:cubicBezTo>
                    <a:pt x="0" y="25677"/>
                    <a:pt x="27574" y="0"/>
                    <a:pt x="64382" y="0"/>
                  </a:cubicBezTo>
                  <a:cubicBezTo>
                    <a:pt x="101189" y="0"/>
                    <a:pt x="127245" y="23273"/>
                    <a:pt x="127245" y="61093"/>
                  </a:cubicBezTo>
                  <a:cubicBezTo>
                    <a:pt x="127245" y="63749"/>
                    <a:pt x="126739" y="67417"/>
                    <a:pt x="126613" y="70326"/>
                  </a:cubicBezTo>
                  <a:moveTo>
                    <a:pt x="34784" y="50342"/>
                  </a:moveTo>
                  <a:lnTo>
                    <a:pt x="94232" y="50342"/>
                  </a:lnTo>
                  <a:cubicBezTo>
                    <a:pt x="91703" y="35416"/>
                    <a:pt x="80319" y="25803"/>
                    <a:pt x="64635" y="25803"/>
                  </a:cubicBezTo>
                  <a:cubicBezTo>
                    <a:pt x="48950" y="25803"/>
                    <a:pt x="37313" y="35163"/>
                    <a:pt x="34784" y="50342"/>
                  </a:cubicBezTo>
                </a:path>
              </a:pathLst>
            </a:custGeom>
            <a:solidFill>
              <a:srgbClr val="092340"/>
            </a:solidFill>
            <a:ln w="12614" cap="flat">
              <a:no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BE265943-C337-B330-0FAE-2E5EE5EB6021}"/>
                </a:ext>
              </a:extLst>
            </p:cNvPr>
            <p:cNvSpPr/>
            <p:nvPr/>
          </p:nvSpPr>
          <p:spPr>
            <a:xfrm>
              <a:off x="10965619" y="6278254"/>
              <a:ext cx="66278" cy="121426"/>
            </a:xfrm>
            <a:custGeom>
              <a:avLst/>
              <a:gdLst>
                <a:gd name="connsiteX0" fmla="*/ 66279 w 66278"/>
                <a:gd name="connsiteY0" fmla="*/ 93347 h 121426"/>
                <a:gd name="connsiteX1" fmla="*/ 35416 w 66278"/>
                <a:gd name="connsiteY1" fmla="*/ 60713 h 121426"/>
                <a:gd name="connsiteX2" fmla="*/ 66279 w 66278"/>
                <a:gd name="connsiteY2" fmla="*/ 28080 h 121426"/>
                <a:gd name="connsiteX3" fmla="*/ 66279 w 66278"/>
                <a:gd name="connsiteY3" fmla="*/ 0 h 121426"/>
                <a:gd name="connsiteX4" fmla="*/ 0 w 66278"/>
                <a:gd name="connsiteY4" fmla="*/ 60713 h 121426"/>
                <a:gd name="connsiteX5" fmla="*/ 66026 w 66278"/>
                <a:gd name="connsiteY5" fmla="*/ 121427 h 121426"/>
                <a:gd name="connsiteX6" fmla="*/ 66279 w 66278"/>
                <a:gd name="connsiteY6" fmla="*/ 121427 h 121426"/>
                <a:gd name="connsiteX7" fmla="*/ 66279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66279" y="93347"/>
                  </a:moveTo>
                  <a:cubicBezTo>
                    <a:pt x="48824" y="93347"/>
                    <a:pt x="35416" y="81078"/>
                    <a:pt x="35416" y="60713"/>
                  </a:cubicBezTo>
                  <a:cubicBezTo>
                    <a:pt x="35416" y="40349"/>
                    <a:pt x="48824" y="28080"/>
                    <a:pt x="66279" y="28080"/>
                  </a:cubicBezTo>
                  <a:lnTo>
                    <a:pt x="66279" y="0"/>
                  </a:lnTo>
                  <a:cubicBezTo>
                    <a:pt x="27954" y="0"/>
                    <a:pt x="0" y="25171"/>
                    <a:pt x="0" y="60713"/>
                  </a:cubicBezTo>
                  <a:cubicBezTo>
                    <a:pt x="0" y="96256"/>
                    <a:pt x="27701" y="121427"/>
                    <a:pt x="66026" y="121427"/>
                  </a:cubicBezTo>
                  <a:cubicBezTo>
                    <a:pt x="66026" y="121427"/>
                    <a:pt x="66152" y="121427"/>
                    <a:pt x="66279" y="121427"/>
                  </a:cubicBezTo>
                  <a:lnTo>
                    <a:pt x="66279" y="93347"/>
                  </a:lnTo>
                  <a:close/>
                </a:path>
              </a:pathLst>
            </a:custGeom>
            <a:solidFill>
              <a:srgbClr val="F15B40"/>
            </a:solidFill>
            <a:ln w="12614"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DAAF98E2-F41E-E149-D615-9A54A043226A}"/>
                </a:ext>
              </a:extLst>
            </p:cNvPr>
            <p:cNvSpPr/>
            <p:nvPr/>
          </p:nvSpPr>
          <p:spPr>
            <a:xfrm>
              <a:off x="11031898" y="6278254"/>
              <a:ext cx="66278" cy="121426"/>
            </a:xfrm>
            <a:custGeom>
              <a:avLst/>
              <a:gdLst>
                <a:gd name="connsiteX0" fmla="*/ 0 w 66278"/>
                <a:gd name="connsiteY0" fmla="*/ 93347 h 121426"/>
                <a:gd name="connsiteX1" fmla="*/ 30863 w 66278"/>
                <a:gd name="connsiteY1" fmla="*/ 60713 h 121426"/>
                <a:gd name="connsiteX2" fmla="*/ 0 w 66278"/>
                <a:gd name="connsiteY2" fmla="*/ 28080 h 121426"/>
                <a:gd name="connsiteX3" fmla="*/ 0 w 66278"/>
                <a:gd name="connsiteY3" fmla="*/ 0 h 121426"/>
                <a:gd name="connsiteX4" fmla="*/ 66279 w 66278"/>
                <a:gd name="connsiteY4" fmla="*/ 60713 h 121426"/>
                <a:gd name="connsiteX5" fmla="*/ 253 w 66278"/>
                <a:gd name="connsiteY5" fmla="*/ 121427 h 121426"/>
                <a:gd name="connsiteX6" fmla="*/ 0 w 66278"/>
                <a:gd name="connsiteY6" fmla="*/ 121427 h 121426"/>
                <a:gd name="connsiteX7" fmla="*/ 0 w 66278"/>
                <a:gd name="connsiteY7" fmla="*/ 93347 h 121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78" h="121426">
                  <a:moveTo>
                    <a:pt x="0" y="93347"/>
                  </a:moveTo>
                  <a:cubicBezTo>
                    <a:pt x="17455" y="93347"/>
                    <a:pt x="30863" y="81078"/>
                    <a:pt x="30863" y="60713"/>
                  </a:cubicBezTo>
                  <a:cubicBezTo>
                    <a:pt x="30863" y="40349"/>
                    <a:pt x="17455" y="28080"/>
                    <a:pt x="0" y="28080"/>
                  </a:cubicBezTo>
                  <a:lnTo>
                    <a:pt x="0" y="0"/>
                  </a:lnTo>
                  <a:cubicBezTo>
                    <a:pt x="38325" y="0"/>
                    <a:pt x="66279" y="25171"/>
                    <a:pt x="66279" y="60713"/>
                  </a:cubicBezTo>
                  <a:cubicBezTo>
                    <a:pt x="66279" y="96256"/>
                    <a:pt x="38578" y="121427"/>
                    <a:pt x="253" y="121427"/>
                  </a:cubicBezTo>
                  <a:cubicBezTo>
                    <a:pt x="253" y="121427"/>
                    <a:pt x="126" y="121427"/>
                    <a:pt x="0" y="121427"/>
                  </a:cubicBezTo>
                  <a:lnTo>
                    <a:pt x="0" y="93347"/>
                  </a:lnTo>
                  <a:close/>
                </a:path>
              </a:pathLst>
            </a:custGeom>
            <a:solidFill>
              <a:srgbClr val="092340"/>
            </a:solidFill>
            <a:ln w="12614" cap="flat">
              <a:noFill/>
              <a:prstDash val="solid"/>
              <a:miter/>
            </a:ln>
          </p:spPr>
          <p:txBody>
            <a:bodyPr rtlCol="0" anchor="ctr"/>
            <a:lstStyle/>
            <a:p>
              <a:endParaRPr lang="en-IN"/>
            </a:p>
          </p:txBody>
        </p:sp>
      </p:grpSp>
    </p:spTree>
    <p:extLst>
      <p:ext uri="{BB962C8B-B14F-4D97-AF65-F5344CB8AC3E}">
        <p14:creationId xmlns:p14="http://schemas.microsoft.com/office/powerpoint/2010/main" val="132369411"/>
      </p:ext>
    </p:extLst>
  </p:cSld>
  <p:clrMap bg1="lt1" tx1="dk1" bg2="lt2" tx2="dk2" accent1="accent1" accent2="accent2" accent3="accent3" accent4="accent4" accent5="accent5" accent6="accent6" hlink="hlink" folHlink="folHlink"/>
  <p:sldLayoutIdLst>
    <p:sldLayoutId id="2147483814" r:id="rId1"/>
    <p:sldLayoutId id="2147483835" r:id="rId2"/>
    <p:sldLayoutId id="2147483834" r:id="rId3"/>
    <p:sldLayoutId id="2147483815" r:id="rId4"/>
    <p:sldLayoutId id="2147483832" r:id="rId5"/>
    <p:sldLayoutId id="2147483839" r:id="rId6"/>
    <p:sldLayoutId id="2147484149" r:id="rId7"/>
    <p:sldLayoutId id="2147483831" r:id="rId8"/>
    <p:sldLayoutId id="2147483833" r:id="rId9"/>
    <p:sldLayoutId id="2147483806" r:id="rId10"/>
    <p:sldLayoutId id="2147483812" r:id="rId11"/>
    <p:sldLayoutId id="2147483813" r:id="rId12"/>
    <p:sldLayoutId id="2147483823" r:id="rId13"/>
    <p:sldLayoutId id="2147483807" r:id="rId14"/>
    <p:sldLayoutId id="2147483808" r:id="rId15"/>
    <p:sldLayoutId id="2147483809" r:id="rId16"/>
    <p:sldLayoutId id="2147483810" r:id="rId17"/>
    <p:sldLayoutId id="2147483837" r:id="rId18"/>
    <p:sldLayoutId id="2147484113" r:id="rId19"/>
    <p:sldLayoutId id="2147483811" r:id="rId20"/>
    <p:sldLayoutId id="2147484148" r:id="rId21"/>
    <p:sldLayoutId id="2147483950" r:id="rId22"/>
    <p:sldLayoutId id="2147484150" r:id="rId23"/>
  </p:sldLayoutIdLst>
  <p:hf hdr="0" dt="0"/>
  <p:txStyles>
    <p:titleStyle>
      <a:lvl1pPr algn="l" defTabSz="914400" rtl="0" eaLnBrk="1" latinLnBrk="0" hangingPunct="1">
        <a:lnSpc>
          <a:spcPct val="90000"/>
        </a:lnSpc>
        <a:spcBef>
          <a:spcPct val="0"/>
        </a:spcBef>
        <a:buNone/>
        <a:defRPr sz="3000" b="1" kern="1200">
          <a:solidFill>
            <a:srgbClr val="092340"/>
          </a:solidFill>
          <a:latin typeface="+mj-lt"/>
          <a:ea typeface="+mj-ea"/>
          <a:cs typeface="+mj-cs"/>
        </a:defRPr>
      </a:lvl1pPr>
    </p:titleStyle>
    <p:bodyStyle>
      <a:lvl1pPr marL="0" indent="-228600" algn="l" defTabSz="914400" rtl="0" eaLnBrk="1" latinLnBrk="0" hangingPunct="1">
        <a:lnSpc>
          <a:spcPct val="100000"/>
        </a:lnSpc>
        <a:spcBef>
          <a:spcPts val="600"/>
        </a:spcBef>
        <a:buClr>
          <a:srgbClr val="F15B40"/>
        </a:buClr>
        <a:buFont typeface="Arial" panose="020B0604020202020204" pitchFamily="34" charset="0"/>
        <a:buChar char="•"/>
        <a:defRPr sz="2400" kern="1200">
          <a:solidFill>
            <a:srgbClr val="141414"/>
          </a:solidFill>
          <a:latin typeface="+mn-lt"/>
          <a:ea typeface="+mn-ea"/>
          <a:cs typeface="+mn-cs"/>
        </a:defRPr>
      </a:lvl1pPr>
      <a:lvl2pPr marL="0" indent="-228600" algn="l" defTabSz="914400" rtl="0" eaLnBrk="1" latinLnBrk="0" hangingPunct="1">
        <a:lnSpc>
          <a:spcPct val="100000"/>
        </a:lnSpc>
        <a:spcBef>
          <a:spcPts val="600"/>
        </a:spcBef>
        <a:buClr>
          <a:srgbClr val="00A792"/>
        </a:buClr>
        <a:buFont typeface="Arial" panose="020B0604020202020204" pitchFamily="34" charset="0"/>
        <a:buChar char="•"/>
        <a:defRPr sz="2000" kern="1200">
          <a:solidFill>
            <a:srgbClr val="141414"/>
          </a:solidFill>
          <a:latin typeface="+mn-lt"/>
          <a:ea typeface="+mn-ea"/>
          <a:cs typeface="+mn-cs"/>
        </a:defRPr>
      </a:lvl2pPr>
      <a:lvl3pPr marL="0" indent="-228600" algn="l" defTabSz="914400" rtl="0" eaLnBrk="1" latinLnBrk="0" hangingPunct="1">
        <a:lnSpc>
          <a:spcPct val="100000"/>
        </a:lnSpc>
        <a:spcBef>
          <a:spcPts val="600"/>
        </a:spcBef>
        <a:buFont typeface="Arial" panose="020B0604020202020204" pitchFamily="34" charset="0"/>
        <a:buChar char="•"/>
        <a:defRPr sz="1800" kern="1200">
          <a:solidFill>
            <a:srgbClr val="141414"/>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169F80-15BF-324D-B93B-8A8D8359EBDF}"/>
              </a:ext>
            </a:extLst>
          </p:cNvPr>
          <p:cNvSpPr>
            <a:spLocks noGrp="1"/>
          </p:cNvSpPr>
          <p:nvPr>
            <p:ph type="title"/>
          </p:nvPr>
        </p:nvSpPr>
        <p:spPr>
          <a:xfrm>
            <a:off x="734168" y="418111"/>
            <a:ext cx="9768242" cy="507831"/>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76725492-7A69-F946-B7EC-339114988270}"/>
              </a:ext>
            </a:extLst>
          </p:cNvPr>
          <p:cNvSpPr>
            <a:spLocks noGrp="1"/>
          </p:cNvSpPr>
          <p:nvPr>
            <p:ph type="body" idx="1"/>
          </p:nvPr>
        </p:nvSpPr>
        <p:spPr>
          <a:xfrm>
            <a:off x="734168" y="1314450"/>
            <a:ext cx="10791083" cy="4629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Holder 5">
            <a:extLst>
              <a:ext uri="{FF2B5EF4-FFF2-40B4-BE49-F238E27FC236}">
                <a16:creationId xmlns:a16="http://schemas.microsoft.com/office/drawing/2014/main" id="{18476BCE-DB50-4107-AB4A-8AB5A04B6620}"/>
              </a:ext>
            </a:extLst>
          </p:cNvPr>
          <p:cNvSpPr txBox="1">
            <a:spLocks/>
          </p:cNvSpPr>
          <p:nvPr/>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050">
              <a:solidFill>
                <a:schemeClr val="bg1"/>
              </a:solidFill>
              <a:latin typeface="Anek Latin" pitchFamily="2" charset="0"/>
              <a:cs typeface="Arial" panose="020B0604020202020204" pitchFamily="34" charset="0"/>
            </a:endParaRPr>
          </a:p>
        </p:txBody>
      </p:sp>
      <p:sp>
        <p:nvSpPr>
          <p:cNvPr id="10" name="Holder 5">
            <a:extLst>
              <a:ext uri="{FF2B5EF4-FFF2-40B4-BE49-F238E27FC236}">
                <a16:creationId xmlns:a16="http://schemas.microsoft.com/office/drawing/2014/main" id="{E1D0D00B-58E2-4090-A134-6184ED992ACA}"/>
              </a:ext>
            </a:extLst>
          </p:cNvPr>
          <p:cNvSpPr txBox="1">
            <a:spLocks/>
          </p:cNvSpPr>
          <p:nvPr userDrawn="1"/>
        </p:nvSpPr>
        <p:spPr>
          <a:xfrm>
            <a:off x="11537596" y="6354962"/>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
        <p:nvSpPr>
          <p:cNvPr id="11" name="Rectangle 10">
            <a:extLst>
              <a:ext uri="{FF2B5EF4-FFF2-40B4-BE49-F238E27FC236}">
                <a16:creationId xmlns:a16="http://schemas.microsoft.com/office/drawing/2014/main" id="{DEDA0BAE-FF2C-4356-8FD9-59AF348777B6}"/>
              </a:ext>
            </a:extLst>
          </p:cNvPr>
          <p:cNvSpPr/>
          <p:nvPr userDrawn="1"/>
        </p:nvSpPr>
        <p:spPr>
          <a:xfrm>
            <a:off x="11749489" y="6423422"/>
            <a:ext cx="442511" cy="434578"/>
          </a:xfrm>
          <a:prstGeom prst="rect">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050" b="1">
              <a:latin typeface="Anek Latin" pitchFamily="2" charset="0"/>
              <a:cs typeface="Arial" panose="020B0604020202020204" pitchFamily="34" charset="0"/>
            </a:endParaRPr>
          </a:p>
        </p:txBody>
      </p:sp>
      <p:sp>
        <p:nvSpPr>
          <p:cNvPr id="12" name="Holder 5">
            <a:extLst>
              <a:ext uri="{FF2B5EF4-FFF2-40B4-BE49-F238E27FC236}">
                <a16:creationId xmlns:a16="http://schemas.microsoft.com/office/drawing/2014/main" id="{27C0F278-677D-4E76-914B-598761658BDD}"/>
              </a:ext>
            </a:extLst>
          </p:cNvPr>
          <p:cNvSpPr txBox="1">
            <a:spLocks/>
          </p:cNvSpPr>
          <p:nvPr userDrawn="1"/>
        </p:nvSpPr>
        <p:spPr>
          <a:xfrm>
            <a:off x="11643543" y="6445648"/>
            <a:ext cx="654404" cy="434578"/>
          </a:xfrm>
          <a:prstGeom prst="rect">
            <a:avLst/>
          </a:prstGeom>
        </p:spPr>
        <p:txBody>
          <a:bodyPr lIns="0" tIns="0" rIns="0" bIns="0" anchor="ctr"/>
          <a:lstStyle>
            <a:defPPr>
              <a:defRPr lang="en-US"/>
            </a:defPPr>
            <a:lvl1pPr marL="0" algn="r" defTabSz="914400" rtl="0" eaLnBrk="1" latinLnBrk="0" hangingPunct="1">
              <a:defRPr sz="2000" b="1" kern="1200">
                <a:solidFill>
                  <a:srgbClr val="001B4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6F15528-21DE-4FAA-801E-634DDDAF4B2B}" type="slidenum">
              <a:rPr lang="en-GB" sz="1050" smtClean="0">
                <a:solidFill>
                  <a:schemeClr val="bg1"/>
                </a:solidFill>
                <a:latin typeface="Anek Latin" pitchFamily="2" charset="0"/>
                <a:cs typeface="Arial" panose="020B0604020202020204" pitchFamily="34" charset="0"/>
              </a:rPr>
              <a:pPr algn="ctr"/>
              <a:t>‹#›</a:t>
            </a:fld>
            <a:endParaRPr lang="en-GB" sz="1050">
              <a:solidFill>
                <a:schemeClr val="bg1"/>
              </a:solidFill>
              <a:latin typeface="Anek Latin" pitchFamily="2" charset="0"/>
              <a:cs typeface="Arial" panose="020B0604020202020204" pitchFamily="34" charset="0"/>
            </a:endParaRPr>
          </a:p>
        </p:txBody>
      </p:sp>
      <p:sp>
        <p:nvSpPr>
          <p:cNvPr id="13" name="object 19">
            <a:extLst>
              <a:ext uri="{FF2B5EF4-FFF2-40B4-BE49-F238E27FC236}">
                <a16:creationId xmlns:a16="http://schemas.microsoft.com/office/drawing/2014/main" id="{E3E5FDC5-184F-4A38-8130-18616F90D264}"/>
              </a:ext>
            </a:extLst>
          </p:cNvPr>
          <p:cNvSpPr txBox="1"/>
          <p:nvPr userDrawn="1"/>
        </p:nvSpPr>
        <p:spPr>
          <a:xfrm>
            <a:off x="64513" y="6679411"/>
            <a:ext cx="3043238" cy="148117"/>
          </a:xfrm>
          <a:prstGeom prst="rect">
            <a:avLst/>
          </a:prstGeom>
        </p:spPr>
        <p:txBody>
          <a:bodyPr vert="horz" wrap="square" lIns="0" tIns="9525" rIns="0" bIns="0" rtlCol="0">
            <a:spAutoFit/>
          </a:bodyPr>
          <a:lstStyle/>
          <a:p>
            <a:pPr marL="9525">
              <a:lnSpc>
                <a:spcPct val="100000"/>
              </a:lnSpc>
              <a:spcBef>
                <a:spcPts val="75"/>
              </a:spcBef>
            </a:pPr>
            <a:r>
              <a:rPr sz="900">
                <a:solidFill>
                  <a:schemeClr val="bg1">
                    <a:lumMod val="50000"/>
                  </a:schemeClr>
                </a:solidFill>
                <a:latin typeface="Anek Latin" pitchFamily="2" charset="0"/>
                <a:cs typeface="Arial" panose="020B0604020202020204" pitchFamily="34" charset="0"/>
              </a:rPr>
              <a:t>© </a:t>
            </a:r>
            <a:r>
              <a:rPr sz="900" spc="-4">
                <a:solidFill>
                  <a:schemeClr val="bg1">
                    <a:lumMod val="50000"/>
                  </a:schemeClr>
                </a:solidFill>
                <a:latin typeface="Anek Latin" pitchFamily="2" charset="0"/>
                <a:cs typeface="Arial" panose="020B0604020202020204" pitchFamily="34" charset="0"/>
              </a:rPr>
              <a:t>20</a:t>
            </a:r>
            <a:r>
              <a:rPr lang="en-US" sz="900" spc="-4">
                <a:solidFill>
                  <a:schemeClr val="bg1">
                    <a:lumMod val="50000"/>
                  </a:schemeClr>
                </a:solidFill>
                <a:latin typeface="Anek Latin" pitchFamily="2" charset="0"/>
                <a:cs typeface="Arial" panose="020B0604020202020204" pitchFamily="34" charset="0"/>
              </a:rPr>
              <a:t>22</a:t>
            </a:r>
            <a:r>
              <a:rPr sz="900" spc="-4">
                <a:solidFill>
                  <a:schemeClr val="bg1">
                    <a:lumMod val="50000"/>
                  </a:schemeClr>
                </a:solidFill>
                <a:latin typeface="Anek Latin" pitchFamily="2" charset="0"/>
                <a:cs typeface="Arial" panose="020B0604020202020204" pitchFamily="34" charset="0"/>
              </a:rPr>
              <a:t> </a:t>
            </a:r>
            <a:r>
              <a:rPr lang="en-US" sz="900" spc="-4">
                <a:solidFill>
                  <a:schemeClr val="bg1">
                    <a:lumMod val="50000"/>
                  </a:schemeClr>
                </a:solidFill>
                <a:latin typeface="Anek Latin" pitchFamily="2" charset="0"/>
                <a:cs typeface="Arial" panose="020B0604020202020204" pitchFamily="34" charset="0"/>
              </a:rPr>
              <a:t>Coforge</a:t>
            </a:r>
            <a:endParaRPr sz="900">
              <a:solidFill>
                <a:schemeClr val="bg1">
                  <a:lumMod val="50000"/>
                </a:schemeClr>
              </a:solidFill>
              <a:latin typeface="Anek Latin" pitchFamily="2" charset="0"/>
              <a:cs typeface="Arial" panose="020B0604020202020204" pitchFamily="34" charset="0"/>
            </a:endParaRPr>
          </a:p>
        </p:txBody>
      </p:sp>
    </p:spTree>
    <p:extLst>
      <p:ext uri="{BB962C8B-B14F-4D97-AF65-F5344CB8AC3E}">
        <p14:creationId xmlns:p14="http://schemas.microsoft.com/office/powerpoint/2010/main" val="889912645"/>
      </p:ext>
    </p:extLst>
  </p:cSld>
  <p:clrMap bg1="lt1" tx1="dk1" bg2="lt2" tx2="dk2" accent1="accent1" accent2="accent2" accent3="accent3" accent4="accent4" accent5="accent5" accent6="accent6" hlink="hlink" folHlink="folHlink"/>
  <p:sldLayoutIdLst>
    <p:sldLayoutId id="2147483951" r:id="rId1"/>
    <p:sldLayoutId id="2147483953" r:id="rId2"/>
    <p:sldLayoutId id="2147483955" r:id="rId3"/>
    <p:sldLayoutId id="2147483956" r:id="rId4"/>
    <p:sldLayoutId id="2147483957" r:id="rId5"/>
    <p:sldLayoutId id="2147484041" r:id="rId6"/>
    <p:sldLayoutId id="2147484091" r:id="rId7"/>
  </p:sldLayoutIdLst>
  <p:txStyles>
    <p:titleStyle>
      <a:lvl1pPr algn="l" defTabSz="685783" rtl="0" eaLnBrk="1" latinLnBrk="0" hangingPunct="1">
        <a:lnSpc>
          <a:spcPct val="90000"/>
        </a:lnSpc>
        <a:spcBef>
          <a:spcPct val="0"/>
        </a:spcBef>
        <a:buNone/>
        <a:defRPr sz="3000" b="1" kern="1200">
          <a:solidFill>
            <a:srgbClr val="082340"/>
          </a:solidFill>
          <a:latin typeface="Anek Latin" pitchFamily="2" charset="0"/>
          <a:ea typeface="+mj-ea"/>
          <a:cs typeface="Arial" panose="020B0604020202020204" pitchFamily="34" charset="0"/>
        </a:defRPr>
      </a:lvl1pPr>
    </p:titleStyle>
    <p:bodyStyle>
      <a:lvl1pPr marL="171446" indent="-171446" algn="l" defTabSz="685783" rtl="0" eaLnBrk="1" latinLnBrk="0" hangingPunct="1">
        <a:lnSpc>
          <a:spcPct val="100000"/>
        </a:lnSpc>
        <a:spcBef>
          <a:spcPts val="750"/>
        </a:spcBef>
        <a:buFont typeface="Arial" panose="020B0604020202020204" pitchFamily="34" charset="0"/>
        <a:buChar char="•"/>
        <a:defRPr sz="1800" kern="1200">
          <a:solidFill>
            <a:schemeClr val="tx1"/>
          </a:solidFill>
          <a:latin typeface="Anek Latin" pitchFamily="2" charset="0"/>
          <a:ea typeface="+mn-ea"/>
          <a:cs typeface="Arial" panose="020B0604020202020204" pitchFamily="34" charset="0"/>
        </a:defRPr>
      </a:lvl1pPr>
      <a:lvl2pPr marL="514337" indent="-171446" algn="l" defTabSz="685783" rtl="0" eaLnBrk="1" latinLnBrk="0" hangingPunct="1">
        <a:lnSpc>
          <a:spcPct val="100000"/>
        </a:lnSpc>
        <a:spcBef>
          <a:spcPts val="375"/>
        </a:spcBef>
        <a:buFont typeface="Arial" panose="020B0604020202020204" pitchFamily="34" charset="0"/>
        <a:buChar char="•"/>
        <a:defRPr sz="1500" kern="1200">
          <a:solidFill>
            <a:schemeClr val="tx1"/>
          </a:solidFill>
          <a:latin typeface="Anek Latin" pitchFamily="2" charset="0"/>
          <a:ea typeface="+mn-ea"/>
          <a:cs typeface="Arial" panose="020B0604020202020204" pitchFamily="34" charset="0"/>
        </a:defRPr>
      </a:lvl2pPr>
      <a:lvl3pPr marL="857228" indent="-171446" algn="l" defTabSz="685783" rtl="0" eaLnBrk="1" latinLnBrk="0" hangingPunct="1">
        <a:lnSpc>
          <a:spcPct val="100000"/>
        </a:lnSpc>
        <a:spcBef>
          <a:spcPts val="375"/>
        </a:spcBef>
        <a:buFont typeface="Arial" panose="020B0604020202020204" pitchFamily="34" charset="0"/>
        <a:buChar char="•"/>
        <a:defRPr sz="1350" kern="1200">
          <a:solidFill>
            <a:schemeClr val="tx1"/>
          </a:solidFill>
          <a:latin typeface="Anek Latin" pitchFamily="2" charset="0"/>
          <a:ea typeface="+mn-ea"/>
          <a:cs typeface="Arial" panose="020B0604020202020204" pitchFamily="34" charset="0"/>
        </a:defRPr>
      </a:lvl3pPr>
      <a:lvl4pPr marL="1200120" indent="-171446" algn="l" defTabSz="685783" rtl="0" eaLnBrk="1" latinLnBrk="0" hangingPunct="1">
        <a:lnSpc>
          <a:spcPct val="100000"/>
        </a:lnSpc>
        <a:spcBef>
          <a:spcPts val="375"/>
        </a:spcBef>
        <a:buFont typeface="Arial" panose="020B0604020202020204" pitchFamily="34" charset="0"/>
        <a:buChar char="•"/>
        <a:defRPr sz="1200" kern="1200">
          <a:solidFill>
            <a:schemeClr val="tx1"/>
          </a:solidFill>
          <a:latin typeface="Anek Latin" pitchFamily="2" charset="0"/>
          <a:ea typeface="+mn-ea"/>
          <a:cs typeface="Arial" panose="020B0604020202020204" pitchFamily="34" charset="0"/>
        </a:defRPr>
      </a:lvl4pPr>
      <a:lvl5pPr marL="1543012" indent="-171446" algn="l" defTabSz="685783" rtl="0" eaLnBrk="1" latinLnBrk="0" hangingPunct="1">
        <a:lnSpc>
          <a:spcPct val="100000"/>
        </a:lnSpc>
        <a:spcBef>
          <a:spcPts val="375"/>
        </a:spcBef>
        <a:buFont typeface="Arial" panose="020B0604020202020204" pitchFamily="34" charset="0"/>
        <a:buChar char="•"/>
        <a:defRPr sz="1200" kern="1200">
          <a:solidFill>
            <a:schemeClr val="tx1"/>
          </a:solidFill>
          <a:latin typeface="Anek Latin" pitchFamily="2"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image" Target="../media/image73.emf"/><Relationship Id="rId1" Type="http://schemas.openxmlformats.org/officeDocument/2006/relationships/slideLayout" Target="../slideLayouts/slideLayout6.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07.svg"/><Relationship Id="rId18" Type="http://schemas.openxmlformats.org/officeDocument/2006/relationships/image" Target="../media/image90.png"/><Relationship Id="rId26" Type="http://schemas.openxmlformats.org/officeDocument/2006/relationships/image" Target="../media/image97.png"/><Relationship Id="rId3" Type="http://schemas.openxmlformats.org/officeDocument/2006/relationships/image" Target="../media/image79.png"/><Relationship Id="rId21" Type="http://schemas.openxmlformats.org/officeDocument/2006/relationships/image" Target="../media/image92.png"/><Relationship Id="rId7" Type="http://schemas.openxmlformats.org/officeDocument/2006/relationships/image" Target="../media/image83.png"/><Relationship Id="rId12" Type="http://schemas.openxmlformats.org/officeDocument/2006/relationships/image" Target="../media/image86.png"/><Relationship Id="rId17" Type="http://schemas.openxmlformats.org/officeDocument/2006/relationships/image" Target="../media/image89.png"/><Relationship Id="rId25" Type="http://schemas.openxmlformats.org/officeDocument/2006/relationships/image" Target="../media/image96.png"/><Relationship Id="rId2" Type="http://schemas.openxmlformats.org/officeDocument/2006/relationships/notesSlide" Target="../notesSlides/notesSlide5.xml"/><Relationship Id="rId16" Type="http://schemas.openxmlformats.org/officeDocument/2006/relationships/image" Target="../media/image110.svg"/><Relationship Id="rId20" Type="http://schemas.openxmlformats.org/officeDocument/2006/relationships/image" Target="../media/image91.png"/><Relationship Id="rId29" Type="http://schemas.openxmlformats.org/officeDocument/2006/relationships/image" Target="../media/image100.jpeg"/><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105.svg"/><Relationship Id="rId24" Type="http://schemas.openxmlformats.org/officeDocument/2006/relationships/image" Target="../media/image95.png"/><Relationship Id="rId5" Type="http://schemas.openxmlformats.org/officeDocument/2006/relationships/image" Target="../media/image81.png"/><Relationship Id="rId15" Type="http://schemas.openxmlformats.org/officeDocument/2006/relationships/image" Target="../media/image88.png"/><Relationship Id="rId23" Type="http://schemas.openxmlformats.org/officeDocument/2006/relationships/image" Target="../media/image94.png"/><Relationship Id="rId28" Type="http://schemas.openxmlformats.org/officeDocument/2006/relationships/image" Target="../media/image99.png"/><Relationship Id="rId10" Type="http://schemas.openxmlformats.org/officeDocument/2006/relationships/image" Target="../media/image85.png"/><Relationship Id="rId19" Type="http://schemas.openxmlformats.org/officeDocument/2006/relationships/image" Target="../media/image113.svg"/><Relationship Id="rId4" Type="http://schemas.openxmlformats.org/officeDocument/2006/relationships/image" Target="../media/image80.png"/><Relationship Id="rId9" Type="http://schemas.microsoft.com/office/2007/relationships/hdphoto" Target="../media/hdphoto4.wdp"/><Relationship Id="rId14" Type="http://schemas.openxmlformats.org/officeDocument/2006/relationships/image" Target="../media/image87.png"/><Relationship Id="rId22" Type="http://schemas.openxmlformats.org/officeDocument/2006/relationships/image" Target="../media/image93.jpeg"/><Relationship Id="rId27" Type="http://schemas.openxmlformats.org/officeDocument/2006/relationships/image" Target="../media/image98.png"/><Relationship Id="rId30" Type="http://schemas.openxmlformats.org/officeDocument/2006/relationships/image" Target="../media/image10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06.tiff"/><Relationship Id="rId13" Type="http://schemas.openxmlformats.org/officeDocument/2006/relationships/image" Target="../media/image110.tiff"/><Relationship Id="rId3" Type="http://schemas.openxmlformats.org/officeDocument/2006/relationships/image" Target="../media/image102.png"/><Relationship Id="rId7" Type="http://schemas.openxmlformats.org/officeDocument/2006/relationships/image" Target="../media/image129.svg"/><Relationship Id="rId12" Type="http://schemas.openxmlformats.org/officeDocument/2006/relationships/image" Target="../media/image109.tiff"/><Relationship Id="rId2" Type="http://schemas.openxmlformats.org/officeDocument/2006/relationships/notesSlide" Target="../notesSlides/notesSlide6.xml"/><Relationship Id="rId16"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105.png"/><Relationship Id="rId11" Type="http://schemas.openxmlformats.org/officeDocument/2006/relationships/image" Target="../media/image108.tiff"/><Relationship Id="rId5" Type="http://schemas.openxmlformats.org/officeDocument/2006/relationships/image" Target="../media/image104.png"/><Relationship Id="rId15" Type="http://schemas.microsoft.com/office/2007/relationships/hdphoto" Target="../media/hdphoto6.wdp"/><Relationship Id="rId10" Type="http://schemas.microsoft.com/office/2007/relationships/hdphoto" Target="../media/hdphoto5.wdp"/><Relationship Id="rId4" Type="http://schemas.openxmlformats.org/officeDocument/2006/relationships/image" Target="../media/image103.png"/><Relationship Id="rId9" Type="http://schemas.openxmlformats.org/officeDocument/2006/relationships/image" Target="../media/image107.png"/><Relationship Id="rId14" Type="http://schemas.openxmlformats.org/officeDocument/2006/relationships/image" Target="../media/image1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hyperlink" Target="https://learn.framevr.io/resources" TargetMode="External"/><Relationship Id="rId3" Type="http://schemas.openxmlformats.org/officeDocument/2006/relationships/hyperlink" Target="https://vimeo.com/469974208/5122e506b1" TargetMode="External"/><Relationship Id="rId7" Type="http://schemas.openxmlformats.org/officeDocument/2006/relationships/hyperlink" Target="https://dxc.com/us/en/insights/perspectives/paper/moving-into-the-metaverse" TargetMode="External"/><Relationship Id="rId2" Type="http://schemas.openxmlformats.org/officeDocument/2006/relationships/hyperlink" Target="https://www.youtube.com/watch?v=uuoPrdJkN04" TargetMode="External"/><Relationship Id="rId1" Type="http://schemas.openxmlformats.org/officeDocument/2006/relationships/slideLayout" Target="../slideLayouts/slideLayout5.xml"/><Relationship Id="rId6" Type="http://schemas.openxmlformats.org/officeDocument/2006/relationships/hyperlink" Target="https://www.linkedin.com/posts/jvainstein_wordlbankvr-metaverse-ugcPost-6911699896446107649-ZzXI?utm_source=linkedin_share&amp;utm_medium=ios_app" TargetMode="External"/><Relationship Id="rId5" Type="http://schemas.openxmlformats.org/officeDocument/2006/relationships/hyperlink" Target="https://www.weforum.org/agenda/2022/01/building-inclusive-metaverse-must-start-now/" TargetMode="External"/><Relationship Id="rId4" Type="http://schemas.openxmlformats.org/officeDocument/2006/relationships/hyperlink" Target="http://cdnlms.lge.com/ext/002/B002/2021/08/31/a1d98810-6c29-4f57-bb59-8cf54544f074.mp4" TargetMode="External"/><Relationship Id="rId9" Type="http://schemas.openxmlformats.org/officeDocument/2006/relationships/hyperlink" Target="https://mybuild.microsoft.com/en-US/sessions/36f45246-5974-48be-b487-fc0ae7177993?source=sessio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14.png"/><Relationship Id="rId7" Type="http://schemas.openxmlformats.org/officeDocument/2006/relationships/image" Target="../media/image11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41.sv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39.svg"/><Relationship Id="rId9" Type="http://schemas.openxmlformats.org/officeDocument/2006/relationships/image" Target="../media/image1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5.xml"/><Relationship Id="rId4" Type="http://schemas.openxmlformats.org/officeDocument/2006/relationships/image" Target="../media/image12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0.png"/><Relationship Id="rId3" Type="http://schemas.microsoft.com/office/2007/relationships/hdphoto" Target="../media/hdphoto7.wdp"/><Relationship Id="rId7" Type="http://schemas.openxmlformats.org/officeDocument/2006/relationships/image" Target="../media/image155.svg"/><Relationship Id="rId12" Type="http://schemas.openxmlformats.org/officeDocument/2006/relationships/image" Target="../media/image160.svg"/><Relationship Id="rId2"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29.png"/><Relationship Id="rId5" Type="http://schemas.openxmlformats.org/officeDocument/2006/relationships/image" Target="../media/image153.svg"/><Relationship Id="rId10" Type="http://schemas.openxmlformats.org/officeDocument/2006/relationships/image" Target="../media/image158.svg"/><Relationship Id="rId4" Type="http://schemas.openxmlformats.org/officeDocument/2006/relationships/image" Target="../media/image125.png"/><Relationship Id="rId9" Type="http://schemas.openxmlformats.org/officeDocument/2006/relationships/image" Target="../media/image128.png"/><Relationship Id="rId14" Type="http://schemas.openxmlformats.org/officeDocument/2006/relationships/image" Target="../media/image162.svg"/></Relationships>
</file>

<file path=ppt/slides/_rels/slide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diagramColors" Target="../diagrams/colors1.xml"/><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diagramQuickStyle" Target="../diagrams/quickStyle1.xml"/><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diagramLayout" Target="../diagrams/layout1.xml"/><Relationship Id="rId5" Type="http://schemas.openxmlformats.org/officeDocument/2006/relationships/image" Target="../media/image35.png"/><Relationship Id="rId10" Type="http://schemas.openxmlformats.org/officeDocument/2006/relationships/diagramData" Target="../diagrams/data1.xml"/><Relationship Id="rId4" Type="http://schemas.microsoft.com/office/2007/relationships/hdphoto" Target="../media/hdphoto1.wdp"/><Relationship Id="rId9" Type="http://schemas.openxmlformats.org/officeDocument/2006/relationships/image" Target="../media/image37.png"/><Relationship Id="rId14" Type="http://schemas.microsoft.com/office/2007/relationships/diagramDrawing" Target="../diagrams/drawing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diagramLayout" Target="../diagrams/layout2.xml"/><Relationship Id="rId7" Type="http://schemas.openxmlformats.org/officeDocument/2006/relationships/image" Target="../media/image131.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34.png"/><Relationship Id="rId4" Type="http://schemas.openxmlformats.org/officeDocument/2006/relationships/diagramQuickStyle" Target="../diagrams/quickStyle2.xml"/><Relationship Id="rId9" Type="http://schemas.openxmlformats.org/officeDocument/2006/relationships/image" Target="../media/image133.png"/></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4.png"/><Relationship Id="rId7" Type="http://schemas.openxmlformats.org/officeDocument/2006/relationships/image" Target="../media/image139.png"/><Relationship Id="rId2" Type="http://schemas.openxmlformats.org/officeDocument/2006/relationships/image" Target="../media/image135.png"/><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43.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hdphoto" Target="../media/hdphoto8.wdp"/><Relationship Id="rId7" Type="http://schemas.openxmlformats.org/officeDocument/2006/relationships/image" Target="../media/image145.pn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44.jpeg"/><Relationship Id="rId5" Type="http://schemas.microsoft.com/office/2007/relationships/hdphoto" Target="../media/hdphoto9.wdp"/><Relationship Id="rId4" Type="http://schemas.openxmlformats.org/officeDocument/2006/relationships/image" Target="../media/image143.png"/><Relationship Id="rId9" Type="http://schemas.openxmlformats.org/officeDocument/2006/relationships/image" Target="../media/image146.png"/></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47.png"/><Relationship Id="rId1" Type="http://schemas.openxmlformats.org/officeDocument/2006/relationships/slideLayout" Target="../slideLayouts/slideLayout6.xml"/><Relationship Id="rId4" Type="http://schemas.openxmlformats.org/officeDocument/2006/relationships/image" Target="../media/image14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 Id="rId5" Type="http://schemas.openxmlformats.org/officeDocument/2006/relationships/image" Target="../media/image152.png"/><Relationship Id="rId4" Type="http://schemas.openxmlformats.org/officeDocument/2006/relationships/image" Target="../media/image1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6.xml"/><Relationship Id="rId5" Type="http://schemas.openxmlformats.org/officeDocument/2006/relationships/image" Target="../media/image159.jpeg"/><Relationship Id="rId4" Type="http://schemas.openxmlformats.org/officeDocument/2006/relationships/image" Target="../media/image15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jpeg"/><Relationship Id="rId3" Type="http://schemas.openxmlformats.org/officeDocument/2006/relationships/image" Target="../media/image38.png"/><Relationship Id="rId21" Type="http://schemas.openxmlformats.org/officeDocument/2006/relationships/image" Target="../media/image56.png"/><Relationship Id="rId34" Type="http://schemas.openxmlformats.org/officeDocument/2006/relationships/image" Target="../media/image67.pn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6.png"/><Relationship Id="rId2" Type="http://schemas.openxmlformats.org/officeDocument/2006/relationships/notesSlide" Target="../notesSlides/notesSlide2.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chart" Target="../charts/chart2.xml"/><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6.tiff"/><Relationship Id="rId24" Type="http://schemas.openxmlformats.org/officeDocument/2006/relationships/image" Target="../media/image59.png"/><Relationship Id="rId32" Type="http://schemas.openxmlformats.org/officeDocument/2006/relationships/image" Target="../media/image65.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chart" Target="../charts/chart1.xml"/><Relationship Id="rId10" Type="http://schemas.openxmlformats.org/officeDocument/2006/relationships/image" Target="../media/image45.tiff"/><Relationship Id="rId19" Type="http://schemas.openxmlformats.org/officeDocument/2006/relationships/image" Target="../media/image54.png"/><Relationship Id="rId31" Type="http://schemas.openxmlformats.org/officeDocument/2006/relationships/image" Target="../media/image64.png"/><Relationship Id="rId4" Type="http://schemas.openxmlformats.org/officeDocument/2006/relationships/image" Target="../media/image39.jpeg"/><Relationship Id="rId9" Type="http://schemas.openxmlformats.org/officeDocument/2006/relationships/image" Target="../media/image44.tiff"/><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3.png"/><Relationship Id="rId8" Type="http://schemas.openxmlformats.org/officeDocument/2006/relationships/image" Target="../media/image4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94.svg"/><Relationship Id="rId7" Type="http://schemas.openxmlformats.org/officeDocument/2006/relationships/image" Target="../media/image198.svg"/><Relationship Id="rId2"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62.png"/><Relationship Id="rId5" Type="http://schemas.openxmlformats.org/officeDocument/2006/relationships/image" Target="../media/image196.svg"/><Relationship Id="rId10" Type="http://schemas.openxmlformats.org/officeDocument/2006/relationships/image" Target="../media/image164.jpeg"/><Relationship Id="rId4" Type="http://schemas.openxmlformats.org/officeDocument/2006/relationships/image" Target="../media/image161.png"/><Relationship Id="rId9" Type="http://schemas.openxmlformats.org/officeDocument/2006/relationships/image" Target="../media/image200.svg"/></Relationships>
</file>

<file path=ppt/slides/_rels/slide62.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213.svg"/><Relationship Id="rId3" Type="http://schemas.openxmlformats.org/officeDocument/2006/relationships/image" Target="../media/image203.svg"/><Relationship Id="rId7" Type="http://schemas.openxmlformats.org/officeDocument/2006/relationships/image" Target="../media/image207.svg"/><Relationship Id="rId12" Type="http://schemas.openxmlformats.org/officeDocument/2006/relationships/image" Target="../media/image170.png"/><Relationship Id="rId17" Type="http://schemas.openxmlformats.org/officeDocument/2006/relationships/image" Target="../media/image217.svg"/><Relationship Id="rId2" Type="http://schemas.openxmlformats.org/officeDocument/2006/relationships/image" Target="../media/image165.png"/><Relationship Id="rId16" Type="http://schemas.openxmlformats.org/officeDocument/2006/relationships/image" Target="../media/image172.png"/><Relationship Id="rId1" Type="http://schemas.openxmlformats.org/officeDocument/2006/relationships/slideLayout" Target="../slideLayouts/slideLayout8.xml"/><Relationship Id="rId6" Type="http://schemas.openxmlformats.org/officeDocument/2006/relationships/image" Target="../media/image167.png"/><Relationship Id="rId11" Type="http://schemas.openxmlformats.org/officeDocument/2006/relationships/image" Target="../media/image211.svg"/><Relationship Id="rId5" Type="http://schemas.openxmlformats.org/officeDocument/2006/relationships/image" Target="../media/image205.svg"/><Relationship Id="rId15" Type="http://schemas.openxmlformats.org/officeDocument/2006/relationships/image" Target="../media/image215.svg"/><Relationship Id="rId10"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image" Target="../media/image209.svg"/><Relationship Id="rId14" Type="http://schemas.openxmlformats.org/officeDocument/2006/relationships/image" Target="../media/image171.png"/></Relationships>
</file>

<file path=ppt/slides/_rels/slide63.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5.png"/><Relationship Id="rId12" Type="http://schemas.openxmlformats.org/officeDocument/2006/relationships/image" Target="../media/image211.sv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03.svg"/><Relationship Id="rId11" Type="http://schemas.openxmlformats.org/officeDocument/2006/relationships/image" Target="../media/image177.png"/><Relationship Id="rId5" Type="http://schemas.openxmlformats.org/officeDocument/2006/relationships/image" Target="../media/image174.png"/><Relationship Id="rId10" Type="http://schemas.openxmlformats.org/officeDocument/2006/relationships/image" Target="../media/image207.svg"/><Relationship Id="rId4" Type="http://schemas.openxmlformats.org/officeDocument/2006/relationships/image" Target="../media/image219.svg"/><Relationship Id="rId9" Type="http://schemas.openxmlformats.org/officeDocument/2006/relationships/image" Target="../media/image176.png"/><Relationship Id="rId14" Type="http://schemas.openxmlformats.org/officeDocument/2006/relationships/image" Target="../media/image209.svg"/></Relationships>
</file>

<file path=ppt/slides/_rels/slide6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81.png"/><Relationship Id="rId4" Type="http://schemas.openxmlformats.org/officeDocument/2006/relationships/image" Target="../media/image18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6.xml"/><Relationship Id="rId5" Type="http://schemas.openxmlformats.org/officeDocument/2006/relationships/image" Target="../media/image182.png"/><Relationship Id="rId4" Type="http://schemas.openxmlformats.org/officeDocument/2006/relationships/chart" Target="../charts/char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9.svg"/><Relationship Id="rId5" Type="http://schemas.openxmlformats.org/officeDocument/2006/relationships/image" Target="../media/image70.png"/><Relationship Id="rId4" Type="http://schemas.openxmlformats.org/officeDocument/2006/relationships/image" Target="../media/image6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25.svg"/><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840A2C-D126-1AC5-E5CD-5F73AAD4400C}"/>
              </a:ext>
            </a:extLst>
          </p:cNvPr>
          <p:cNvSpPr>
            <a:spLocks noGrp="1"/>
          </p:cNvSpPr>
          <p:nvPr>
            <p:ph type="title"/>
          </p:nvPr>
        </p:nvSpPr>
        <p:spPr/>
        <p:txBody>
          <a:bodyPr/>
          <a:lstStyle/>
          <a:p>
            <a:r>
              <a:rPr lang="en-IN" sz="5000">
                <a:solidFill>
                  <a:schemeClr val="bg1"/>
                </a:solidFill>
              </a:rPr>
              <a:t>Emirates Group Metaverse</a:t>
            </a:r>
            <a:r>
              <a:rPr lang="en-IN" sz="5000"/>
              <a:t/>
            </a:r>
            <a:br>
              <a:rPr lang="en-IN" sz="5000"/>
            </a:br>
            <a:endParaRPr lang="en-IN" sz="5000"/>
          </a:p>
        </p:txBody>
      </p:sp>
      <p:sp>
        <p:nvSpPr>
          <p:cNvPr id="5" name="Text Placeholder 4">
            <a:extLst>
              <a:ext uri="{FF2B5EF4-FFF2-40B4-BE49-F238E27FC236}">
                <a16:creationId xmlns:a16="http://schemas.microsoft.com/office/drawing/2014/main" id="{9CF0AD2B-515E-A27A-CC5D-4582198C8FE6}"/>
              </a:ext>
            </a:extLst>
          </p:cNvPr>
          <p:cNvSpPr>
            <a:spLocks noGrp="1"/>
          </p:cNvSpPr>
          <p:nvPr>
            <p:ph type="body" sz="quarter" idx="13"/>
          </p:nvPr>
        </p:nvSpPr>
        <p:spPr/>
        <p:txBody>
          <a:bodyPr/>
          <a:lstStyle/>
          <a:p>
            <a:r>
              <a:rPr lang="en-IN"/>
              <a:t>Coforge Proposal</a:t>
            </a:r>
          </a:p>
        </p:txBody>
      </p:sp>
      <p:sp>
        <p:nvSpPr>
          <p:cNvPr id="2" name="TextBox 1">
            <a:extLst>
              <a:ext uri="{FF2B5EF4-FFF2-40B4-BE49-F238E27FC236}">
                <a16:creationId xmlns:a16="http://schemas.microsoft.com/office/drawing/2014/main" id="{3BB13C51-EB71-E51E-8DCD-A505AA2AF632}"/>
              </a:ext>
            </a:extLst>
          </p:cNvPr>
          <p:cNvSpPr txBox="1"/>
          <p:nvPr/>
        </p:nvSpPr>
        <p:spPr>
          <a:xfrm>
            <a:off x="208198" y="6102846"/>
            <a:ext cx="3058984" cy="338554"/>
          </a:xfrm>
          <a:prstGeom prst="rect">
            <a:avLst/>
          </a:prstGeom>
          <a:noFill/>
        </p:spPr>
        <p:txBody>
          <a:bodyPr wrap="square" rtlCol="0">
            <a:spAutoFit/>
          </a:bodyPr>
          <a:lstStyle/>
          <a:p>
            <a:r>
              <a:rPr lang="en-US" sz="1600">
                <a:solidFill>
                  <a:schemeClr val="bg1"/>
                </a:solidFill>
              </a:rPr>
              <a:t>30th December 2022</a:t>
            </a:r>
          </a:p>
        </p:txBody>
      </p:sp>
      <p:pic>
        <p:nvPicPr>
          <p:cNvPr id="3" name="Picture 2" descr="Virbela - Crunchbase Company Profile &amp; Funding">
            <a:extLst>
              <a:ext uri="{FF2B5EF4-FFF2-40B4-BE49-F238E27FC236}">
                <a16:creationId xmlns:a16="http://schemas.microsoft.com/office/drawing/2014/main" id="{E0E5565E-5DE0-4DD2-5E23-87AED9463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2821" y="3986984"/>
            <a:ext cx="1317237" cy="118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645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Service Capacity</a:t>
            </a:r>
          </a:p>
        </p:txBody>
      </p:sp>
      <p:sp>
        <p:nvSpPr>
          <p:cNvPr id="8" name="Rectangle 7">
            <a:extLst>
              <a:ext uri="{FF2B5EF4-FFF2-40B4-BE49-F238E27FC236}">
                <a16:creationId xmlns:a16="http://schemas.microsoft.com/office/drawing/2014/main" id="{AD94965B-ECBA-2372-3C79-B289348EA7D3}"/>
              </a:ext>
            </a:extLst>
          </p:cNvPr>
          <p:cNvSpPr/>
          <p:nvPr/>
        </p:nvSpPr>
        <p:spPr>
          <a:xfrm>
            <a:off x="7675989" y="776312"/>
            <a:ext cx="3474720" cy="5623339"/>
          </a:xfrm>
          <a:prstGeom prst="rect">
            <a:avLst/>
          </a:prstGeom>
          <a:solidFill>
            <a:schemeClr val="accent1">
              <a:lumMod val="20000"/>
              <a:lumOff val="80000"/>
              <a:alpha val="52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B6D6F49-D5A4-7155-6996-6065D36BB047}"/>
              </a:ext>
            </a:extLst>
          </p:cNvPr>
          <p:cNvSpPr/>
          <p:nvPr/>
        </p:nvSpPr>
        <p:spPr>
          <a:xfrm>
            <a:off x="5126869" y="776311"/>
            <a:ext cx="2416536" cy="5623340"/>
          </a:xfrm>
          <a:prstGeom prst="rect">
            <a:avLst/>
          </a:prstGeom>
          <a:solidFill>
            <a:schemeClr val="tx2">
              <a:lumMod val="10000"/>
              <a:lumOff val="90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a:extLst>
              <a:ext uri="{FF2B5EF4-FFF2-40B4-BE49-F238E27FC236}">
                <a16:creationId xmlns:a16="http://schemas.microsoft.com/office/drawing/2014/main" id="{8399658A-912A-F85B-B38D-5E19C443DF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3417" y="5356412"/>
            <a:ext cx="455395" cy="455394"/>
          </a:xfrm>
          <a:prstGeom prst="rect">
            <a:avLst/>
          </a:prstGeom>
        </p:spPr>
      </p:pic>
      <p:pic>
        <p:nvPicPr>
          <p:cNvPr id="22" name="Picture 21">
            <a:extLst>
              <a:ext uri="{FF2B5EF4-FFF2-40B4-BE49-F238E27FC236}">
                <a16:creationId xmlns:a16="http://schemas.microsoft.com/office/drawing/2014/main" id="{9F3C0317-0315-90BA-83A6-BABF2DAF98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0975" y="4747270"/>
            <a:ext cx="391080" cy="441542"/>
          </a:xfrm>
          <a:prstGeom prst="rect">
            <a:avLst/>
          </a:prstGeom>
        </p:spPr>
      </p:pic>
      <p:pic>
        <p:nvPicPr>
          <p:cNvPr id="28" name="Picture 80" descr="image001">
            <a:extLst>
              <a:ext uri="{FF2B5EF4-FFF2-40B4-BE49-F238E27FC236}">
                <a16:creationId xmlns:a16="http://schemas.microsoft.com/office/drawing/2014/main" id="{26AD92D6-7CDC-FD85-BEF5-F66A3D66FA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115" y="4047773"/>
            <a:ext cx="515183" cy="51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a:extLst>
              <a:ext uri="{FF2B5EF4-FFF2-40B4-BE49-F238E27FC236}">
                <a16:creationId xmlns:a16="http://schemas.microsoft.com/office/drawing/2014/main" id="{DDC3D1CD-416D-2434-1825-F3EB625D0D80}"/>
              </a:ext>
            </a:extLst>
          </p:cNvPr>
          <p:cNvSpPr/>
          <p:nvPr/>
        </p:nvSpPr>
        <p:spPr>
          <a:xfrm rot="5400000">
            <a:off x="5939369" y="-2430023"/>
            <a:ext cx="715269"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grpSp>
        <p:nvGrpSpPr>
          <p:cNvPr id="35" name="Group 34">
            <a:extLst>
              <a:ext uri="{FF2B5EF4-FFF2-40B4-BE49-F238E27FC236}">
                <a16:creationId xmlns:a16="http://schemas.microsoft.com/office/drawing/2014/main" id="{80487F3C-9F38-2F35-A9FE-F639A6B91AAE}"/>
              </a:ext>
            </a:extLst>
          </p:cNvPr>
          <p:cNvGrpSpPr/>
          <p:nvPr/>
        </p:nvGrpSpPr>
        <p:grpSpPr>
          <a:xfrm>
            <a:off x="855355" y="3478331"/>
            <a:ext cx="394569" cy="339564"/>
            <a:chOff x="16065063" y="6764361"/>
            <a:chExt cx="737806" cy="762364"/>
          </a:xfrm>
        </p:grpSpPr>
        <p:sp>
          <p:nvSpPr>
            <p:cNvPr id="32" name="object 43">
              <a:extLst>
                <a:ext uri="{FF2B5EF4-FFF2-40B4-BE49-F238E27FC236}">
                  <a16:creationId xmlns:a16="http://schemas.microsoft.com/office/drawing/2014/main" id="{26629EAF-2090-057B-994A-795947A3B61D}"/>
                </a:ext>
              </a:extLst>
            </p:cNvPr>
            <p:cNvSpPr/>
            <p:nvPr/>
          </p:nvSpPr>
          <p:spPr>
            <a:xfrm>
              <a:off x="16269469" y="7037462"/>
              <a:ext cx="328930" cy="215900"/>
            </a:xfrm>
            <a:custGeom>
              <a:avLst/>
              <a:gdLst/>
              <a:ahLst/>
              <a:cxnLst/>
              <a:rect l="l" t="t" r="r" b="b"/>
              <a:pathLst>
                <a:path w="328929" h="215900">
                  <a:moveTo>
                    <a:pt x="310426" y="0"/>
                  </a:moveTo>
                  <a:lnTo>
                    <a:pt x="18427" y="0"/>
                  </a:lnTo>
                  <a:lnTo>
                    <a:pt x="11251" y="1448"/>
                  </a:lnTo>
                  <a:lnTo>
                    <a:pt x="5394" y="5400"/>
                  </a:lnTo>
                  <a:lnTo>
                    <a:pt x="1447" y="11262"/>
                  </a:lnTo>
                  <a:lnTo>
                    <a:pt x="0" y="18440"/>
                  </a:lnTo>
                  <a:lnTo>
                    <a:pt x="0" y="197357"/>
                  </a:lnTo>
                  <a:lnTo>
                    <a:pt x="1447" y="204536"/>
                  </a:lnTo>
                  <a:lnTo>
                    <a:pt x="5394" y="210397"/>
                  </a:lnTo>
                  <a:lnTo>
                    <a:pt x="11251" y="214349"/>
                  </a:lnTo>
                  <a:lnTo>
                    <a:pt x="18427" y="215798"/>
                  </a:lnTo>
                  <a:lnTo>
                    <a:pt x="310426" y="215798"/>
                  </a:lnTo>
                  <a:lnTo>
                    <a:pt x="317604" y="214349"/>
                  </a:lnTo>
                  <a:lnTo>
                    <a:pt x="323465" y="210397"/>
                  </a:lnTo>
                  <a:lnTo>
                    <a:pt x="327417" y="204536"/>
                  </a:lnTo>
                  <a:lnTo>
                    <a:pt x="328866" y="197357"/>
                  </a:lnTo>
                  <a:lnTo>
                    <a:pt x="328866" y="178930"/>
                  </a:lnTo>
                  <a:lnTo>
                    <a:pt x="36868" y="178930"/>
                  </a:lnTo>
                  <a:lnTo>
                    <a:pt x="36868" y="36868"/>
                  </a:lnTo>
                  <a:lnTo>
                    <a:pt x="328866" y="36868"/>
                  </a:lnTo>
                  <a:lnTo>
                    <a:pt x="328866" y="18440"/>
                  </a:lnTo>
                  <a:lnTo>
                    <a:pt x="327417" y="11262"/>
                  </a:lnTo>
                  <a:lnTo>
                    <a:pt x="323465" y="5400"/>
                  </a:lnTo>
                  <a:lnTo>
                    <a:pt x="317604" y="1448"/>
                  </a:lnTo>
                  <a:lnTo>
                    <a:pt x="310426" y="0"/>
                  </a:lnTo>
                  <a:close/>
                </a:path>
                <a:path w="328929" h="215900">
                  <a:moveTo>
                    <a:pt x="328866" y="36868"/>
                  </a:moveTo>
                  <a:lnTo>
                    <a:pt x="291998" y="36868"/>
                  </a:lnTo>
                  <a:lnTo>
                    <a:pt x="291998" y="178930"/>
                  </a:lnTo>
                  <a:lnTo>
                    <a:pt x="328866" y="178930"/>
                  </a:lnTo>
                  <a:lnTo>
                    <a:pt x="328866" y="36868"/>
                  </a:lnTo>
                  <a:close/>
                </a:path>
              </a:pathLst>
            </a:custGeom>
            <a:solidFill>
              <a:srgbClr val="001B44"/>
            </a:solidFill>
          </p:spPr>
          <p:txBody>
            <a:bodyPr wrap="square" lIns="0" tIns="0" rIns="0" bIns="0" rtlCol="0"/>
            <a:lstStyle/>
            <a:p>
              <a:endParaRPr/>
            </a:p>
          </p:txBody>
        </p:sp>
        <p:sp>
          <p:nvSpPr>
            <p:cNvPr id="33" name="object 44">
              <a:extLst>
                <a:ext uri="{FF2B5EF4-FFF2-40B4-BE49-F238E27FC236}">
                  <a16:creationId xmlns:a16="http://schemas.microsoft.com/office/drawing/2014/main" id="{7DA062B2-70D2-DADD-5A41-986A37F7A720}"/>
                </a:ext>
              </a:extLst>
            </p:cNvPr>
            <p:cNvSpPr/>
            <p:nvPr/>
          </p:nvSpPr>
          <p:spPr>
            <a:xfrm>
              <a:off x="16065063" y="6764361"/>
              <a:ext cx="533400" cy="738505"/>
            </a:xfrm>
            <a:custGeom>
              <a:avLst/>
              <a:gdLst/>
              <a:ahLst/>
              <a:cxnLst/>
              <a:rect l="l" t="t" r="r" b="b"/>
              <a:pathLst>
                <a:path w="533400" h="738504">
                  <a:moveTo>
                    <a:pt x="514832" y="0"/>
                  </a:moveTo>
                  <a:lnTo>
                    <a:pt x="222834" y="0"/>
                  </a:lnTo>
                  <a:lnTo>
                    <a:pt x="215657" y="1448"/>
                  </a:lnTo>
                  <a:lnTo>
                    <a:pt x="209800" y="5400"/>
                  </a:lnTo>
                  <a:lnTo>
                    <a:pt x="205853" y="11262"/>
                  </a:lnTo>
                  <a:lnTo>
                    <a:pt x="204406" y="18440"/>
                  </a:lnTo>
                  <a:lnTo>
                    <a:pt x="204406" y="89458"/>
                  </a:lnTo>
                  <a:lnTo>
                    <a:pt x="18427" y="89458"/>
                  </a:lnTo>
                  <a:lnTo>
                    <a:pt x="11256" y="90907"/>
                  </a:lnTo>
                  <a:lnTo>
                    <a:pt x="5399" y="94859"/>
                  </a:lnTo>
                  <a:lnTo>
                    <a:pt x="1448" y="100720"/>
                  </a:lnTo>
                  <a:lnTo>
                    <a:pt x="0" y="107899"/>
                  </a:lnTo>
                  <a:lnTo>
                    <a:pt x="0" y="651103"/>
                  </a:lnTo>
                  <a:lnTo>
                    <a:pt x="1448" y="658274"/>
                  </a:lnTo>
                  <a:lnTo>
                    <a:pt x="5401" y="664133"/>
                  </a:lnTo>
                  <a:lnTo>
                    <a:pt x="11256" y="668082"/>
                  </a:lnTo>
                  <a:lnTo>
                    <a:pt x="18427" y="669531"/>
                  </a:lnTo>
                  <a:lnTo>
                    <a:pt x="130352" y="669531"/>
                  </a:lnTo>
                  <a:lnTo>
                    <a:pt x="93002" y="706894"/>
                  </a:lnTo>
                  <a:lnTo>
                    <a:pt x="101320" y="738365"/>
                  </a:lnTo>
                  <a:lnTo>
                    <a:pt x="110756" y="738365"/>
                  </a:lnTo>
                  <a:lnTo>
                    <a:pt x="115481" y="736561"/>
                  </a:lnTo>
                  <a:lnTo>
                    <a:pt x="187897" y="664132"/>
                  </a:lnTo>
                  <a:lnTo>
                    <a:pt x="191947" y="658034"/>
                  </a:lnTo>
                  <a:lnTo>
                    <a:pt x="193297" y="651097"/>
                  </a:lnTo>
                  <a:lnTo>
                    <a:pt x="191947" y="644159"/>
                  </a:lnTo>
                  <a:lnTo>
                    <a:pt x="187896" y="638060"/>
                  </a:lnTo>
                  <a:lnTo>
                    <a:pt x="182499" y="632663"/>
                  </a:lnTo>
                  <a:lnTo>
                    <a:pt x="36868" y="632663"/>
                  </a:lnTo>
                  <a:lnTo>
                    <a:pt x="36868" y="126339"/>
                  </a:lnTo>
                  <a:lnTo>
                    <a:pt x="241261" y="126339"/>
                  </a:lnTo>
                  <a:lnTo>
                    <a:pt x="241261" y="36868"/>
                  </a:lnTo>
                  <a:lnTo>
                    <a:pt x="533273" y="36868"/>
                  </a:lnTo>
                  <a:lnTo>
                    <a:pt x="533273" y="18440"/>
                  </a:lnTo>
                  <a:lnTo>
                    <a:pt x="531824" y="11262"/>
                  </a:lnTo>
                  <a:lnTo>
                    <a:pt x="527872" y="5400"/>
                  </a:lnTo>
                  <a:lnTo>
                    <a:pt x="522010" y="1448"/>
                  </a:lnTo>
                  <a:lnTo>
                    <a:pt x="514832" y="0"/>
                  </a:lnTo>
                  <a:close/>
                </a:path>
                <a:path w="533400" h="738504">
                  <a:moveTo>
                    <a:pt x="106038" y="563838"/>
                  </a:moveTo>
                  <a:lnTo>
                    <a:pt x="99101" y="565188"/>
                  </a:lnTo>
                  <a:lnTo>
                    <a:pt x="93002" y="569239"/>
                  </a:lnTo>
                  <a:lnTo>
                    <a:pt x="88951" y="575333"/>
                  </a:lnTo>
                  <a:lnTo>
                    <a:pt x="87601" y="582271"/>
                  </a:lnTo>
                  <a:lnTo>
                    <a:pt x="88951" y="589211"/>
                  </a:lnTo>
                  <a:lnTo>
                    <a:pt x="93002" y="595312"/>
                  </a:lnTo>
                  <a:lnTo>
                    <a:pt x="130352" y="632663"/>
                  </a:lnTo>
                  <a:lnTo>
                    <a:pt x="182499" y="632663"/>
                  </a:lnTo>
                  <a:lnTo>
                    <a:pt x="119075" y="569239"/>
                  </a:lnTo>
                  <a:lnTo>
                    <a:pt x="112976" y="565188"/>
                  </a:lnTo>
                  <a:lnTo>
                    <a:pt x="106038" y="563838"/>
                  </a:lnTo>
                  <a:close/>
                </a:path>
                <a:path w="533400" h="738504">
                  <a:moveTo>
                    <a:pt x="241261" y="126339"/>
                  </a:moveTo>
                  <a:lnTo>
                    <a:pt x="204406" y="126339"/>
                  </a:lnTo>
                  <a:lnTo>
                    <a:pt x="204406" y="197370"/>
                  </a:lnTo>
                  <a:lnTo>
                    <a:pt x="205853" y="204541"/>
                  </a:lnTo>
                  <a:lnTo>
                    <a:pt x="209800" y="210399"/>
                  </a:lnTo>
                  <a:lnTo>
                    <a:pt x="215657" y="214349"/>
                  </a:lnTo>
                  <a:lnTo>
                    <a:pt x="222834" y="215798"/>
                  </a:lnTo>
                  <a:lnTo>
                    <a:pt x="514832" y="215798"/>
                  </a:lnTo>
                  <a:lnTo>
                    <a:pt x="522010" y="214349"/>
                  </a:lnTo>
                  <a:lnTo>
                    <a:pt x="527872" y="210399"/>
                  </a:lnTo>
                  <a:lnTo>
                    <a:pt x="531824" y="204541"/>
                  </a:lnTo>
                  <a:lnTo>
                    <a:pt x="533273" y="197370"/>
                  </a:lnTo>
                  <a:lnTo>
                    <a:pt x="533273" y="178930"/>
                  </a:lnTo>
                  <a:lnTo>
                    <a:pt x="241261" y="178930"/>
                  </a:lnTo>
                  <a:lnTo>
                    <a:pt x="241261" y="126339"/>
                  </a:lnTo>
                  <a:close/>
                </a:path>
                <a:path w="533400" h="738504">
                  <a:moveTo>
                    <a:pt x="533273" y="36868"/>
                  </a:moveTo>
                  <a:lnTo>
                    <a:pt x="496392" y="36868"/>
                  </a:lnTo>
                  <a:lnTo>
                    <a:pt x="496392" y="178930"/>
                  </a:lnTo>
                  <a:lnTo>
                    <a:pt x="533273" y="178930"/>
                  </a:lnTo>
                  <a:lnTo>
                    <a:pt x="533273" y="36868"/>
                  </a:lnTo>
                  <a:close/>
                </a:path>
              </a:pathLst>
            </a:custGeom>
            <a:solidFill>
              <a:srgbClr val="001B44"/>
            </a:solidFill>
          </p:spPr>
          <p:txBody>
            <a:bodyPr wrap="square" lIns="0" tIns="0" rIns="0" bIns="0" rtlCol="0"/>
            <a:lstStyle/>
            <a:p>
              <a:endParaRPr/>
            </a:p>
          </p:txBody>
        </p:sp>
        <p:sp>
          <p:nvSpPr>
            <p:cNvPr id="34" name="object 45">
              <a:extLst>
                <a:ext uri="{FF2B5EF4-FFF2-40B4-BE49-F238E27FC236}">
                  <a16:creationId xmlns:a16="http://schemas.microsoft.com/office/drawing/2014/main" id="{3369101A-F195-75DA-9E14-1251E2E11BAA}"/>
                </a:ext>
              </a:extLst>
            </p:cNvPr>
            <p:cNvSpPr/>
            <p:nvPr/>
          </p:nvSpPr>
          <p:spPr>
            <a:xfrm>
              <a:off x="16269469" y="7058095"/>
              <a:ext cx="533400" cy="468630"/>
            </a:xfrm>
            <a:custGeom>
              <a:avLst/>
              <a:gdLst/>
              <a:ahLst/>
              <a:cxnLst/>
              <a:rect l="l" t="t" r="r" b="b"/>
              <a:pathLst>
                <a:path w="533400" h="468629">
                  <a:moveTo>
                    <a:pt x="310426" y="252466"/>
                  </a:moveTo>
                  <a:lnTo>
                    <a:pt x="18427" y="252466"/>
                  </a:lnTo>
                  <a:lnTo>
                    <a:pt x="11251" y="253915"/>
                  </a:lnTo>
                  <a:lnTo>
                    <a:pt x="5394" y="257865"/>
                  </a:lnTo>
                  <a:lnTo>
                    <a:pt x="1447" y="263723"/>
                  </a:lnTo>
                  <a:lnTo>
                    <a:pt x="0" y="270894"/>
                  </a:lnTo>
                  <a:lnTo>
                    <a:pt x="0" y="449824"/>
                  </a:lnTo>
                  <a:lnTo>
                    <a:pt x="1447" y="457002"/>
                  </a:lnTo>
                  <a:lnTo>
                    <a:pt x="5394" y="462864"/>
                  </a:lnTo>
                  <a:lnTo>
                    <a:pt x="11251" y="466815"/>
                  </a:lnTo>
                  <a:lnTo>
                    <a:pt x="18427" y="468264"/>
                  </a:lnTo>
                  <a:lnTo>
                    <a:pt x="310426" y="468264"/>
                  </a:lnTo>
                  <a:lnTo>
                    <a:pt x="317604" y="466815"/>
                  </a:lnTo>
                  <a:lnTo>
                    <a:pt x="323465" y="462864"/>
                  </a:lnTo>
                  <a:lnTo>
                    <a:pt x="327417" y="457002"/>
                  </a:lnTo>
                  <a:lnTo>
                    <a:pt x="328866" y="449824"/>
                  </a:lnTo>
                  <a:lnTo>
                    <a:pt x="328866" y="431396"/>
                  </a:lnTo>
                  <a:lnTo>
                    <a:pt x="36868" y="431396"/>
                  </a:lnTo>
                  <a:lnTo>
                    <a:pt x="36868" y="289334"/>
                  </a:lnTo>
                  <a:lnTo>
                    <a:pt x="328866" y="289334"/>
                  </a:lnTo>
                  <a:lnTo>
                    <a:pt x="328866" y="270894"/>
                  </a:lnTo>
                  <a:lnTo>
                    <a:pt x="327417" y="263723"/>
                  </a:lnTo>
                  <a:lnTo>
                    <a:pt x="323465" y="257865"/>
                  </a:lnTo>
                  <a:lnTo>
                    <a:pt x="317604" y="253915"/>
                  </a:lnTo>
                  <a:lnTo>
                    <a:pt x="310426" y="252466"/>
                  </a:lnTo>
                  <a:close/>
                </a:path>
                <a:path w="533400" h="468629">
                  <a:moveTo>
                    <a:pt x="328866" y="289334"/>
                  </a:moveTo>
                  <a:lnTo>
                    <a:pt x="291998" y="289334"/>
                  </a:lnTo>
                  <a:lnTo>
                    <a:pt x="291998" y="431396"/>
                  </a:lnTo>
                  <a:lnTo>
                    <a:pt x="328866" y="431396"/>
                  </a:lnTo>
                  <a:lnTo>
                    <a:pt x="328866" y="376481"/>
                  </a:lnTo>
                  <a:lnTo>
                    <a:pt x="514832" y="376481"/>
                  </a:lnTo>
                  <a:lnTo>
                    <a:pt x="522003" y="375034"/>
                  </a:lnTo>
                  <a:lnTo>
                    <a:pt x="527861" y="371087"/>
                  </a:lnTo>
                  <a:lnTo>
                    <a:pt x="531811" y="365230"/>
                  </a:lnTo>
                  <a:lnTo>
                    <a:pt x="533260" y="358054"/>
                  </a:lnTo>
                  <a:lnTo>
                    <a:pt x="533260" y="339626"/>
                  </a:lnTo>
                  <a:lnTo>
                    <a:pt x="328866" y="339626"/>
                  </a:lnTo>
                  <a:lnTo>
                    <a:pt x="328866" y="289334"/>
                  </a:lnTo>
                  <a:close/>
                </a:path>
                <a:path w="533400" h="468629">
                  <a:moveTo>
                    <a:pt x="533260" y="105819"/>
                  </a:moveTo>
                  <a:lnTo>
                    <a:pt x="496392" y="105819"/>
                  </a:lnTo>
                  <a:lnTo>
                    <a:pt x="496392" y="339626"/>
                  </a:lnTo>
                  <a:lnTo>
                    <a:pt x="533260" y="339626"/>
                  </a:lnTo>
                  <a:lnTo>
                    <a:pt x="533260" y="105819"/>
                  </a:lnTo>
                  <a:close/>
                </a:path>
                <a:path w="533400" h="468629">
                  <a:moveTo>
                    <a:pt x="427216" y="0"/>
                  </a:moveTo>
                  <a:lnTo>
                    <a:pt x="345363" y="74234"/>
                  </a:lnTo>
                  <a:lnTo>
                    <a:pt x="339963" y="87264"/>
                  </a:lnTo>
                  <a:lnTo>
                    <a:pt x="341313" y="94197"/>
                  </a:lnTo>
                  <a:lnTo>
                    <a:pt x="345363" y="100295"/>
                  </a:lnTo>
                  <a:lnTo>
                    <a:pt x="417791" y="172723"/>
                  </a:lnTo>
                  <a:lnTo>
                    <a:pt x="422503" y="174526"/>
                  </a:lnTo>
                  <a:lnTo>
                    <a:pt x="431939" y="174526"/>
                  </a:lnTo>
                  <a:lnTo>
                    <a:pt x="436651" y="172723"/>
                  </a:lnTo>
                  <a:lnTo>
                    <a:pt x="440258" y="169129"/>
                  </a:lnTo>
                  <a:lnTo>
                    <a:pt x="444308" y="163029"/>
                  </a:lnTo>
                  <a:lnTo>
                    <a:pt x="445658" y="156092"/>
                  </a:lnTo>
                  <a:lnTo>
                    <a:pt x="444308" y="149155"/>
                  </a:lnTo>
                  <a:lnTo>
                    <a:pt x="440258" y="143055"/>
                  </a:lnTo>
                  <a:lnTo>
                    <a:pt x="403021" y="105819"/>
                  </a:lnTo>
                  <a:lnTo>
                    <a:pt x="533260" y="105819"/>
                  </a:lnTo>
                  <a:lnTo>
                    <a:pt x="514832" y="68951"/>
                  </a:lnTo>
                  <a:lnTo>
                    <a:pt x="402780" y="68951"/>
                  </a:lnTo>
                  <a:lnTo>
                    <a:pt x="440258" y="31473"/>
                  </a:lnTo>
                  <a:lnTo>
                    <a:pt x="444308" y="25374"/>
                  </a:lnTo>
                  <a:lnTo>
                    <a:pt x="445658" y="18437"/>
                  </a:lnTo>
                  <a:lnTo>
                    <a:pt x="444308" y="11499"/>
                  </a:lnTo>
                  <a:lnTo>
                    <a:pt x="440258" y="5400"/>
                  </a:lnTo>
                  <a:lnTo>
                    <a:pt x="434157" y="1350"/>
                  </a:lnTo>
                  <a:lnTo>
                    <a:pt x="427216" y="0"/>
                  </a:lnTo>
                  <a:close/>
                </a:path>
              </a:pathLst>
            </a:custGeom>
            <a:solidFill>
              <a:srgbClr val="001B44"/>
            </a:solidFill>
          </p:spPr>
          <p:txBody>
            <a:bodyPr wrap="square" lIns="0" tIns="0" rIns="0" bIns="0" rtlCol="0"/>
            <a:lstStyle/>
            <a:p>
              <a:endParaRPr/>
            </a:p>
          </p:txBody>
        </p:sp>
      </p:grpSp>
      <p:sp>
        <p:nvSpPr>
          <p:cNvPr id="41" name="Rectangle 40">
            <a:extLst>
              <a:ext uri="{FF2B5EF4-FFF2-40B4-BE49-F238E27FC236}">
                <a16:creationId xmlns:a16="http://schemas.microsoft.com/office/drawing/2014/main" id="{A6EDFA91-575A-2A9B-ABB9-AE736D7C0022}"/>
              </a:ext>
            </a:extLst>
          </p:cNvPr>
          <p:cNvSpPr/>
          <p:nvPr/>
        </p:nvSpPr>
        <p:spPr>
          <a:xfrm rot="5400000">
            <a:off x="5675988" y="-3512660"/>
            <a:ext cx="1254141"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43" name="object 39">
            <a:extLst>
              <a:ext uri="{FF2B5EF4-FFF2-40B4-BE49-F238E27FC236}">
                <a16:creationId xmlns:a16="http://schemas.microsoft.com/office/drawing/2014/main" id="{0AE87DD0-2EC6-7588-40CE-CD723B7CD7E9}"/>
              </a:ext>
            </a:extLst>
          </p:cNvPr>
          <p:cNvSpPr txBox="1"/>
          <p:nvPr/>
        </p:nvSpPr>
        <p:spPr>
          <a:xfrm>
            <a:off x="1572755" y="1310488"/>
            <a:ext cx="2794450" cy="363560"/>
          </a:xfrm>
          <a:prstGeom prst="rect">
            <a:avLst/>
          </a:prstGeom>
        </p:spPr>
        <p:txBody>
          <a:bodyPr vert="horz" wrap="square" lIns="0" tIns="33019" rIns="0" bIns="0" rtlCol="0">
            <a:spAutoFit/>
          </a:bodyPr>
          <a:lstStyle/>
          <a:p>
            <a:pPr marL="12700" marR="5080" indent="-12700">
              <a:lnSpc>
                <a:spcPts val="2800"/>
              </a:lnSpc>
              <a:spcBef>
                <a:spcPts val="100"/>
              </a:spcBef>
            </a:pPr>
            <a:r>
              <a:rPr lang="en-US" spc="-20">
                <a:solidFill>
                  <a:schemeClr val="tx1">
                    <a:lumMod val="90000"/>
                    <a:lumOff val="10000"/>
                  </a:schemeClr>
                </a:solidFill>
                <a:cs typeface="Arial"/>
              </a:rPr>
              <a:t>Digital</a:t>
            </a:r>
            <a:endParaRPr spc="-20">
              <a:solidFill>
                <a:schemeClr val="tx1">
                  <a:lumMod val="90000"/>
                  <a:lumOff val="10000"/>
                </a:schemeClr>
              </a:solidFill>
              <a:cs typeface="Arial"/>
            </a:endParaRPr>
          </a:p>
        </p:txBody>
      </p:sp>
      <p:sp>
        <p:nvSpPr>
          <p:cNvPr id="45" name="object 39">
            <a:extLst>
              <a:ext uri="{FF2B5EF4-FFF2-40B4-BE49-F238E27FC236}">
                <a16:creationId xmlns:a16="http://schemas.microsoft.com/office/drawing/2014/main" id="{04E9A9C0-4DF5-F8DD-39C9-30059CD5780C}"/>
              </a:ext>
            </a:extLst>
          </p:cNvPr>
          <p:cNvSpPr txBox="1"/>
          <p:nvPr/>
        </p:nvSpPr>
        <p:spPr>
          <a:xfrm>
            <a:off x="1572755" y="2374509"/>
            <a:ext cx="2794450" cy="363560"/>
          </a:xfrm>
          <a:prstGeom prst="rect">
            <a:avLst/>
          </a:prstGeom>
        </p:spPr>
        <p:txBody>
          <a:bodyPr vert="horz" wrap="square" lIns="0" tIns="33019" rIns="0" bIns="0" rtlCol="0">
            <a:spAutoFit/>
          </a:bodyPr>
          <a:lstStyle/>
          <a:p>
            <a:pPr marL="12700" marR="5080" indent="-12700">
              <a:lnSpc>
                <a:spcPts val="2800"/>
              </a:lnSpc>
              <a:spcBef>
                <a:spcPts val="100"/>
              </a:spcBef>
            </a:pPr>
            <a:r>
              <a:rPr lang="en-US" spc="-20">
                <a:solidFill>
                  <a:schemeClr val="tx1">
                    <a:lumMod val="90000"/>
                    <a:lumOff val="10000"/>
                  </a:schemeClr>
                </a:solidFill>
                <a:cs typeface="Arial"/>
              </a:rPr>
              <a:t>Platform development</a:t>
            </a:r>
            <a:endParaRPr spc="-20">
              <a:solidFill>
                <a:schemeClr val="tx1">
                  <a:lumMod val="90000"/>
                  <a:lumOff val="10000"/>
                </a:schemeClr>
              </a:solidFill>
              <a:cs typeface="Arial"/>
            </a:endParaRPr>
          </a:p>
        </p:txBody>
      </p:sp>
      <p:pic>
        <p:nvPicPr>
          <p:cNvPr id="55" name="Picture 54">
            <a:extLst>
              <a:ext uri="{FF2B5EF4-FFF2-40B4-BE49-F238E27FC236}">
                <a16:creationId xmlns:a16="http://schemas.microsoft.com/office/drawing/2014/main" id="{53D0E6F2-7BB2-5997-6B0E-BCA65EE07D2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6183" y="1091460"/>
            <a:ext cx="455395" cy="455394"/>
          </a:xfrm>
          <a:prstGeom prst="rect">
            <a:avLst/>
          </a:prstGeom>
        </p:spPr>
      </p:pic>
      <p:pic>
        <p:nvPicPr>
          <p:cNvPr id="59" name="Picture 58">
            <a:extLst>
              <a:ext uri="{FF2B5EF4-FFF2-40B4-BE49-F238E27FC236}">
                <a16:creationId xmlns:a16="http://schemas.microsoft.com/office/drawing/2014/main" id="{70661D64-848E-6718-9266-3F75BE2E9B48}"/>
              </a:ext>
            </a:extLst>
          </p:cNvPr>
          <p:cNvPicPr>
            <a:picLocks noChangeAspect="1"/>
          </p:cNvPicPr>
          <p:nvPr/>
        </p:nvPicPr>
        <p:blipFill>
          <a:blip r:embed="rId5"/>
          <a:stretch>
            <a:fillRect/>
          </a:stretch>
        </p:blipFill>
        <p:spPr>
          <a:xfrm>
            <a:off x="786183" y="5832822"/>
            <a:ext cx="490741" cy="455688"/>
          </a:xfrm>
          <a:prstGeom prst="rect">
            <a:avLst/>
          </a:prstGeom>
        </p:spPr>
      </p:pic>
      <p:pic>
        <p:nvPicPr>
          <p:cNvPr id="61" name="Picture 60">
            <a:extLst>
              <a:ext uri="{FF2B5EF4-FFF2-40B4-BE49-F238E27FC236}">
                <a16:creationId xmlns:a16="http://schemas.microsoft.com/office/drawing/2014/main" id="{77CC543B-47BD-211E-B201-E0A62B5E902D}"/>
              </a:ext>
            </a:extLst>
          </p:cNvPr>
          <p:cNvPicPr>
            <a:picLocks noChangeAspect="1"/>
          </p:cNvPicPr>
          <p:nvPr/>
        </p:nvPicPr>
        <p:blipFill>
          <a:blip r:embed="rId6"/>
          <a:stretch>
            <a:fillRect/>
          </a:stretch>
        </p:blipFill>
        <p:spPr>
          <a:xfrm>
            <a:off x="759844" y="2844751"/>
            <a:ext cx="509451" cy="472770"/>
          </a:xfrm>
          <a:prstGeom prst="rect">
            <a:avLst/>
          </a:prstGeom>
        </p:spPr>
      </p:pic>
      <p:pic>
        <p:nvPicPr>
          <p:cNvPr id="63" name="Picture 62">
            <a:extLst>
              <a:ext uri="{FF2B5EF4-FFF2-40B4-BE49-F238E27FC236}">
                <a16:creationId xmlns:a16="http://schemas.microsoft.com/office/drawing/2014/main" id="{B2FDACB8-2C63-C435-0BC5-99515E024C9C}"/>
              </a:ext>
            </a:extLst>
          </p:cNvPr>
          <p:cNvPicPr>
            <a:picLocks noChangeAspect="1"/>
          </p:cNvPicPr>
          <p:nvPr/>
        </p:nvPicPr>
        <p:blipFill>
          <a:blip r:embed="rId7"/>
          <a:stretch>
            <a:fillRect/>
          </a:stretch>
        </p:blipFill>
        <p:spPr>
          <a:xfrm>
            <a:off x="697675" y="2209475"/>
            <a:ext cx="564380" cy="464248"/>
          </a:xfrm>
          <a:prstGeom prst="rect">
            <a:avLst/>
          </a:prstGeom>
        </p:spPr>
      </p:pic>
      <p:grpSp>
        <p:nvGrpSpPr>
          <p:cNvPr id="15" name="Group 14">
            <a:extLst>
              <a:ext uri="{FF2B5EF4-FFF2-40B4-BE49-F238E27FC236}">
                <a16:creationId xmlns:a16="http://schemas.microsoft.com/office/drawing/2014/main" id="{79509C5A-10DC-661F-6786-1A8924D210E6}"/>
              </a:ext>
            </a:extLst>
          </p:cNvPr>
          <p:cNvGrpSpPr/>
          <p:nvPr/>
        </p:nvGrpSpPr>
        <p:grpSpPr>
          <a:xfrm>
            <a:off x="1313519" y="4674419"/>
            <a:ext cx="9966960" cy="457200"/>
            <a:chOff x="1313519" y="4892139"/>
            <a:chExt cx="9966960" cy="457200"/>
          </a:xfrm>
        </p:grpSpPr>
        <p:sp>
          <p:nvSpPr>
            <p:cNvPr id="18" name="Rectangle 17">
              <a:extLst>
                <a:ext uri="{FF2B5EF4-FFF2-40B4-BE49-F238E27FC236}">
                  <a16:creationId xmlns:a16="http://schemas.microsoft.com/office/drawing/2014/main" id="{965B196B-B72F-F150-AE8F-D8D7E0969A9E}"/>
                </a:ext>
              </a:extLst>
            </p:cNvPr>
            <p:cNvSpPr/>
            <p:nvPr/>
          </p:nvSpPr>
          <p:spPr>
            <a:xfrm rot="5400000">
              <a:off x="6068399" y="137259"/>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bject 39">
              <a:extLst>
                <a:ext uri="{FF2B5EF4-FFF2-40B4-BE49-F238E27FC236}">
                  <a16:creationId xmlns:a16="http://schemas.microsoft.com/office/drawing/2014/main" id="{735022DA-E426-7E3D-3D1E-7823A96F9852}"/>
                </a:ext>
              </a:extLst>
            </p:cNvPr>
            <p:cNvSpPr txBox="1"/>
            <p:nvPr/>
          </p:nvSpPr>
          <p:spPr>
            <a:xfrm>
              <a:off x="1572755" y="4951136"/>
              <a:ext cx="2794450" cy="355224"/>
            </a:xfrm>
            <a:prstGeom prst="rect">
              <a:avLst/>
            </a:prstGeom>
          </p:spPr>
          <p:txBody>
            <a:bodyPr vert="horz" wrap="square" lIns="0" tIns="33019" rIns="0" bIns="0" rtlCol="0">
              <a:spAutoFit/>
            </a:bodyPr>
            <a:lstStyle/>
            <a:p>
              <a:pPr marL="12700" marR="5080" indent="-12700">
                <a:lnSpc>
                  <a:spcPts val="2800"/>
                </a:lnSpc>
                <a:spcBef>
                  <a:spcPts val="100"/>
                </a:spcBef>
              </a:pPr>
              <a:r>
                <a:rPr lang="en-IN" spc="-20">
                  <a:solidFill>
                    <a:schemeClr val="tx1">
                      <a:lumMod val="90000"/>
                      <a:lumOff val="10000"/>
                    </a:schemeClr>
                  </a:solidFill>
                  <a:cs typeface="Arial"/>
                </a:rPr>
                <a:t>Cloud</a:t>
              </a:r>
            </a:p>
          </p:txBody>
        </p:sp>
        <p:sp>
          <p:nvSpPr>
            <p:cNvPr id="65" name="object 39">
              <a:extLst>
                <a:ext uri="{FF2B5EF4-FFF2-40B4-BE49-F238E27FC236}">
                  <a16:creationId xmlns:a16="http://schemas.microsoft.com/office/drawing/2014/main" id="{32F2A7A4-8137-7C31-7D29-CAD0D1AD6D18}"/>
                </a:ext>
              </a:extLst>
            </p:cNvPr>
            <p:cNvSpPr txBox="1"/>
            <p:nvPr/>
          </p:nvSpPr>
          <p:spPr>
            <a:xfrm>
              <a:off x="5213209" y="4932541"/>
              <a:ext cx="2488721" cy="356507"/>
            </a:xfrm>
            <a:prstGeom prst="rect">
              <a:avLst/>
            </a:prstGeom>
          </p:spPr>
          <p:txBody>
            <a:bodyPr vert="horz" wrap="square" lIns="0" tIns="33019" rIns="0" bIns="0" rtlCol="0">
              <a:spAutoFit/>
            </a:bodyPr>
            <a:lstStyle/>
            <a:p>
              <a:pPr marL="12700" marR="5080" indent="-12700">
                <a:lnSpc>
                  <a:spcPts val="2800"/>
                </a:lnSpc>
                <a:spcBef>
                  <a:spcPts val="100"/>
                </a:spcBef>
              </a:pPr>
              <a:r>
                <a:rPr lang="en-IN" sz="1400" b="1" spc="-20">
                  <a:solidFill>
                    <a:schemeClr val="tx1">
                      <a:lumMod val="90000"/>
                      <a:lumOff val="10000"/>
                    </a:schemeClr>
                  </a:solidFill>
                  <a:cs typeface="Arial"/>
                </a:rPr>
                <a:t>2000+ </a:t>
              </a:r>
              <a:r>
                <a:rPr lang="en-IN" sz="1400" spc="-20">
                  <a:solidFill>
                    <a:schemeClr val="tx1">
                      <a:lumMod val="90000"/>
                      <a:lumOff val="10000"/>
                    </a:schemeClr>
                  </a:solidFill>
                  <a:cs typeface="Arial"/>
                </a:rPr>
                <a:t>employees, 80+ Clients</a:t>
              </a:r>
            </a:p>
          </p:txBody>
        </p:sp>
        <p:sp>
          <p:nvSpPr>
            <p:cNvPr id="67" name="object 39">
              <a:extLst>
                <a:ext uri="{FF2B5EF4-FFF2-40B4-BE49-F238E27FC236}">
                  <a16:creationId xmlns:a16="http://schemas.microsoft.com/office/drawing/2014/main" id="{82B51CC8-3960-41BD-9291-14F5460C952F}"/>
                </a:ext>
              </a:extLst>
            </p:cNvPr>
            <p:cNvSpPr txBox="1"/>
            <p:nvPr/>
          </p:nvSpPr>
          <p:spPr>
            <a:xfrm>
              <a:off x="7785246" y="4927412"/>
              <a:ext cx="3291840" cy="402673"/>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AWS, Azure, Google Cloud Platform, virtual networking, SDNs, OS (Linux)</a:t>
              </a:r>
            </a:p>
          </p:txBody>
        </p:sp>
      </p:grpSp>
      <p:sp>
        <p:nvSpPr>
          <p:cNvPr id="77" name="object 39">
            <a:extLst>
              <a:ext uri="{FF2B5EF4-FFF2-40B4-BE49-F238E27FC236}">
                <a16:creationId xmlns:a16="http://schemas.microsoft.com/office/drawing/2014/main" id="{AC38B620-D825-060D-0882-19C6A178249D}"/>
              </a:ext>
            </a:extLst>
          </p:cNvPr>
          <p:cNvSpPr txBox="1"/>
          <p:nvPr/>
        </p:nvSpPr>
        <p:spPr>
          <a:xfrm>
            <a:off x="7785246" y="2354953"/>
            <a:ext cx="3291840" cy="402673"/>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 API Design, Java, Microservices, Spring Boot, Platform profiling/performance Tuning.</a:t>
            </a:r>
          </a:p>
        </p:txBody>
      </p:sp>
      <p:sp>
        <p:nvSpPr>
          <p:cNvPr id="79" name="object 39">
            <a:extLst>
              <a:ext uri="{FF2B5EF4-FFF2-40B4-BE49-F238E27FC236}">
                <a16:creationId xmlns:a16="http://schemas.microsoft.com/office/drawing/2014/main" id="{8D52DD2A-1ACC-4916-0AC6-9688FB2132FE}"/>
              </a:ext>
            </a:extLst>
          </p:cNvPr>
          <p:cNvSpPr txBox="1"/>
          <p:nvPr/>
        </p:nvSpPr>
        <p:spPr>
          <a:xfrm>
            <a:off x="7785246" y="929288"/>
            <a:ext cx="3291840" cy="1097280"/>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Web accessibility, Mobile first, Brand &amp; SEO, Customer centric, HTML5, CSS3, LESS, SASS, Core JavaScript, React.js, Node.js, profiling/ performance tuning, ESI, Hybrid Mobile Apps, PWA, iOS (Swift) , Android (Kotlin), </a:t>
            </a:r>
            <a:r>
              <a:rPr lang="en-US" sz="1200" spc="-20">
                <a:solidFill>
                  <a:schemeClr val="tx1">
                    <a:lumMod val="90000"/>
                    <a:lumOff val="10000"/>
                  </a:schemeClr>
                </a:solidFill>
                <a:cs typeface="Arial"/>
              </a:rPr>
              <a:t>Content as a Service, Headless CMS, Tridion, Umbraco, CMS, A/B testing, web.</a:t>
            </a:r>
            <a:endParaRPr lang="en-IN" sz="1200" spc="-20">
              <a:solidFill>
                <a:schemeClr val="tx1">
                  <a:lumMod val="90000"/>
                  <a:lumOff val="10000"/>
                </a:schemeClr>
              </a:solidFill>
              <a:cs typeface="Arial"/>
            </a:endParaRPr>
          </a:p>
        </p:txBody>
      </p:sp>
      <p:grpSp>
        <p:nvGrpSpPr>
          <p:cNvPr id="19" name="Group 18">
            <a:extLst>
              <a:ext uri="{FF2B5EF4-FFF2-40B4-BE49-F238E27FC236}">
                <a16:creationId xmlns:a16="http://schemas.microsoft.com/office/drawing/2014/main" id="{11AA0432-AEB8-2012-48FD-76DFC41D00EF}"/>
              </a:ext>
            </a:extLst>
          </p:cNvPr>
          <p:cNvGrpSpPr/>
          <p:nvPr/>
        </p:nvGrpSpPr>
        <p:grpSpPr>
          <a:xfrm>
            <a:off x="1313513" y="5784680"/>
            <a:ext cx="9966960" cy="457200"/>
            <a:chOff x="1313513" y="6002400"/>
            <a:chExt cx="9966960" cy="457200"/>
          </a:xfrm>
        </p:grpSpPr>
        <p:sp>
          <p:nvSpPr>
            <p:cNvPr id="24" name="Rectangle 23">
              <a:extLst>
                <a:ext uri="{FF2B5EF4-FFF2-40B4-BE49-F238E27FC236}">
                  <a16:creationId xmlns:a16="http://schemas.microsoft.com/office/drawing/2014/main" id="{33B603CA-B7D0-5512-35C6-ED07F7E07F3C}"/>
                </a:ext>
              </a:extLst>
            </p:cNvPr>
            <p:cNvSpPr/>
            <p:nvPr/>
          </p:nvSpPr>
          <p:spPr>
            <a:xfrm rot="5400000">
              <a:off x="6068393" y="1247520"/>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bject 39">
              <a:extLst>
                <a:ext uri="{FF2B5EF4-FFF2-40B4-BE49-F238E27FC236}">
                  <a16:creationId xmlns:a16="http://schemas.microsoft.com/office/drawing/2014/main" id="{5B8DD059-B5EA-5806-61FE-05BE3406E031}"/>
                </a:ext>
              </a:extLst>
            </p:cNvPr>
            <p:cNvSpPr txBox="1"/>
            <p:nvPr/>
          </p:nvSpPr>
          <p:spPr>
            <a:xfrm>
              <a:off x="1572755" y="6042201"/>
              <a:ext cx="3490275" cy="363560"/>
            </a:xfrm>
            <a:prstGeom prst="rect">
              <a:avLst/>
            </a:prstGeom>
          </p:spPr>
          <p:txBody>
            <a:bodyPr vert="horz" wrap="square" lIns="0" tIns="33019" rIns="0" bIns="0" rtlCol="0">
              <a:spAutoFit/>
            </a:bodyPr>
            <a:lstStyle/>
            <a:p>
              <a:pPr marL="12700" marR="5080" indent="-12700">
                <a:lnSpc>
                  <a:spcPts val="2800"/>
                </a:lnSpc>
                <a:spcBef>
                  <a:spcPts val="100"/>
                </a:spcBef>
              </a:pPr>
              <a:r>
                <a:rPr lang="en-IN" spc="-20">
                  <a:solidFill>
                    <a:schemeClr val="tx1">
                      <a:lumMod val="90000"/>
                      <a:lumOff val="10000"/>
                    </a:schemeClr>
                  </a:solidFill>
                  <a:cs typeface="Arial"/>
                </a:rPr>
                <a:t>Security</a:t>
              </a:r>
            </a:p>
          </p:txBody>
        </p:sp>
        <p:sp>
          <p:nvSpPr>
            <p:cNvPr id="71" name="object 39">
              <a:extLst>
                <a:ext uri="{FF2B5EF4-FFF2-40B4-BE49-F238E27FC236}">
                  <a16:creationId xmlns:a16="http://schemas.microsoft.com/office/drawing/2014/main" id="{C7D71822-326A-9B95-8E7D-8470A51F46A3}"/>
                </a:ext>
              </a:extLst>
            </p:cNvPr>
            <p:cNvSpPr txBox="1"/>
            <p:nvPr/>
          </p:nvSpPr>
          <p:spPr>
            <a:xfrm>
              <a:off x="7785246" y="6114978"/>
              <a:ext cx="3291840" cy="218007"/>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Secure Coding, </a:t>
              </a:r>
              <a:r>
                <a:rPr lang="en-IN" sz="1200" spc="-20" err="1">
                  <a:solidFill>
                    <a:schemeClr val="tx1">
                      <a:lumMod val="90000"/>
                      <a:lumOff val="10000"/>
                    </a:schemeClr>
                  </a:solidFill>
                  <a:cs typeface="Arial"/>
                </a:rPr>
                <a:t>DevSecOps</a:t>
              </a:r>
              <a:r>
                <a:rPr lang="en-IN" sz="1200" spc="-20">
                  <a:solidFill>
                    <a:schemeClr val="tx1">
                      <a:lumMod val="90000"/>
                      <a:lumOff val="10000"/>
                    </a:schemeClr>
                  </a:solidFill>
                  <a:cs typeface="Arial"/>
                </a:rPr>
                <a:t>, </a:t>
              </a:r>
              <a:r>
                <a:rPr lang="en-IN" sz="1200" spc="-20" err="1">
                  <a:solidFill>
                    <a:schemeClr val="tx1">
                      <a:lumMod val="90000"/>
                      <a:lumOff val="10000"/>
                    </a:schemeClr>
                  </a:solidFill>
                  <a:cs typeface="Arial"/>
                </a:rPr>
                <a:t>SecOps</a:t>
              </a:r>
              <a:endParaRPr lang="en-IN" sz="1200" spc="-20">
                <a:solidFill>
                  <a:schemeClr val="tx1">
                    <a:lumMod val="90000"/>
                    <a:lumOff val="10000"/>
                  </a:schemeClr>
                </a:solidFill>
                <a:cs typeface="Arial"/>
              </a:endParaRPr>
            </a:p>
          </p:txBody>
        </p:sp>
        <p:sp>
          <p:nvSpPr>
            <p:cNvPr id="81" name="object 39">
              <a:extLst>
                <a:ext uri="{FF2B5EF4-FFF2-40B4-BE49-F238E27FC236}">
                  <a16:creationId xmlns:a16="http://schemas.microsoft.com/office/drawing/2014/main" id="{389B5B37-04FB-BE27-F570-20462E5A95EC}"/>
                </a:ext>
              </a:extLst>
            </p:cNvPr>
            <p:cNvSpPr txBox="1"/>
            <p:nvPr/>
          </p:nvSpPr>
          <p:spPr>
            <a:xfrm>
              <a:off x="5206244" y="6027774"/>
              <a:ext cx="1441571" cy="356507"/>
            </a:xfrm>
            <a:prstGeom prst="rect">
              <a:avLst/>
            </a:prstGeom>
          </p:spPr>
          <p:txBody>
            <a:bodyPr vert="horz" wrap="square" lIns="0" tIns="33019" rIns="0" bIns="0" rtlCol="0">
              <a:spAutoFit/>
            </a:bodyPr>
            <a:lstStyle/>
            <a:p>
              <a:pPr marL="12700" marR="5080" indent="-12700">
                <a:lnSpc>
                  <a:spcPts val="2800"/>
                </a:lnSpc>
                <a:spcBef>
                  <a:spcPts val="100"/>
                </a:spcBef>
              </a:pPr>
              <a:r>
                <a:rPr lang="en-IN" sz="1400" b="1" spc="-20">
                  <a:solidFill>
                    <a:schemeClr val="tx1">
                      <a:lumMod val="90000"/>
                      <a:lumOff val="10000"/>
                    </a:schemeClr>
                  </a:solidFill>
                  <a:cs typeface="Arial"/>
                </a:rPr>
                <a:t>500+ </a:t>
              </a:r>
              <a:r>
                <a:rPr lang="en-IN" sz="1400" spc="-20">
                  <a:solidFill>
                    <a:schemeClr val="tx1">
                      <a:lumMod val="90000"/>
                      <a:lumOff val="10000"/>
                    </a:schemeClr>
                  </a:solidFill>
                  <a:cs typeface="Arial"/>
                </a:rPr>
                <a:t>employees</a:t>
              </a:r>
            </a:p>
          </p:txBody>
        </p:sp>
      </p:grpSp>
      <p:grpSp>
        <p:nvGrpSpPr>
          <p:cNvPr id="17" name="Group 16">
            <a:extLst>
              <a:ext uri="{FF2B5EF4-FFF2-40B4-BE49-F238E27FC236}">
                <a16:creationId xmlns:a16="http://schemas.microsoft.com/office/drawing/2014/main" id="{18A7374B-3AF6-54F9-45D5-35CECD5937C0}"/>
              </a:ext>
            </a:extLst>
          </p:cNvPr>
          <p:cNvGrpSpPr/>
          <p:nvPr/>
        </p:nvGrpSpPr>
        <p:grpSpPr>
          <a:xfrm>
            <a:off x="1313514" y="5229551"/>
            <a:ext cx="9966960" cy="457200"/>
            <a:chOff x="1313514" y="5447271"/>
            <a:chExt cx="9966960" cy="457200"/>
          </a:xfrm>
        </p:grpSpPr>
        <p:sp>
          <p:nvSpPr>
            <p:cNvPr id="12" name="Rectangle 11">
              <a:extLst>
                <a:ext uri="{FF2B5EF4-FFF2-40B4-BE49-F238E27FC236}">
                  <a16:creationId xmlns:a16="http://schemas.microsoft.com/office/drawing/2014/main" id="{54CD9EC0-FAD1-60DF-7960-906327955D2D}"/>
                </a:ext>
              </a:extLst>
            </p:cNvPr>
            <p:cNvSpPr/>
            <p:nvPr/>
          </p:nvSpPr>
          <p:spPr>
            <a:xfrm rot="5400000">
              <a:off x="6068394" y="692391"/>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bject 39">
              <a:extLst>
                <a:ext uri="{FF2B5EF4-FFF2-40B4-BE49-F238E27FC236}">
                  <a16:creationId xmlns:a16="http://schemas.microsoft.com/office/drawing/2014/main" id="{CF653948-5918-CA06-9C6C-C6B2FE36DA3A}"/>
                </a:ext>
              </a:extLst>
            </p:cNvPr>
            <p:cNvSpPr txBox="1"/>
            <p:nvPr/>
          </p:nvSpPr>
          <p:spPr>
            <a:xfrm>
              <a:off x="1572755" y="5509986"/>
              <a:ext cx="2794450" cy="363560"/>
            </a:xfrm>
            <a:prstGeom prst="rect">
              <a:avLst/>
            </a:prstGeom>
          </p:spPr>
          <p:txBody>
            <a:bodyPr vert="horz" wrap="square" lIns="0" tIns="33019" rIns="0" bIns="0" rtlCol="0">
              <a:spAutoFit/>
            </a:bodyPr>
            <a:lstStyle/>
            <a:p>
              <a:pPr marL="12700" marR="5080" indent="-12700">
                <a:lnSpc>
                  <a:spcPts val="2800"/>
                </a:lnSpc>
                <a:spcBef>
                  <a:spcPts val="100"/>
                </a:spcBef>
              </a:pPr>
              <a:r>
                <a:rPr lang="en-US" spc="-20">
                  <a:solidFill>
                    <a:schemeClr val="tx1">
                      <a:lumMod val="90000"/>
                      <a:lumOff val="10000"/>
                    </a:schemeClr>
                  </a:solidFill>
                  <a:cs typeface="Arial"/>
                </a:rPr>
                <a:t>Automation</a:t>
              </a:r>
              <a:endParaRPr spc="-20">
                <a:solidFill>
                  <a:schemeClr val="tx1">
                    <a:lumMod val="90000"/>
                    <a:lumOff val="10000"/>
                  </a:schemeClr>
                </a:solidFill>
                <a:cs typeface="Arial"/>
              </a:endParaRPr>
            </a:p>
          </p:txBody>
        </p:sp>
        <p:sp>
          <p:nvSpPr>
            <p:cNvPr id="69" name="object 39">
              <a:extLst>
                <a:ext uri="{FF2B5EF4-FFF2-40B4-BE49-F238E27FC236}">
                  <a16:creationId xmlns:a16="http://schemas.microsoft.com/office/drawing/2014/main" id="{8FB9CAE9-29B7-E4F4-AD34-5900F0F3F264}"/>
                </a:ext>
              </a:extLst>
            </p:cNvPr>
            <p:cNvSpPr txBox="1"/>
            <p:nvPr/>
          </p:nvSpPr>
          <p:spPr>
            <a:xfrm>
              <a:off x="7785246" y="5490430"/>
              <a:ext cx="3291840" cy="402673"/>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Selenium, </a:t>
              </a:r>
              <a:r>
                <a:rPr lang="en-IN" sz="1200" spc="-20" err="1">
                  <a:solidFill>
                    <a:schemeClr val="tx1">
                      <a:lumMod val="90000"/>
                      <a:lumOff val="10000"/>
                    </a:schemeClr>
                  </a:solidFill>
                  <a:cs typeface="Arial"/>
                </a:rPr>
                <a:t>Appium</a:t>
              </a:r>
              <a:r>
                <a:rPr lang="en-IN" sz="1200" spc="-20">
                  <a:solidFill>
                    <a:schemeClr val="tx1">
                      <a:lumMod val="90000"/>
                      <a:lumOff val="10000"/>
                    </a:schemeClr>
                  </a:solidFill>
                  <a:cs typeface="Arial"/>
                </a:rPr>
                <a:t>, </a:t>
              </a:r>
              <a:r>
                <a:rPr lang="en-IN" sz="1200" spc="-20" err="1">
                  <a:solidFill>
                    <a:schemeClr val="tx1">
                      <a:lumMod val="90000"/>
                      <a:lumOff val="10000"/>
                    </a:schemeClr>
                  </a:solidFill>
                  <a:cs typeface="Arial"/>
                </a:rPr>
                <a:t>TestObject</a:t>
              </a:r>
              <a:r>
                <a:rPr lang="en-IN" sz="1200" spc="-20">
                  <a:solidFill>
                    <a:schemeClr val="tx1">
                      <a:lumMod val="90000"/>
                      <a:lumOff val="10000"/>
                    </a:schemeClr>
                  </a:solidFill>
                  <a:cs typeface="Arial"/>
                </a:rPr>
                <a:t>, </a:t>
              </a:r>
              <a:r>
                <a:rPr lang="en-IN" sz="1200" spc="-20" err="1">
                  <a:solidFill>
                    <a:schemeClr val="tx1">
                      <a:lumMod val="90000"/>
                      <a:lumOff val="10000"/>
                    </a:schemeClr>
                  </a:solidFill>
                  <a:cs typeface="Arial"/>
                </a:rPr>
                <a:t>XUITest</a:t>
              </a:r>
              <a:r>
                <a:rPr lang="en-IN" sz="1200" spc="-20">
                  <a:solidFill>
                    <a:schemeClr val="tx1">
                      <a:lumMod val="90000"/>
                      <a:lumOff val="10000"/>
                    </a:schemeClr>
                  </a:solidFill>
                  <a:cs typeface="Arial"/>
                </a:rPr>
                <a:t>, Jest, Serenity, Non-functional testing</a:t>
              </a:r>
            </a:p>
          </p:txBody>
        </p:sp>
        <p:sp>
          <p:nvSpPr>
            <p:cNvPr id="83" name="object 39">
              <a:extLst>
                <a:ext uri="{FF2B5EF4-FFF2-40B4-BE49-F238E27FC236}">
                  <a16:creationId xmlns:a16="http://schemas.microsoft.com/office/drawing/2014/main" id="{39E4E701-233B-48C0-38FD-7D60D844F409}"/>
                </a:ext>
              </a:extLst>
            </p:cNvPr>
            <p:cNvSpPr txBox="1"/>
            <p:nvPr/>
          </p:nvSpPr>
          <p:spPr>
            <a:xfrm>
              <a:off x="5213209" y="5495559"/>
              <a:ext cx="1441571" cy="356507"/>
            </a:xfrm>
            <a:prstGeom prst="rect">
              <a:avLst/>
            </a:prstGeom>
          </p:spPr>
          <p:txBody>
            <a:bodyPr vert="horz" wrap="square" lIns="0" tIns="33019" rIns="0" bIns="0" rtlCol="0">
              <a:spAutoFit/>
            </a:bodyPr>
            <a:lstStyle/>
            <a:p>
              <a:pPr marL="12700" marR="5080" indent="-12700">
                <a:lnSpc>
                  <a:spcPts val="2800"/>
                </a:lnSpc>
                <a:spcBef>
                  <a:spcPts val="100"/>
                </a:spcBef>
              </a:pPr>
              <a:r>
                <a:rPr lang="en-IN" sz="1400" b="1" spc="-20">
                  <a:solidFill>
                    <a:schemeClr val="tx1">
                      <a:lumMod val="90000"/>
                      <a:lumOff val="10000"/>
                    </a:schemeClr>
                  </a:solidFill>
                  <a:cs typeface="Arial"/>
                </a:rPr>
                <a:t>1000+ </a:t>
              </a:r>
              <a:r>
                <a:rPr lang="en-IN" sz="1400" spc="-20">
                  <a:solidFill>
                    <a:schemeClr val="tx1">
                      <a:lumMod val="90000"/>
                      <a:lumOff val="10000"/>
                    </a:schemeClr>
                  </a:solidFill>
                  <a:cs typeface="Arial"/>
                </a:rPr>
                <a:t>employees</a:t>
              </a:r>
            </a:p>
          </p:txBody>
        </p:sp>
      </p:grpSp>
      <p:grpSp>
        <p:nvGrpSpPr>
          <p:cNvPr id="25" name="Group 24">
            <a:extLst>
              <a:ext uri="{FF2B5EF4-FFF2-40B4-BE49-F238E27FC236}">
                <a16:creationId xmlns:a16="http://schemas.microsoft.com/office/drawing/2014/main" id="{E3653F47-DD47-A9F2-5E0B-00A748267852}"/>
              </a:ext>
            </a:extLst>
          </p:cNvPr>
          <p:cNvGrpSpPr/>
          <p:nvPr/>
        </p:nvGrpSpPr>
        <p:grpSpPr>
          <a:xfrm>
            <a:off x="1309983" y="3009023"/>
            <a:ext cx="9966960" cy="457200"/>
            <a:chOff x="1309983" y="3226743"/>
            <a:chExt cx="9966960" cy="457200"/>
          </a:xfrm>
        </p:grpSpPr>
        <p:sp>
          <p:nvSpPr>
            <p:cNvPr id="39" name="Rectangle 38">
              <a:extLst>
                <a:ext uri="{FF2B5EF4-FFF2-40B4-BE49-F238E27FC236}">
                  <a16:creationId xmlns:a16="http://schemas.microsoft.com/office/drawing/2014/main" id="{A4678A01-020A-35FD-3BD0-5BC126CE408A}"/>
                </a:ext>
              </a:extLst>
            </p:cNvPr>
            <p:cNvSpPr/>
            <p:nvPr/>
          </p:nvSpPr>
          <p:spPr>
            <a:xfrm rot="5400000">
              <a:off x="6064863" y="-1528137"/>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47" name="object 39">
              <a:extLst>
                <a:ext uri="{FF2B5EF4-FFF2-40B4-BE49-F238E27FC236}">
                  <a16:creationId xmlns:a16="http://schemas.microsoft.com/office/drawing/2014/main" id="{69CDDB4F-BECE-C3AF-966E-FBB6B6682AB3}"/>
                </a:ext>
              </a:extLst>
            </p:cNvPr>
            <p:cNvSpPr txBox="1"/>
            <p:nvPr/>
          </p:nvSpPr>
          <p:spPr>
            <a:xfrm>
              <a:off x="1572755" y="3257882"/>
              <a:ext cx="2794450" cy="392414"/>
            </a:xfrm>
            <a:prstGeom prst="rect">
              <a:avLst/>
            </a:prstGeom>
          </p:spPr>
          <p:txBody>
            <a:bodyPr vert="horz" wrap="square" lIns="0" tIns="33019" rIns="0" bIns="0" rtlCol="0" anchor="t">
              <a:spAutoFit/>
            </a:bodyPr>
            <a:lstStyle/>
            <a:p>
              <a:pPr marL="12700" marR="5080" indent="-12700">
                <a:lnSpc>
                  <a:spcPts val="2800"/>
                </a:lnSpc>
                <a:spcBef>
                  <a:spcPts val="100"/>
                </a:spcBef>
              </a:pPr>
              <a:r>
                <a:rPr lang="en-US" spc="-20">
                  <a:solidFill>
                    <a:schemeClr val="tx1">
                      <a:lumMod val="90000"/>
                      <a:lumOff val="10000"/>
                    </a:schemeClr>
                  </a:solidFill>
                  <a:cs typeface="Arial"/>
                </a:rPr>
                <a:t>Databases</a:t>
              </a:r>
            </a:p>
          </p:txBody>
        </p:sp>
        <p:sp>
          <p:nvSpPr>
            <p:cNvPr id="75" name="object 39">
              <a:extLst>
                <a:ext uri="{FF2B5EF4-FFF2-40B4-BE49-F238E27FC236}">
                  <a16:creationId xmlns:a16="http://schemas.microsoft.com/office/drawing/2014/main" id="{A17DC3F9-B27D-9327-3B47-1666405A35F3}"/>
                </a:ext>
              </a:extLst>
            </p:cNvPr>
            <p:cNvSpPr txBox="1"/>
            <p:nvPr/>
          </p:nvSpPr>
          <p:spPr>
            <a:xfrm>
              <a:off x="7785246" y="3345086"/>
              <a:ext cx="3291840" cy="218007"/>
            </a:xfrm>
            <a:prstGeom prst="rect">
              <a:avLst/>
            </a:prstGeom>
          </p:spPr>
          <p:txBody>
            <a:bodyPr vert="horz" wrap="square" lIns="0" tIns="33019" rIns="0" bIns="0" rtlCol="0">
              <a:spAutoFit/>
            </a:bodyPr>
            <a:lstStyle/>
            <a:p>
              <a:pPr marL="12700" marR="5080" indent="-12700"/>
              <a:r>
                <a:rPr lang="en-IN" sz="1200" spc="-20">
                  <a:solidFill>
                    <a:schemeClr val="tx1">
                      <a:lumMod val="90000"/>
                      <a:lumOff val="10000"/>
                    </a:schemeClr>
                  </a:solidFill>
                  <a:cs typeface="Arial"/>
                </a:rPr>
                <a:t>NoSQL, RDBMS (Oracle, MS SQL, MySQL)</a:t>
              </a:r>
            </a:p>
          </p:txBody>
        </p:sp>
        <p:sp>
          <p:nvSpPr>
            <p:cNvPr id="87" name="object 39">
              <a:extLst>
                <a:ext uri="{FF2B5EF4-FFF2-40B4-BE49-F238E27FC236}">
                  <a16:creationId xmlns:a16="http://schemas.microsoft.com/office/drawing/2014/main" id="{3B2D76AE-B548-A000-6EB3-5567D414AE75}"/>
                </a:ext>
              </a:extLst>
            </p:cNvPr>
            <p:cNvSpPr txBox="1"/>
            <p:nvPr/>
          </p:nvSpPr>
          <p:spPr>
            <a:xfrm>
              <a:off x="5208302" y="3329697"/>
              <a:ext cx="2216291" cy="248785"/>
            </a:xfrm>
            <a:prstGeom prst="rect">
              <a:avLst/>
            </a:prstGeom>
          </p:spPr>
          <p:txBody>
            <a:bodyPr vert="horz" wrap="square" lIns="0" tIns="33019" rIns="0" bIns="0" rtlCol="0" anchor="t">
              <a:spAutoFit/>
            </a:bodyPr>
            <a:lstStyle/>
            <a:p>
              <a:pPr marL="12700" marR="5080" indent="-12700"/>
              <a:r>
                <a:rPr lang="en-IN" sz="1400" b="1" spc="-20">
                  <a:solidFill>
                    <a:schemeClr val="tx1">
                      <a:lumMod val="90000"/>
                      <a:lumOff val="10000"/>
                    </a:schemeClr>
                  </a:solidFill>
                  <a:cs typeface="Arial"/>
                </a:rPr>
                <a:t>500+ </a:t>
              </a:r>
              <a:r>
                <a:rPr lang="en-IN" sz="1400" spc="-20">
                  <a:solidFill>
                    <a:schemeClr val="tx1">
                      <a:lumMod val="90000"/>
                      <a:lumOff val="10000"/>
                    </a:schemeClr>
                  </a:solidFill>
                  <a:cs typeface="Arial"/>
                </a:rPr>
                <a:t>consultants</a:t>
              </a:r>
            </a:p>
          </p:txBody>
        </p:sp>
      </p:grpSp>
      <p:sp>
        <p:nvSpPr>
          <p:cNvPr id="89" name="object 39">
            <a:extLst>
              <a:ext uri="{FF2B5EF4-FFF2-40B4-BE49-F238E27FC236}">
                <a16:creationId xmlns:a16="http://schemas.microsoft.com/office/drawing/2014/main" id="{B42F042F-F685-31C5-9A71-D62A91F80B30}"/>
              </a:ext>
            </a:extLst>
          </p:cNvPr>
          <p:cNvSpPr txBox="1"/>
          <p:nvPr/>
        </p:nvSpPr>
        <p:spPr>
          <a:xfrm>
            <a:off x="5235780" y="1251196"/>
            <a:ext cx="2216291" cy="464229"/>
          </a:xfrm>
          <a:prstGeom prst="rect">
            <a:avLst/>
          </a:prstGeom>
        </p:spPr>
        <p:txBody>
          <a:bodyPr vert="horz" wrap="square" lIns="0" tIns="33019" rIns="0" bIns="0" rtlCol="0" anchor="t">
            <a:spAutoFit/>
          </a:bodyPr>
          <a:lstStyle/>
          <a:p>
            <a:r>
              <a:rPr lang="en-GB" sz="1400" b="1" spc="-20">
                <a:solidFill>
                  <a:srgbClr val="082340"/>
                </a:solidFill>
                <a:latin typeface="Anek Latin"/>
                <a:cs typeface="Arial"/>
              </a:rPr>
              <a:t>2000+ </a:t>
            </a:r>
            <a:r>
              <a:rPr lang="en-GB" sz="1400" spc="-20">
                <a:solidFill>
                  <a:srgbClr val="082340"/>
                </a:solidFill>
                <a:latin typeface="Anek Latin"/>
                <a:cs typeface="Arial"/>
              </a:rPr>
              <a:t>Digital certified consultants</a:t>
            </a:r>
            <a:endParaRPr lang="en-IN" sz="1400" spc="-20">
              <a:solidFill>
                <a:schemeClr val="tx1">
                  <a:lumMod val="90000"/>
                  <a:lumOff val="10000"/>
                </a:schemeClr>
              </a:solidFill>
              <a:cs typeface="Arial"/>
            </a:endParaRPr>
          </a:p>
        </p:txBody>
      </p:sp>
      <p:sp>
        <p:nvSpPr>
          <p:cNvPr id="91" name="object 39">
            <a:extLst>
              <a:ext uri="{FF2B5EF4-FFF2-40B4-BE49-F238E27FC236}">
                <a16:creationId xmlns:a16="http://schemas.microsoft.com/office/drawing/2014/main" id="{53538EAE-F193-62CA-7FB5-228CA3D68871}"/>
              </a:ext>
            </a:extLst>
          </p:cNvPr>
          <p:cNvSpPr txBox="1"/>
          <p:nvPr/>
        </p:nvSpPr>
        <p:spPr>
          <a:xfrm>
            <a:off x="5165208" y="2216452"/>
            <a:ext cx="2377440" cy="640080"/>
          </a:xfrm>
          <a:prstGeom prst="rect">
            <a:avLst/>
          </a:prstGeom>
        </p:spPr>
        <p:txBody>
          <a:bodyPr vert="horz" wrap="square" lIns="0" tIns="33019" rIns="0" bIns="0" rtlCol="0" anchor="t">
            <a:noAutofit/>
          </a:bodyPr>
          <a:lstStyle/>
          <a:p>
            <a:pPr marL="12700" marR="5080" indent="-12700"/>
            <a:r>
              <a:rPr lang="en-IN" sz="1300" b="1" spc="-20">
                <a:solidFill>
                  <a:schemeClr val="tx1">
                    <a:lumMod val="90000"/>
                    <a:lumOff val="10000"/>
                  </a:schemeClr>
                </a:solidFill>
                <a:cs typeface="Arial"/>
              </a:rPr>
              <a:t>3500+</a:t>
            </a:r>
            <a:r>
              <a:rPr lang="en-IN" sz="1300" spc="-20">
                <a:solidFill>
                  <a:schemeClr val="tx1">
                    <a:lumMod val="90000"/>
                    <a:lumOff val="10000"/>
                  </a:schemeClr>
                </a:solidFill>
                <a:cs typeface="Arial"/>
              </a:rPr>
              <a:t> employees, </a:t>
            </a:r>
            <a:r>
              <a:rPr lang="en-IN" sz="1300" b="1" spc="-20">
                <a:solidFill>
                  <a:schemeClr val="tx1">
                    <a:lumMod val="90000"/>
                    <a:lumOff val="10000"/>
                  </a:schemeClr>
                </a:solidFill>
                <a:cs typeface="Arial"/>
              </a:rPr>
              <a:t>1200+</a:t>
            </a:r>
            <a:r>
              <a:rPr lang="en-IN" sz="1300" spc="-20">
                <a:solidFill>
                  <a:schemeClr val="tx1">
                    <a:lumMod val="90000"/>
                    <a:lumOff val="10000"/>
                  </a:schemeClr>
                </a:solidFill>
                <a:cs typeface="Arial"/>
              </a:rPr>
              <a:t> resources experienced in platform modernization</a:t>
            </a:r>
          </a:p>
        </p:txBody>
      </p:sp>
      <p:sp>
        <p:nvSpPr>
          <p:cNvPr id="180" name="object 5">
            <a:extLst>
              <a:ext uri="{FF2B5EF4-FFF2-40B4-BE49-F238E27FC236}">
                <a16:creationId xmlns:a16="http://schemas.microsoft.com/office/drawing/2014/main" id="{7E813F50-7A5F-B8F3-7C03-25CFF393D6B4}"/>
              </a:ext>
            </a:extLst>
          </p:cNvPr>
          <p:cNvSpPr txBox="1"/>
          <p:nvPr/>
        </p:nvSpPr>
        <p:spPr>
          <a:xfrm>
            <a:off x="5193618" y="476190"/>
            <a:ext cx="2015306" cy="259045"/>
          </a:xfrm>
          <a:prstGeom prst="rect">
            <a:avLst/>
          </a:prstGeom>
        </p:spPr>
        <p:txBody>
          <a:bodyPr vert="horz" wrap="square" lIns="0" tIns="12700" rIns="0" bIns="0" rtlCol="0">
            <a:spAutoFit/>
          </a:bodyPr>
          <a:lstStyle/>
          <a:p>
            <a:pPr marL="12700" marR="5080" indent="-12700" algn="ctr">
              <a:lnSpc>
                <a:spcPct val="100000"/>
              </a:lnSpc>
              <a:spcBef>
                <a:spcPts val="100"/>
              </a:spcBef>
            </a:pPr>
            <a:r>
              <a:rPr lang="en-IN" sz="1600" b="1" spc="-20">
                <a:solidFill>
                  <a:schemeClr val="tx1">
                    <a:lumMod val="90000"/>
                    <a:lumOff val="10000"/>
                  </a:schemeClr>
                </a:solidFill>
                <a:cs typeface="Arial"/>
              </a:rPr>
              <a:t>No. of Resources</a:t>
            </a:r>
          </a:p>
        </p:txBody>
      </p:sp>
      <p:sp>
        <p:nvSpPr>
          <p:cNvPr id="181" name="object 5">
            <a:extLst>
              <a:ext uri="{FF2B5EF4-FFF2-40B4-BE49-F238E27FC236}">
                <a16:creationId xmlns:a16="http://schemas.microsoft.com/office/drawing/2014/main" id="{03A0A807-6C59-EC73-B4F9-DEDC19B9DAF1}"/>
              </a:ext>
            </a:extLst>
          </p:cNvPr>
          <p:cNvSpPr txBox="1"/>
          <p:nvPr/>
        </p:nvSpPr>
        <p:spPr>
          <a:xfrm>
            <a:off x="8305168" y="476190"/>
            <a:ext cx="2015306" cy="259045"/>
          </a:xfrm>
          <a:prstGeom prst="rect">
            <a:avLst/>
          </a:prstGeom>
        </p:spPr>
        <p:txBody>
          <a:bodyPr vert="horz" wrap="square" lIns="0" tIns="12700" rIns="0" bIns="0" rtlCol="0" anchor="t">
            <a:spAutoFit/>
          </a:bodyPr>
          <a:lstStyle/>
          <a:p>
            <a:pPr marL="12700" marR="5080" indent="-12700" algn="ctr">
              <a:spcBef>
                <a:spcPts val="100"/>
              </a:spcBef>
            </a:pPr>
            <a:r>
              <a:rPr lang="en-IN" sz="1600" b="1" spc="-20">
                <a:solidFill>
                  <a:schemeClr val="tx1">
                    <a:lumMod val="90000"/>
                    <a:lumOff val="10000"/>
                  </a:schemeClr>
                </a:solidFill>
                <a:cs typeface="Arial"/>
              </a:rPr>
              <a:t>Capability areas</a:t>
            </a:r>
          </a:p>
        </p:txBody>
      </p:sp>
      <p:sp>
        <p:nvSpPr>
          <p:cNvPr id="182" name="TextBox 181">
            <a:extLst>
              <a:ext uri="{FF2B5EF4-FFF2-40B4-BE49-F238E27FC236}">
                <a16:creationId xmlns:a16="http://schemas.microsoft.com/office/drawing/2014/main" id="{EE5C9D22-041C-A835-3C29-394C4B62AC35}"/>
              </a:ext>
            </a:extLst>
          </p:cNvPr>
          <p:cNvSpPr txBox="1"/>
          <p:nvPr/>
        </p:nvSpPr>
        <p:spPr>
          <a:xfrm>
            <a:off x="10657703" y="30189"/>
            <a:ext cx="1534297"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nek Devanagari"/>
              </a:rPr>
              <a:t>Harish to review/ add pointers on AI &amp; Metaverse</a:t>
            </a:r>
            <a:endParaRPr lang="en-US"/>
          </a:p>
        </p:txBody>
      </p:sp>
      <p:sp>
        <p:nvSpPr>
          <p:cNvPr id="11" name="Slide Number Placeholder 3">
            <a:extLst>
              <a:ext uri="{FF2B5EF4-FFF2-40B4-BE49-F238E27FC236}">
                <a16:creationId xmlns:a16="http://schemas.microsoft.com/office/drawing/2014/main" id="{583F10F7-B668-8CC5-8AD6-227250C0E03C}"/>
              </a:ext>
            </a:extLst>
          </p:cNvPr>
          <p:cNvSpPr>
            <a:spLocks noGrp="1"/>
          </p:cNvSpPr>
          <p:nvPr>
            <p:ph type="sldNum" sz="quarter" idx="11"/>
          </p:nvPr>
        </p:nvSpPr>
        <p:spPr>
          <a:xfrm>
            <a:off x="17155" y="6398978"/>
            <a:ext cx="467290" cy="301756"/>
          </a:xfrm>
        </p:spPr>
        <p:txBody>
          <a:bodyPr/>
          <a:lstStyle/>
          <a:p>
            <a:fld id="{B8AA9E63-3EC3-4709-BFEA-512F00275D99}" type="slidenum">
              <a:rPr lang="en-IN" smtClean="0"/>
              <a:pPr/>
              <a:t>10</a:t>
            </a:fld>
            <a:endParaRPr lang="en-IN"/>
          </a:p>
        </p:txBody>
      </p:sp>
      <p:sp>
        <p:nvSpPr>
          <p:cNvPr id="13" name="Footer Placeholder 6">
            <a:extLst>
              <a:ext uri="{FF2B5EF4-FFF2-40B4-BE49-F238E27FC236}">
                <a16:creationId xmlns:a16="http://schemas.microsoft.com/office/drawing/2014/main" id="{987A89E2-475B-154A-5ECA-233E86C1421C}"/>
              </a:ext>
            </a:extLst>
          </p:cNvPr>
          <p:cNvSpPr>
            <a:spLocks noGrp="1"/>
          </p:cNvSpPr>
          <p:nvPr>
            <p:ph type="ftr" sz="quarter" idx="10"/>
          </p:nvPr>
        </p:nvSpPr>
        <p:spPr>
          <a:xfrm>
            <a:off x="564542" y="6398979"/>
            <a:ext cx="4114800" cy="301756"/>
          </a:xfrm>
        </p:spPr>
        <p:txBody>
          <a:bodyPr/>
          <a:lstStyle/>
          <a:p>
            <a:r>
              <a:rPr lang="en-US"/>
              <a:t>© 2022 Coforge I Strictly Confidential | EK Group </a:t>
            </a:r>
            <a:endParaRPr lang="en-IN"/>
          </a:p>
        </p:txBody>
      </p:sp>
      <p:grpSp>
        <p:nvGrpSpPr>
          <p:cNvPr id="23" name="Group 22">
            <a:extLst>
              <a:ext uri="{FF2B5EF4-FFF2-40B4-BE49-F238E27FC236}">
                <a16:creationId xmlns:a16="http://schemas.microsoft.com/office/drawing/2014/main" id="{9B13A794-187D-B8C2-D1FE-5BD94D774B77}"/>
              </a:ext>
            </a:extLst>
          </p:cNvPr>
          <p:cNvGrpSpPr/>
          <p:nvPr/>
        </p:nvGrpSpPr>
        <p:grpSpPr>
          <a:xfrm>
            <a:off x="1309983" y="3563904"/>
            <a:ext cx="9966960" cy="469581"/>
            <a:chOff x="1309983" y="3781624"/>
            <a:chExt cx="9966960" cy="469581"/>
          </a:xfrm>
        </p:grpSpPr>
        <p:sp>
          <p:nvSpPr>
            <p:cNvPr id="5" name="Rectangle 4">
              <a:extLst>
                <a:ext uri="{FF2B5EF4-FFF2-40B4-BE49-F238E27FC236}">
                  <a16:creationId xmlns:a16="http://schemas.microsoft.com/office/drawing/2014/main" id="{95AEE4CF-42BF-87C3-2174-14A09476B89A}"/>
                </a:ext>
              </a:extLst>
            </p:cNvPr>
            <p:cNvSpPr/>
            <p:nvPr/>
          </p:nvSpPr>
          <p:spPr>
            <a:xfrm rot="5400000">
              <a:off x="6064863" y="-973256"/>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37" name="object 39">
              <a:extLst>
                <a:ext uri="{FF2B5EF4-FFF2-40B4-BE49-F238E27FC236}">
                  <a16:creationId xmlns:a16="http://schemas.microsoft.com/office/drawing/2014/main" id="{904AFE7C-2316-BB16-04DC-EDDD0648266C}"/>
                </a:ext>
              </a:extLst>
            </p:cNvPr>
            <p:cNvSpPr txBox="1"/>
            <p:nvPr/>
          </p:nvSpPr>
          <p:spPr>
            <a:xfrm>
              <a:off x="5202912" y="3842119"/>
              <a:ext cx="1932058" cy="356507"/>
            </a:xfrm>
            <a:prstGeom prst="rect">
              <a:avLst/>
            </a:prstGeom>
          </p:spPr>
          <p:txBody>
            <a:bodyPr vert="horz" wrap="square" lIns="0" tIns="33019" rIns="0" bIns="0" rtlCol="0">
              <a:spAutoFit/>
            </a:bodyPr>
            <a:lstStyle/>
            <a:p>
              <a:pPr marL="12700" marR="5080" indent="-12700">
                <a:lnSpc>
                  <a:spcPts val="2800"/>
                </a:lnSpc>
                <a:spcBef>
                  <a:spcPts val="100"/>
                </a:spcBef>
              </a:pPr>
              <a:r>
                <a:rPr lang="en-IN" sz="1400" b="1" spc="-20">
                  <a:solidFill>
                    <a:schemeClr val="tx1">
                      <a:lumMod val="90000"/>
                      <a:lumOff val="10000"/>
                    </a:schemeClr>
                  </a:solidFill>
                  <a:cs typeface="Arial"/>
                </a:rPr>
                <a:t>800+</a:t>
              </a:r>
              <a:r>
                <a:rPr lang="en-IN" sz="1400" spc="-20">
                  <a:solidFill>
                    <a:schemeClr val="tx1">
                      <a:lumMod val="90000"/>
                      <a:lumOff val="10000"/>
                    </a:schemeClr>
                  </a:solidFill>
                  <a:cs typeface="Arial"/>
                </a:rPr>
                <a:t> Employees</a:t>
              </a:r>
            </a:p>
          </p:txBody>
        </p:sp>
        <p:sp>
          <p:nvSpPr>
            <p:cNvPr id="49" name="object 39">
              <a:extLst>
                <a:ext uri="{FF2B5EF4-FFF2-40B4-BE49-F238E27FC236}">
                  <a16:creationId xmlns:a16="http://schemas.microsoft.com/office/drawing/2014/main" id="{243C45B1-6CBE-5048-27CB-1E0166196795}"/>
                </a:ext>
              </a:extLst>
            </p:cNvPr>
            <p:cNvSpPr txBox="1"/>
            <p:nvPr/>
          </p:nvSpPr>
          <p:spPr>
            <a:xfrm>
              <a:off x="1572755" y="3838592"/>
              <a:ext cx="2794450" cy="363560"/>
            </a:xfrm>
            <a:prstGeom prst="rect">
              <a:avLst/>
            </a:prstGeom>
          </p:spPr>
          <p:txBody>
            <a:bodyPr vert="horz" wrap="square" lIns="0" tIns="33019" rIns="0" bIns="0" rtlCol="0">
              <a:spAutoFit/>
            </a:bodyPr>
            <a:lstStyle/>
            <a:p>
              <a:pPr marL="12700" marR="5080" indent="-12700">
                <a:lnSpc>
                  <a:spcPts val="2800"/>
                </a:lnSpc>
                <a:spcBef>
                  <a:spcPts val="100"/>
                </a:spcBef>
              </a:pPr>
              <a:r>
                <a:rPr lang="en-US" spc="-20">
                  <a:solidFill>
                    <a:schemeClr val="tx1">
                      <a:lumMod val="90000"/>
                      <a:lumOff val="10000"/>
                    </a:schemeClr>
                  </a:solidFill>
                  <a:cs typeface="Arial"/>
                </a:rPr>
                <a:t>Container management</a:t>
              </a:r>
              <a:endParaRPr spc="-20">
                <a:solidFill>
                  <a:schemeClr val="tx1">
                    <a:lumMod val="90000"/>
                    <a:lumOff val="10000"/>
                  </a:schemeClr>
                </a:solidFill>
                <a:cs typeface="Arial"/>
              </a:endParaRPr>
            </a:p>
          </p:txBody>
        </p:sp>
        <p:sp>
          <p:nvSpPr>
            <p:cNvPr id="53" name="TextBox 52">
              <a:extLst>
                <a:ext uri="{FF2B5EF4-FFF2-40B4-BE49-F238E27FC236}">
                  <a16:creationId xmlns:a16="http://schemas.microsoft.com/office/drawing/2014/main" id="{51778997-6367-CACE-2DA8-96057D1457FF}"/>
                </a:ext>
              </a:extLst>
            </p:cNvPr>
            <p:cNvSpPr txBox="1"/>
            <p:nvPr/>
          </p:nvSpPr>
          <p:spPr>
            <a:xfrm>
              <a:off x="7785246" y="3789540"/>
              <a:ext cx="3291840" cy="461665"/>
            </a:xfrm>
            <a:prstGeom prst="rect">
              <a:avLst/>
            </a:prstGeom>
            <a:noFill/>
          </p:spPr>
          <p:txBody>
            <a:bodyPr wrap="square" rtlCol="0">
              <a:spAutoFit/>
            </a:bodyPr>
            <a:lstStyle/>
            <a:p>
              <a:r>
                <a:rPr lang="en-US" sz="1200" spc="-20">
                  <a:solidFill>
                    <a:schemeClr val="tx1">
                      <a:lumMod val="90000"/>
                      <a:lumOff val="10000"/>
                    </a:schemeClr>
                  </a:solidFill>
                  <a:cs typeface="Arial"/>
                </a:rPr>
                <a:t>Open Container Initiative (Docker, Cri-o, </a:t>
              </a:r>
              <a:r>
                <a:rPr lang="en-US" sz="1200" spc="-20" err="1">
                  <a:solidFill>
                    <a:schemeClr val="tx1">
                      <a:lumMod val="90000"/>
                      <a:lumOff val="10000"/>
                    </a:schemeClr>
                  </a:solidFill>
                  <a:cs typeface="Arial"/>
                </a:rPr>
                <a:t>Containerd</a:t>
              </a:r>
              <a:r>
                <a:rPr lang="en-US" sz="1200" spc="-20">
                  <a:solidFill>
                    <a:schemeClr val="tx1">
                      <a:lumMod val="90000"/>
                      <a:lumOff val="10000"/>
                    </a:schemeClr>
                  </a:solidFill>
                  <a:cs typeface="Arial"/>
                </a:rPr>
                <a:t>, </a:t>
              </a:r>
              <a:r>
                <a:rPr lang="en-US" sz="1200" spc="-20" err="1">
                  <a:solidFill>
                    <a:schemeClr val="tx1">
                      <a:lumMod val="90000"/>
                      <a:lumOff val="10000"/>
                    </a:schemeClr>
                  </a:solidFill>
                  <a:cs typeface="Arial"/>
                </a:rPr>
                <a:t>rkt</a:t>
              </a:r>
              <a:r>
                <a:rPr lang="en-US" sz="1200" spc="-20">
                  <a:solidFill>
                    <a:schemeClr val="tx1">
                      <a:lumMod val="90000"/>
                      <a:lumOff val="10000"/>
                    </a:schemeClr>
                  </a:solidFill>
                  <a:cs typeface="Arial"/>
                </a:rPr>
                <a:t>, </a:t>
              </a:r>
              <a:r>
                <a:rPr lang="en-US" sz="1200" spc="-20" err="1">
                  <a:solidFill>
                    <a:schemeClr val="tx1">
                      <a:lumMod val="90000"/>
                      <a:lumOff val="10000"/>
                    </a:schemeClr>
                  </a:solidFill>
                  <a:cs typeface="Arial"/>
                </a:rPr>
                <a:t>Openshift</a:t>
              </a:r>
              <a:r>
                <a:rPr lang="en-US" sz="1200" spc="-20">
                  <a:solidFill>
                    <a:schemeClr val="tx1">
                      <a:lumMod val="90000"/>
                      <a:lumOff val="10000"/>
                    </a:schemeClr>
                  </a:solidFill>
                  <a:cs typeface="Arial"/>
                </a:rPr>
                <a:t>, Kubernetes)</a:t>
              </a:r>
            </a:p>
          </p:txBody>
        </p:sp>
      </p:grpSp>
      <p:grpSp>
        <p:nvGrpSpPr>
          <p:cNvPr id="21" name="Group 20">
            <a:extLst>
              <a:ext uri="{FF2B5EF4-FFF2-40B4-BE49-F238E27FC236}">
                <a16:creationId xmlns:a16="http://schemas.microsoft.com/office/drawing/2014/main" id="{4D1FA5A6-D3B9-D54E-489D-46D4D032DEBE}"/>
              </a:ext>
            </a:extLst>
          </p:cNvPr>
          <p:cNvGrpSpPr/>
          <p:nvPr/>
        </p:nvGrpSpPr>
        <p:grpSpPr>
          <a:xfrm>
            <a:off x="1313519" y="4119287"/>
            <a:ext cx="9966960" cy="457200"/>
            <a:chOff x="1313519" y="4337007"/>
            <a:chExt cx="9966960" cy="457200"/>
          </a:xfrm>
        </p:grpSpPr>
        <p:sp>
          <p:nvSpPr>
            <p:cNvPr id="57" name="Rectangle 56">
              <a:extLst>
                <a:ext uri="{FF2B5EF4-FFF2-40B4-BE49-F238E27FC236}">
                  <a16:creationId xmlns:a16="http://schemas.microsoft.com/office/drawing/2014/main" id="{D244804C-1910-7555-6AA2-087AAE13E58C}"/>
                </a:ext>
              </a:extLst>
            </p:cNvPr>
            <p:cNvSpPr/>
            <p:nvPr/>
          </p:nvSpPr>
          <p:spPr>
            <a:xfrm rot="5400000">
              <a:off x="6068399" y="-417873"/>
              <a:ext cx="457200" cy="9966960"/>
            </a:xfrm>
            <a:prstGeom prst="rect">
              <a:avLst/>
            </a:prstGeom>
            <a:solidFill>
              <a:schemeClr val="bg1">
                <a:lumMod val="85000"/>
                <a:alpha val="24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73" name="object 39">
              <a:extLst>
                <a:ext uri="{FF2B5EF4-FFF2-40B4-BE49-F238E27FC236}">
                  <a16:creationId xmlns:a16="http://schemas.microsoft.com/office/drawing/2014/main" id="{C18A1113-6E7A-0F02-4A67-069032017A27}"/>
                </a:ext>
              </a:extLst>
            </p:cNvPr>
            <p:cNvSpPr txBox="1"/>
            <p:nvPr/>
          </p:nvSpPr>
          <p:spPr>
            <a:xfrm>
              <a:off x="7785246" y="4360311"/>
              <a:ext cx="3291840" cy="402673"/>
            </a:xfrm>
            <a:prstGeom prst="rect">
              <a:avLst/>
            </a:prstGeom>
          </p:spPr>
          <p:txBody>
            <a:bodyPr vert="horz" wrap="square" lIns="0" tIns="33019" rIns="0" bIns="0" rtlCol="0">
              <a:spAutoFit/>
            </a:bodyPr>
            <a:lstStyle/>
            <a:p>
              <a:pPr marR="5080" indent="-12700"/>
              <a:r>
                <a:rPr lang="en-US" sz="1200" spc="-20">
                  <a:solidFill>
                    <a:schemeClr val="tx1">
                      <a:lumMod val="90000"/>
                      <a:lumOff val="10000"/>
                    </a:schemeClr>
                  </a:solidFill>
                  <a:cs typeface="Arial"/>
                </a:rPr>
                <a:t>DevOps, Operations at Scale, APM (AppDynamics), CDN (Akamai)</a:t>
              </a:r>
              <a:endParaRPr lang="en-IN" sz="1200" spc="-20">
                <a:solidFill>
                  <a:schemeClr val="tx1">
                    <a:lumMod val="90000"/>
                    <a:lumOff val="10000"/>
                  </a:schemeClr>
                </a:solidFill>
                <a:cs typeface="Arial"/>
              </a:endParaRPr>
            </a:p>
          </p:txBody>
        </p:sp>
        <p:sp>
          <p:nvSpPr>
            <p:cNvPr id="85" name="object 39">
              <a:extLst>
                <a:ext uri="{FF2B5EF4-FFF2-40B4-BE49-F238E27FC236}">
                  <a16:creationId xmlns:a16="http://schemas.microsoft.com/office/drawing/2014/main" id="{C786D008-64BC-320C-6B9A-4D6761531CDD}"/>
                </a:ext>
              </a:extLst>
            </p:cNvPr>
            <p:cNvSpPr txBox="1"/>
            <p:nvPr/>
          </p:nvSpPr>
          <p:spPr>
            <a:xfrm>
              <a:off x="5232259" y="4365440"/>
              <a:ext cx="1441571" cy="356507"/>
            </a:xfrm>
            <a:prstGeom prst="rect">
              <a:avLst/>
            </a:prstGeom>
          </p:spPr>
          <p:txBody>
            <a:bodyPr vert="horz" wrap="square" lIns="0" tIns="33019" rIns="0" bIns="0" rtlCol="0">
              <a:spAutoFit/>
            </a:bodyPr>
            <a:lstStyle/>
            <a:p>
              <a:pPr marL="12700" marR="5080" indent="-12700">
                <a:lnSpc>
                  <a:spcPts val="2800"/>
                </a:lnSpc>
                <a:spcBef>
                  <a:spcPts val="100"/>
                </a:spcBef>
              </a:pPr>
              <a:r>
                <a:rPr lang="en-IN" sz="1400" b="1" spc="-20">
                  <a:solidFill>
                    <a:schemeClr val="tx1">
                      <a:lumMod val="90000"/>
                      <a:lumOff val="10000"/>
                    </a:schemeClr>
                  </a:solidFill>
                  <a:cs typeface="Arial"/>
                </a:rPr>
                <a:t>250+ </a:t>
              </a:r>
              <a:r>
                <a:rPr lang="en-IN" sz="1400" spc="-20">
                  <a:solidFill>
                    <a:schemeClr val="tx1">
                      <a:lumMod val="90000"/>
                      <a:lumOff val="10000"/>
                    </a:schemeClr>
                  </a:solidFill>
                  <a:cs typeface="Arial"/>
                </a:rPr>
                <a:t>employees</a:t>
              </a:r>
            </a:p>
          </p:txBody>
        </p:sp>
        <p:sp>
          <p:nvSpPr>
            <p:cNvPr id="51" name="object 39">
              <a:extLst>
                <a:ext uri="{FF2B5EF4-FFF2-40B4-BE49-F238E27FC236}">
                  <a16:creationId xmlns:a16="http://schemas.microsoft.com/office/drawing/2014/main" id="{4ADC557F-1D96-1F72-10D1-793FA1D6241E}"/>
                </a:ext>
              </a:extLst>
            </p:cNvPr>
            <p:cNvSpPr txBox="1"/>
            <p:nvPr/>
          </p:nvSpPr>
          <p:spPr>
            <a:xfrm>
              <a:off x="1581872" y="4379867"/>
              <a:ext cx="2794450" cy="363560"/>
            </a:xfrm>
            <a:prstGeom prst="rect">
              <a:avLst/>
            </a:prstGeom>
          </p:spPr>
          <p:txBody>
            <a:bodyPr vert="horz" wrap="square" lIns="0" tIns="33019" rIns="0" bIns="0" rtlCol="0">
              <a:spAutoFit/>
            </a:bodyPr>
            <a:lstStyle/>
            <a:p>
              <a:pPr marL="12700" marR="5080" indent="-12700">
                <a:lnSpc>
                  <a:spcPts val="2800"/>
                </a:lnSpc>
                <a:spcBef>
                  <a:spcPts val="100"/>
                </a:spcBef>
              </a:pPr>
              <a:r>
                <a:rPr lang="en-US" spc="-20">
                  <a:solidFill>
                    <a:schemeClr val="tx1">
                      <a:lumMod val="90000"/>
                      <a:lumOff val="10000"/>
                    </a:schemeClr>
                  </a:solidFill>
                  <a:cs typeface="Arial"/>
                </a:rPr>
                <a:t>Site reliability engineering</a:t>
              </a:r>
              <a:endParaRPr spc="-20">
                <a:solidFill>
                  <a:schemeClr val="tx1">
                    <a:lumMod val="90000"/>
                    <a:lumOff val="10000"/>
                  </a:schemeClr>
                </a:solidFill>
                <a:cs typeface="Arial"/>
              </a:endParaRPr>
            </a:p>
          </p:txBody>
        </p:sp>
      </p:grpSp>
    </p:spTree>
    <p:extLst>
      <p:ext uri="{BB962C8B-B14F-4D97-AF65-F5344CB8AC3E}">
        <p14:creationId xmlns:p14="http://schemas.microsoft.com/office/powerpoint/2010/main" val="8912598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Key Services Provided </a:t>
            </a:r>
            <a:endParaRPr lang="en-US">
              <a:highlight>
                <a:srgbClr val="FFFF00"/>
              </a:highlight>
              <a:cs typeface="Anek Devanagari"/>
            </a:endParaRPr>
          </a:p>
        </p:txBody>
      </p:sp>
      <p:sp>
        <p:nvSpPr>
          <p:cNvPr id="4" name="Slide Number Placeholder 3">
            <a:extLst>
              <a:ext uri="{FF2B5EF4-FFF2-40B4-BE49-F238E27FC236}">
                <a16:creationId xmlns:a16="http://schemas.microsoft.com/office/drawing/2014/main" id="{DA402BA0-5603-0973-EF42-80C017EDFE80}"/>
              </a:ext>
            </a:extLst>
          </p:cNvPr>
          <p:cNvSpPr>
            <a:spLocks noGrp="1"/>
          </p:cNvSpPr>
          <p:nvPr>
            <p:ph type="sldNum" sz="quarter" idx="11"/>
          </p:nvPr>
        </p:nvSpPr>
        <p:spPr/>
        <p:txBody>
          <a:bodyPr/>
          <a:lstStyle/>
          <a:p>
            <a:fld id="{B8AA9E63-3EC3-4709-BFEA-512F00275D99}" type="slidenum">
              <a:rPr lang="en-IN" smtClean="0"/>
              <a:pPr/>
              <a:t>11</a:t>
            </a:fld>
            <a:endParaRPr lang="en-IN"/>
          </a:p>
        </p:txBody>
      </p:sp>
      <p:grpSp>
        <p:nvGrpSpPr>
          <p:cNvPr id="8" name="Group 7">
            <a:extLst>
              <a:ext uri="{FF2B5EF4-FFF2-40B4-BE49-F238E27FC236}">
                <a16:creationId xmlns:a16="http://schemas.microsoft.com/office/drawing/2014/main" id="{75ADA792-5543-8BA2-5456-D0125FEE185A}"/>
              </a:ext>
            </a:extLst>
          </p:cNvPr>
          <p:cNvGrpSpPr/>
          <p:nvPr/>
        </p:nvGrpSpPr>
        <p:grpSpPr>
          <a:xfrm rot="5400000">
            <a:off x="6237622" y="3924967"/>
            <a:ext cx="3057390" cy="1556807"/>
            <a:chOff x="7547155" y="3022187"/>
            <a:chExt cx="3324104" cy="1632076"/>
          </a:xfrm>
        </p:grpSpPr>
        <p:sp>
          <p:nvSpPr>
            <p:cNvPr id="5" name="Rectangle 4">
              <a:extLst>
                <a:ext uri="{FF2B5EF4-FFF2-40B4-BE49-F238E27FC236}">
                  <a16:creationId xmlns:a16="http://schemas.microsoft.com/office/drawing/2014/main" id="{45BB18E3-9821-B831-5955-8B1FFB2B3EAF}"/>
                </a:ext>
              </a:extLst>
            </p:cNvPr>
            <p:cNvSpPr/>
            <p:nvPr/>
          </p:nvSpPr>
          <p:spPr>
            <a:xfrm>
              <a:off x="7547155" y="3022187"/>
              <a:ext cx="3283457" cy="1629854"/>
            </a:xfrm>
            <a:prstGeom prst="rect">
              <a:avLst/>
            </a:prstGeom>
            <a:gradFill flip="none" rotWithShape="1">
              <a:gsLst>
                <a:gs pos="0">
                  <a:schemeClr val="accent4">
                    <a:lumMod val="20000"/>
                    <a:lumOff val="8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7" name="Rectangle 6">
              <a:extLst>
                <a:ext uri="{FF2B5EF4-FFF2-40B4-BE49-F238E27FC236}">
                  <a16:creationId xmlns:a16="http://schemas.microsoft.com/office/drawing/2014/main" id="{4F13606B-DD2D-BE70-9A8A-207D94456724}"/>
                </a:ext>
              </a:extLst>
            </p:cNvPr>
            <p:cNvSpPr/>
            <p:nvPr/>
          </p:nvSpPr>
          <p:spPr>
            <a:xfrm>
              <a:off x="10830611" y="3024409"/>
              <a:ext cx="40648" cy="162985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2" name="Group 11">
            <a:extLst>
              <a:ext uri="{FF2B5EF4-FFF2-40B4-BE49-F238E27FC236}">
                <a16:creationId xmlns:a16="http://schemas.microsoft.com/office/drawing/2014/main" id="{9BCD21E8-E451-8468-2477-E37C6734BE37}"/>
              </a:ext>
            </a:extLst>
          </p:cNvPr>
          <p:cNvGrpSpPr/>
          <p:nvPr/>
        </p:nvGrpSpPr>
        <p:grpSpPr>
          <a:xfrm rot="5400000">
            <a:off x="8015037" y="3882845"/>
            <a:ext cx="3141636" cy="1556808"/>
            <a:chOff x="1540661" y="1864907"/>
            <a:chExt cx="3738826" cy="1835698"/>
          </a:xfrm>
        </p:grpSpPr>
        <p:sp>
          <p:nvSpPr>
            <p:cNvPr id="10" name="Rectangle 9">
              <a:extLst>
                <a:ext uri="{FF2B5EF4-FFF2-40B4-BE49-F238E27FC236}">
                  <a16:creationId xmlns:a16="http://schemas.microsoft.com/office/drawing/2014/main" id="{E6156C96-B144-9AE8-C322-EEC2CC720D9D}"/>
                </a:ext>
              </a:extLst>
            </p:cNvPr>
            <p:cNvSpPr/>
            <p:nvPr/>
          </p:nvSpPr>
          <p:spPr>
            <a:xfrm>
              <a:off x="1540661" y="1864907"/>
              <a:ext cx="3693107" cy="1833198"/>
            </a:xfrm>
            <a:prstGeom prst="rect">
              <a:avLst/>
            </a:prstGeom>
            <a:gradFill flip="none" rotWithShape="1">
              <a:gsLst>
                <a:gs pos="0">
                  <a:schemeClr val="accent1">
                    <a:lumMod val="20000"/>
                    <a:lumOff val="8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3527603E-DED2-135D-4477-58BE23ED9E98}"/>
                </a:ext>
              </a:extLst>
            </p:cNvPr>
            <p:cNvSpPr/>
            <p:nvPr/>
          </p:nvSpPr>
          <p:spPr>
            <a:xfrm>
              <a:off x="5233768" y="1867407"/>
              <a:ext cx="45719" cy="18331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6" name="Group 15">
            <a:extLst>
              <a:ext uri="{FF2B5EF4-FFF2-40B4-BE49-F238E27FC236}">
                <a16:creationId xmlns:a16="http://schemas.microsoft.com/office/drawing/2014/main" id="{3CC279E2-0783-5FF4-8FAB-ECA5A51DE4DD}"/>
              </a:ext>
            </a:extLst>
          </p:cNvPr>
          <p:cNvGrpSpPr/>
          <p:nvPr/>
        </p:nvGrpSpPr>
        <p:grpSpPr>
          <a:xfrm rot="5400000">
            <a:off x="2560238" y="3882843"/>
            <a:ext cx="3141637" cy="1556807"/>
            <a:chOff x="7547155" y="3022187"/>
            <a:chExt cx="3324104" cy="1632076"/>
          </a:xfrm>
        </p:grpSpPr>
        <p:sp>
          <p:nvSpPr>
            <p:cNvPr id="14" name="Rectangle 13">
              <a:extLst>
                <a:ext uri="{FF2B5EF4-FFF2-40B4-BE49-F238E27FC236}">
                  <a16:creationId xmlns:a16="http://schemas.microsoft.com/office/drawing/2014/main" id="{5471B896-9510-97D7-BC4D-29E5992170FF}"/>
                </a:ext>
              </a:extLst>
            </p:cNvPr>
            <p:cNvSpPr/>
            <p:nvPr/>
          </p:nvSpPr>
          <p:spPr>
            <a:xfrm>
              <a:off x="7547155" y="3022187"/>
              <a:ext cx="3283457" cy="1629854"/>
            </a:xfrm>
            <a:prstGeom prst="rect">
              <a:avLst/>
            </a:prstGeom>
            <a:gradFill flip="none" rotWithShape="1">
              <a:gsLst>
                <a:gs pos="0">
                  <a:schemeClr val="accent4">
                    <a:lumMod val="20000"/>
                    <a:lumOff val="8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0FB101B3-9FC2-8CE0-36F7-2E08ACD94860}"/>
                </a:ext>
              </a:extLst>
            </p:cNvPr>
            <p:cNvSpPr/>
            <p:nvPr/>
          </p:nvSpPr>
          <p:spPr>
            <a:xfrm>
              <a:off x="10830611" y="3024409"/>
              <a:ext cx="40648" cy="162985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0" name="Group 19">
            <a:extLst>
              <a:ext uri="{FF2B5EF4-FFF2-40B4-BE49-F238E27FC236}">
                <a16:creationId xmlns:a16="http://schemas.microsoft.com/office/drawing/2014/main" id="{E6B6ED52-CF3E-C4EC-7E82-705629119B52}"/>
              </a:ext>
            </a:extLst>
          </p:cNvPr>
          <p:cNvGrpSpPr/>
          <p:nvPr/>
        </p:nvGrpSpPr>
        <p:grpSpPr>
          <a:xfrm rot="5400000">
            <a:off x="4392924" y="3880754"/>
            <a:ext cx="3147940" cy="1554688"/>
            <a:chOff x="7547155" y="4733728"/>
            <a:chExt cx="3324104" cy="1629854"/>
          </a:xfrm>
        </p:grpSpPr>
        <p:sp>
          <p:nvSpPr>
            <p:cNvPr id="18" name="Rectangle 17">
              <a:extLst>
                <a:ext uri="{FF2B5EF4-FFF2-40B4-BE49-F238E27FC236}">
                  <a16:creationId xmlns:a16="http://schemas.microsoft.com/office/drawing/2014/main" id="{1466DE2C-5B04-A8D3-7E59-3B3E59E1AF83}"/>
                </a:ext>
              </a:extLst>
            </p:cNvPr>
            <p:cNvSpPr/>
            <p:nvPr/>
          </p:nvSpPr>
          <p:spPr>
            <a:xfrm>
              <a:off x="7547155" y="4733728"/>
              <a:ext cx="3283457" cy="1629854"/>
            </a:xfrm>
            <a:prstGeom prst="rect">
              <a:avLst/>
            </a:prstGeom>
            <a:gradFill flip="none" rotWithShape="1">
              <a:gsLst>
                <a:gs pos="0">
                  <a:schemeClr val="bg1">
                    <a:lumMod val="85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8D9101F3-C13B-DF61-F57A-464044781163}"/>
                </a:ext>
              </a:extLst>
            </p:cNvPr>
            <p:cNvSpPr/>
            <p:nvPr/>
          </p:nvSpPr>
          <p:spPr>
            <a:xfrm>
              <a:off x="10830611" y="4733728"/>
              <a:ext cx="40648" cy="1629854"/>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4" name="Group 23">
            <a:extLst>
              <a:ext uri="{FF2B5EF4-FFF2-40B4-BE49-F238E27FC236}">
                <a16:creationId xmlns:a16="http://schemas.microsoft.com/office/drawing/2014/main" id="{0E404D14-FA5B-E2AF-E6D2-57D08A724121}"/>
              </a:ext>
            </a:extLst>
          </p:cNvPr>
          <p:cNvGrpSpPr/>
          <p:nvPr/>
        </p:nvGrpSpPr>
        <p:grpSpPr>
          <a:xfrm rot="5400000">
            <a:off x="719642" y="3879694"/>
            <a:ext cx="3147939" cy="1556808"/>
            <a:chOff x="1540661" y="1864907"/>
            <a:chExt cx="3738826" cy="1835698"/>
          </a:xfrm>
        </p:grpSpPr>
        <p:sp>
          <p:nvSpPr>
            <p:cNvPr id="22" name="Rectangle 21">
              <a:extLst>
                <a:ext uri="{FF2B5EF4-FFF2-40B4-BE49-F238E27FC236}">
                  <a16:creationId xmlns:a16="http://schemas.microsoft.com/office/drawing/2014/main" id="{296F3D2C-3D46-D0B1-3836-B5B55B875543}"/>
                </a:ext>
              </a:extLst>
            </p:cNvPr>
            <p:cNvSpPr/>
            <p:nvPr/>
          </p:nvSpPr>
          <p:spPr>
            <a:xfrm>
              <a:off x="1540661" y="1864907"/>
              <a:ext cx="3693107" cy="1833198"/>
            </a:xfrm>
            <a:prstGeom prst="rect">
              <a:avLst/>
            </a:prstGeom>
            <a:gradFill flip="none" rotWithShape="1">
              <a:gsLst>
                <a:gs pos="0">
                  <a:schemeClr val="accent1">
                    <a:lumMod val="20000"/>
                    <a:lumOff val="80000"/>
                  </a:schemeClr>
                </a:gs>
                <a:gs pos="100000">
                  <a:schemeClr val="bg1"/>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8A7EDB14-3504-5F75-FE85-954458ABBF42}"/>
                </a:ext>
              </a:extLst>
            </p:cNvPr>
            <p:cNvSpPr/>
            <p:nvPr/>
          </p:nvSpPr>
          <p:spPr>
            <a:xfrm>
              <a:off x="5233768" y="1867407"/>
              <a:ext cx="45719" cy="18331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grpSp>
      <p:sp>
        <p:nvSpPr>
          <p:cNvPr id="26" name="Rectangle 25">
            <a:extLst>
              <a:ext uri="{FF2B5EF4-FFF2-40B4-BE49-F238E27FC236}">
                <a16:creationId xmlns:a16="http://schemas.microsoft.com/office/drawing/2014/main" id="{79CD9CFF-59F9-5163-E46D-68BFBDD1302B}"/>
              </a:ext>
            </a:extLst>
          </p:cNvPr>
          <p:cNvSpPr>
            <a:spLocks noChangeAspect="1"/>
          </p:cNvSpPr>
          <p:nvPr/>
        </p:nvSpPr>
        <p:spPr>
          <a:xfrm rot="18900000">
            <a:off x="1761679" y="2458118"/>
            <a:ext cx="1099329" cy="115248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8B587791-CA9B-AA46-7354-2C69DB79C459}"/>
              </a:ext>
            </a:extLst>
          </p:cNvPr>
          <p:cNvSpPr/>
          <p:nvPr/>
        </p:nvSpPr>
        <p:spPr>
          <a:xfrm>
            <a:off x="1608879" y="2861680"/>
            <a:ext cx="1349040" cy="30777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Application</a:t>
            </a:r>
          </a:p>
        </p:txBody>
      </p:sp>
      <p:sp>
        <p:nvSpPr>
          <p:cNvPr id="30" name="Rectangle 29">
            <a:extLst>
              <a:ext uri="{FF2B5EF4-FFF2-40B4-BE49-F238E27FC236}">
                <a16:creationId xmlns:a16="http://schemas.microsoft.com/office/drawing/2014/main" id="{6D0D80FC-EBFB-3DA7-9860-92A9811435EF}"/>
              </a:ext>
            </a:extLst>
          </p:cNvPr>
          <p:cNvSpPr>
            <a:spLocks noChangeAspect="1"/>
          </p:cNvSpPr>
          <p:nvPr/>
        </p:nvSpPr>
        <p:spPr>
          <a:xfrm rot="18900000">
            <a:off x="3614365" y="2458118"/>
            <a:ext cx="1099329" cy="1152480"/>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2" name="Rectangle 31">
            <a:extLst>
              <a:ext uri="{FF2B5EF4-FFF2-40B4-BE49-F238E27FC236}">
                <a16:creationId xmlns:a16="http://schemas.microsoft.com/office/drawing/2014/main" id="{09E7C0E1-5B21-8B73-5BC4-6CDEFC07333F}"/>
              </a:ext>
            </a:extLst>
          </p:cNvPr>
          <p:cNvSpPr/>
          <p:nvPr/>
        </p:nvSpPr>
        <p:spPr>
          <a:xfrm>
            <a:off x="3412188" y="2877069"/>
            <a:ext cx="1518726"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Infrastructure </a:t>
            </a:r>
          </a:p>
        </p:txBody>
      </p:sp>
      <p:sp>
        <p:nvSpPr>
          <p:cNvPr id="34" name="Rectangle 33">
            <a:extLst>
              <a:ext uri="{FF2B5EF4-FFF2-40B4-BE49-F238E27FC236}">
                <a16:creationId xmlns:a16="http://schemas.microsoft.com/office/drawing/2014/main" id="{D5B60D1F-E399-426D-E903-70F5B4554E6C}"/>
              </a:ext>
            </a:extLst>
          </p:cNvPr>
          <p:cNvSpPr>
            <a:spLocks noChangeAspect="1"/>
          </p:cNvSpPr>
          <p:nvPr/>
        </p:nvSpPr>
        <p:spPr>
          <a:xfrm rot="18900000">
            <a:off x="5436021" y="2458118"/>
            <a:ext cx="1099329" cy="1152480"/>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36" name="Rectangle 35">
            <a:extLst>
              <a:ext uri="{FF2B5EF4-FFF2-40B4-BE49-F238E27FC236}">
                <a16:creationId xmlns:a16="http://schemas.microsoft.com/office/drawing/2014/main" id="{058A5666-B11B-D969-FCC5-2A336EBE738A}"/>
              </a:ext>
            </a:extLst>
          </p:cNvPr>
          <p:cNvSpPr/>
          <p:nvPr/>
        </p:nvSpPr>
        <p:spPr>
          <a:xfrm>
            <a:off x="5326634" y="2877069"/>
            <a:ext cx="1275144"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Digital </a:t>
            </a:r>
          </a:p>
        </p:txBody>
      </p:sp>
      <p:sp>
        <p:nvSpPr>
          <p:cNvPr id="38" name="Rectangle 37">
            <a:extLst>
              <a:ext uri="{FF2B5EF4-FFF2-40B4-BE49-F238E27FC236}">
                <a16:creationId xmlns:a16="http://schemas.microsoft.com/office/drawing/2014/main" id="{BD52FAA8-4C37-40DF-05B3-3A4AAED9BEBC}"/>
              </a:ext>
            </a:extLst>
          </p:cNvPr>
          <p:cNvSpPr>
            <a:spLocks noChangeAspect="1"/>
          </p:cNvSpPr>
          <p:nvPr/>
        </p:nvSpPr>
        <p:spPr>
          <a:xfrm rot="18900000">
            <a:off x="7218275" y="2458118"/>
            <a:ext cx="1099329" cy="115248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995A37A2-0713-444D-431A-1C48F6926306}"/>
              </a:ext>
            </a:extLst>
          </p:cNvPr>
          <p:cNvSpPr/>
          <p:nvPr/>
        </p:nvSpPr>
        <p:spPr>
          <a:xfrm>
            <a:off x="7134997" y="2625953"/>
            <a:ext cx="1287817"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Business Process Operations</a:t>
            </a:r>
          </a:p>
        </p:txBody>
      </p:sp>
      <p:sp>
        <p:nvSpPr>
          <p:cNvPr id="42" name="Rectangle 41">
            <a:extLst>
              <a:ext uri="{FF2B5EF4-FFF2-40B4-BE49-F238E27FC236}">
                <a16:creationId xmlns:a16="http://schemas.microsoft.com/office/drawing/2014/main" id="{77F24D56-8816-348F-1064-1D457D8AD949}"/>
              </a:ext>
            </a:extLst>
          </p:cNvPr>
          <p:cNvSpPr>
            <a:spLocks noChangeAspect="1"/>
          </p:cNvSpPr>
          <p:nvPr/>
        </p:nvSpPr>
        <p:spPr>
          <a:xfrm rot="18900000">
            <a:off x="9039931" y="2458118"/>
            <a:ext cx="1099329" cy="115248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Rectangle 43">
            <a:extLst>
              <a:ext uri="{FF2B5EF4-FFF2-40B4-BE49-F238E27FC236}">
                <a16:creationId xmlns:a16="http://schemas.microsoft.com/office/drawing/2014/main" id="{AEBC1735-B9B7-0869-B9AA-A2D5D2FE2BB1}"/>
              </a:ext>
            </a:extLst>
          </p:cNvPr>
          <p:cNvSpPr/>
          <p:nvPr/>
        </p:nvSpPr>
        <p:spPr>
          <a:xfrm>
            <a:off x="9058365" y="2784735"/>
            <a:ext cx="102007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a:ea typeface="+mn-ea"/>
                <a:cs typeface="+mn-cs"/>
              </a:rPr>
              <a:t>Products and IP </a:t>
            </a:r>
          </a:p>
        </p:txBody>
      </p:sp>
      <p:sp>
        <p:nvSpPr>
          <p:cNvPr id="46" name="TextBox 45">
            <a:extLst>
              <a:ext uri="{FF2B5EF4-FFF2-40B4-BE49-F238E27FC236}">
                <a16:creationId xmlns:a16="http://schemas.microsoft.com/office/drawing/2014/main" id="{8F72CCE3-C175-63CE-AFE2-1361DF679E4F}"/>
              </a:ext>
            </a:extLst>
          </p:cNvPr>
          <p:cNvSpPr txBox="1"/>
          <p:nvPr/>
        </p:nvSpPr>
        <p:spPr>
          <a:xfrm>
            <a:off x="1601311" y="3869853"/>
            <a:ext cx="1601526" cy="2010807"/>
          </a:xfrm>
          <a:prstGeom prst="rect">
            <a:avLst/>
          </a:prstGeom>
          <a:noFill/>
        </p:spPr>
        <p:txBody>
          <a:bodyPr wrap="square" rtlCol="0">
            <a:spAutoFit/>
          </a:bodyPr>
          <a:lstStyle/>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Modernisation</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Portfolio Optimisation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Package implémentation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Next Generation Application Maintenance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Testing </a:t>
            </a:r>
          </a:p>
        </p:txBody>
      </p:sp>
      <p:sp>
        <p:nvSpPr>
          <p:cNvPr id="48" name="TextBox 47">
            <a:extLst>
              <a:ext uri="{FF2B5EF4-FFF2-40B4-BE49-F238E27FC236}">
                <a16:creationId xmlns:a16="http://schemas.microsoft.com/office/drawing/2014/main" id="{2D6FCEA8-1B17-E565-56F5-01AD72C64582}"/>
              </a:ext>
            </a:extLst>
          </p:cNvPr>
          <p:cNvSpPr txBox="1"/>
          <p:nvPr/>
        </p:nvSpPr>
        <p:spPr>
          <a:xfrm>
            <a:off x="3425616" y="3869853"/>
            <a:ext cx="1643894" cy="1769715"/>
          </a:xfrm>
          <a:prstGeom prst="rect">
            <a:avLst/>
          </a:prstGeom>
          <a:noFill/>
        </p:spPr>
        <p:txBody>
          <a:bodyPr wrap="square" rtlCol="0">
            <a:spAutoFit/>
          </a:bodyPr>
          <a:lstStyle/>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Data Centre</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DevOps</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Autonomics</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Cloud Integration</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Tooling</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GB" sz="1200" b="0" i="0" u="none" strike="noStrike" kern="1200" cap="none" spc="0" normalizeH="0" baseline="0" noProof="0">
                <a:ln>
                  <a:noFill/>
                </a:ln>
                <a:solidFill>
                  <a:schemeClr val="tx1">
                    <a:lumMod val="50000"/>
                  </a:schemeClr>
                </a:solidFill>
                <a:effectLst/>
                <a:uLnTx/>
                <a:uFillTx/>
                <a:latin typeface="Arial"/>
                <a:ea typeface="+mn-ea"/>
                <a:cs typeface="+mn-cs"/>
              </a:rPr>
              <a:t>IOM Services</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endParaRPr kumimoji="0" lang="en-GB" sz="1200" b="0" i="0" u="none" strike="noStrike" kern="1200" cap="none" spc="0" normalizeH="0" baseline="0" noProof="0">
              <a:ln>
                <a:noFill/>
              </a:ln>
              <a:solidFill>
                <a:schemeClr val="tx1">
                  <a:lumMod val="50000"/>
                </a:schemeClr>
              </a:solidFill>
              <a:effectLst/>
              <a:uLnTx/>
              <a:uFillTx/>
              <a:latin typeface="Arial"/>
              <a:ea typeface="+mn-ea"/>
              <a:cs typeface="+mn-cs"/>
            </a:endParaRPr>
          </a:p>
        </p:txBody>
      </p:sp>
      <p:sp>
        <p:nvSpPr>
          <p:cNvPr id="50" name="TextBox 49">
            <a:extLst>
              <a:ext uri="{FF2B5EF4-FFF2-40B4-BE49-F238E27FC236}">
                <a16:creationId xmlns:a16="http://schemas.microsoft.com/office/drawing/2014/main" id="{8925957F-67AE-4705-5261-3C5D1D666F8B}"/>
              </a:ext>
            </a:extLst>
          </p:cNvPr>
          <p:cNvSpPr txBox="1"/>
          <p:nvPr/>
        </p:nvSpPr>
        <p:spPr>
          <a:xfrm>
            <a:off x="5249512" y="3869853"/>
            <a:ext cx="1552014" cy="2195473"/>
          </a:xfrm>
          <a:prstGeom prst="rect">
            <a:avLst/>
          </a:prstGeom>
          <a:noFill/>
        </p:spPr>
        <p:txBody>
          <a:bodyPr wrap="square" rtlCol="0">
            <a:spAutoFit/>
          </a:bodyPr>
          <a:lstStyle/>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Integration &amp; BPM process orchestration</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Mobility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Big data and analytics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Multi-channel commerce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Digital Architecture </a:t>
            </a:r>
          </a:p>
        </p:txBody>
      </p:sp>
      <p:sp>
        <p:nvSpPr>
          <p:cNvPr id="52" name="TextBox 51">
            <a:extLst>
              <a:ext uri="{FF2B5EF4-FFF2-40B4-BE49-F238E27FC236}">
                <a16:creationId xmlns:a16="http://schemas.microsoft.com/office/drawing/2014/main" id="{B6580537-F3D0-CD55-9030-2EDBE711827E}"/>
              </a:ext>
            </a:extLst>
          </p:cNvPr>
          <p:cNvSpPr txBox="1"/>
          <p:nvPr/>
        </p:nvSpPr>
        <p:spPr>
          <a:xfrm>
            <a:off x="7073670" y="3869853"/>
            <a:ext cx="1582895" cy="1890261"/>
          </a:xfrm>
          <a:prstGeom prst="rect">
            <a:avLst/>
          </a:prstGeom>
          <a:noFill/>
        </p:spPr>
        <p:txBody>
          <a:bodyPr wrap="square" rtlCol="0">
            <a:spAutoFit/>
          </a:bodyPr>
          <a:lstStyle/>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Insurance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Travel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F&amp;A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Platform-focused operations</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en-US" sz="1200" b="0" i="0" u="none" strike="noStrike" kern="1200" cap="none" spc="0" normalizeH="0" baseline="0" noProof="0">
                <a:ln>
                  <a:noFill/>
                </a:ln>
                <a:solidFill>
                  <a:schemeClr val="tx1">
                    <a:lumMod val="50000"/>
                  </a:schemeClr>
                </a:solidFill>
                <a:effectLst/>
                <a:uLnTx/>
                <a:uFillTx/>
                <a:latin typeface="Arial"/>
                <a:ea typeface="+mn-ea"/>
                <a:cs typeface="+mn-cs"/>
              </a:rPr>
              <a:t>Process automation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endParaRPr kumimoji="0" lang="en-US" sz="1200" b="0" i="0" u="none" strike="noStrike" kern="1200" cap="none" spc="0" normalizeH="0" baseline="0" noProof="0">
              <a:ln>
                <a:noFill/>
              </a:ln>
              <a:solidFill>
                <a:schemeClr val="tx1">
                  <a:lumMod val="50000"/>
                </a:schemeClr>
              </a:solidFill>
              <a:effectLst/>
              <a:uLnTx/>
              <a:uFillTx/>
              <a:latin typeface="Arial"/>
              <a:ea typeface="+mn-ea"/>
              <a:cs typeface="+mn-cs"/>
            </a:endParaRPr>
          </a:p>
        </p:txBody>
      </p:sp>
      <p:sp>
        <p:nvSpPr>
          <p:cNvPr id="54" name="TextBox 53">
            <a:extLst>
              <a:ext uri="{FF2B5EF4-FFF2-40B4-BE49-F238E27FC236}">
                <a16:creationId xmlns:a16="http://schemas.microsoft.com/office/drawing/2014/main" id="{7E28C03F-153B-B0F3-C476-D9369E5A2E67}"/>
              </a:ext>
            </a:extLst>
          </p:cNvPr>
          <p:cNvSpPr txBox="1"/>
          <p:nvPr/>
        </p:nvSpPr>
        <p:spPr>
          <a:xfrm>
            <a:off x="8866858" y="3869853"/>
            <a:ext cx="1598124" cy="1954381"/>
          </a:xfrm>
          <a:prstGeom prst="rect">
            <a:avLst/>
          </a:prstGeom>
          <a:noFill/>
        </p:spPr>
        <p:txBody>
          <a:bodyPr wrap="square" rtlCol="0">
            <a:spAutoFit/>
          </a:bodyPr>
          <a:lstStyle/>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AdvantageSuite+</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Monalisa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COSYS</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r>
              <a:rPr kumimoji="0" lang="fr-FR" sz="1200" b="0" i="0" u="none" strike="noStrike" kern="1200" cap="none" spc="0" normalizeH="0" baseline="0" noProof="0">
                <a:ln>
                  <a:noFill/>
                </a:ln>
                <a:solidFill>
                  <a:schemeClr val="tx1">
                    <a:lumMod val="50000"/>
                  </a:schemeClr>
                </a:solidFill>
                <a:effectLst/>
                <a:uLnTx/>
                <a:uFillTx/>
                <a:latin typeface="Arial"/>
                <a:ea typeface="+mn-ea"/>
                <a:cs typeface="+mn-cs"/>
              </a:rPr>
              <a:t>Route Profit Analyser </a:t>
            </a: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endParaRPr kumimoji="0" lang="fr-FR" sz="1200" b="0" i="0" u="none" strike="noStrike" kern="1200" cap="none" spc="0" normalizeH="0" baseline="0" noProof="0">
              <a:ln>
                <a:noFill/>
              </a:ln>
              <a:solidFill>
                <a:schemeClr val="tx1">
                  <a:lumMod val="50000"/>
                </a:schemeClr>
              </a:solidFill>
              <a:effectLst/>
              <a:uLnTx/>
              <a:uFillTx/>
              <a:latin typeface="Arial"/>
              <a:ea typeface="+mn-ea"/>
              <a:cs typeface="+mn-cs"/>
            </a:endParaRP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endParaRPr kumimoji="0" lang="fr-FR" sz="1200" b="0" i="0" u="none" strike="noStrike" kern="1200" cap="none" spc="0" normalizeH="0" baseline="0" noProof="0">
              <a:ln>
                <a:noFill/>
              </a:ln>
              <a:solidFill>
                <a:schemeClr val="tx1">
                  <a:lumMod val="50000"/>
                </a:schemeClr>
              </a:solidFill>
              <a:effectLst/>
              <a:uLnTx/>
              <a:uFillTx/>
              <a:latin typeface="Arial"/>
              <a:ea typeface="+mn-ea"/>
              <a:cs typeface="+mn-cs"/>
            </a:endParaRPr>
          </a:p>
          <a:p>
            <a:pPr marL="135767" marR="0" lvl="0" indent="-135767" algn="l" defTabSz="914400" rtl="0" eaLnBrk="1" fontAlgn="auto" latinLnBrk="0" hangingPunct="1">
              <a:lnSpc>
                <a:spcPct val="100000"/>
              </a:lnSpc>
              <a:spcBef>
                <a:spcPts val="450"/>
              </a:spcBef>
              <a:spcAft>
                <a:spcPts val="0"/>
              </a:spcAft>
              <a:buClrTx/>
              <a:buSzTx/>
              <a:buFont typeface="Wingdings" pitchFamily="2" charset="2"/>
              <a:buChar char="§"/>
              <a:tabLst/>
              <a:defRPr/>
            </a:pPr>
            <a:endParaRPr kumimoji="0" lang="fr-FR" sz="1200" b="0" i="0" u="none" strike="noStrike" kern="1200" cap="none" spc="0" normalizeH="0" baseline="0" noProof="0">
              <a:ln>
                <a:noFill/>
              </a:ln>
              <a:solidFill>
                <a:schemeClr val="tx1">
                  <a:lumMod val="50000"/>
                </a:schemeClr>
              </a:solidFill>
              <a:effectLst/>
              <a:uLnTx/>
              <a:uFillTx/>
              <a:latin typeface="Arial"/>
              <a:ea typeface="+mn-ea"/>
              <a:cs typeface="+mn-cs"/>
            </a:endParaRPr>
          </a:p>
        </p:txBody>
      </p:sp>
      <p:sp>
        <p:nvSpPr>
          <p:cNvPr id="55" name="TextBox 54">
            <a:extLst>
              <a:ext uri="{FF2B5EF4-FFF2-40B4-BE49-F238E27FC236}">
                <a16:creationId xmlns:a16="http://schemas.microsoft.com/office/drawing/2014/main" id="{6168E4EC-9AD4-057F-9A9B-B2D6D1B0A0D2}"/>
              </a:ext>
            </a:extLst>
          </p:cNvPr>
          <p:cNvSpPr txBox="1"/>
          <p:nvPr/>
        </p:nvSpPr>
        <p:spPr>
          <a:xfrm>
            <a:off x="471616" y="1079157"/>
            <a:ext cx="1123846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41220"/>
                </a:solidFill>
                <a:latin typeface="Anek Latin"/>
              </a:rPr>
              <a:t>Coforge is a leading end-to-end IT solutions organization offering services in Application Development and Maintenance, Enterprise Solutions including Managed Services and Business Process Outsourcing to enterprises in the Travel &amp; Transportation, Financial Services, Manufacturing /Distribution and Government sectors. </a:t>
            </a:r>
            <a:r>
              <a:rPr lang="en-US">
                <a:latin typeface="Anek Latin"/>
                <a:cs typeface="Arial"/>
              </a:rPr>
              <a:t>​</a:t>
            </a:r>
            <a:endParaRPr lang="en-US">
              <a:latin typeface="Anek Latin"/>
            </a:endParaRPr>
          </a:p>
        </p:txBody>
      </p:sp>
      <p:sp>
        <p:nvSpPr>
          <p:cNvPr id="57" name="TextBox 56">
            <a:extLst>
              <a:ext uri="{FF2B5EF4-FFF2-40B4-BE49-F238E27FC236}">
                <a16:creationId xmlns:a16="http://schemas.microsoft.com/office/drawing/2014/main" id="{4747CDA7-144E-6A40-F21E-AD9D8E02AC70}"/>
              </a:ext>
            </a:extLst>
          </p:cNvPr>
          <p:cNvSpPr txBox="1"/>
          <p:nvPr/>
        </p:nvSpPr>
        <p:spPr>
          <a:xfrm>
            <a:off x="10462053" y="494270"/>
            <a:ext cx="1534297" cy="923330"/>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nek Devanagari"/>
              </a:rPr>
              <a:t>Harish to review/update</a:t>
            </a:r>
          </a:p>
        </p:txBody>
      </p:sp>
      <p:sp>
        <p:nvSpPr>
          <p:cNvPr id="2" name="Footer Placeholder 6">
            <a:extLst>
              <a:ext uri="{FF2B5EF4-FFF2-40B4-BE49-F238E27FC236}">
                <a16:creationId xmlns:a16="http://schemas.microsoft.com/office/drawing/2014/main" id="{75EF8A1E-A886-E66D-E92C-8962CF565A45}"/>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658093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Offerings</a:t>
            </a:r>
          </a:p>
        </p:txBody>
      </p:sp>
      <p:pic>
        <p:nvPicPr>
          <p:cNvPr id="1026" name="Picture 2" descr="vmware-network-security-Section-multi-cloud-consistency"/>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61989" y="1018641"/>
            <a:ext cx="821184" cy="821184"/>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a:extLst>
              <a:ext uri="{FF2B5EF4-FFF2-40B4-BE49-F238E27FC236}">
                <a16:creationId xmlns:a16="http://schemas.microsoft.com/office/drawing/2014/main" id="{2DC758F5-D4A0-1F47-8B35-34E96F5CF7DE}"/>
              </a:ext>
            </a:extLst>
          </p:cNvPr>
          <p:cNvSpPr/>
          <p:nvPr/>
        </p:nvSpPr>
        <p:spPr>
          <a:xfrm>
            <a:off x="487150" y="5740894"/>
            <a:ext cx="11006473" cy="461639"/>
          </a:xfrm>
          <a:prstGeom prst="roundRect">
            <a:avLst>
              <a:gd name="adj" fmla="val 5562"/>
            </a:avLst>
          </a:prstGeom>
          <a:solidFill>
            <a:schemeClr val="bg1"/>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Rectangle 5"/>
          <p:cNvSpPr/>
          <p:nvPr/>
        </p:nvSpPr>
        <p:spPr>
          <a:xfrm>
            <a:off x="8309497" y="1858694"/>
            <a:ext cx="3373507" cy="1015663"/>
          </a:xfrm>
          <a:prstGeom prst="rect">
            <a:avLst/>
          </a:prstGeom>
        </p:spPr>
        <p:txBody>
          <a:bodyPr wrap="square">
            <a:spAutoFit/>
          </a:bodyPr>
          <a:lstStyle/>
          <a:p>
            <a:pPr algn="ctr"/>
            <a:r>
              <a:rPr lang="en-US" b="1">
                <a:solidFill>
                  <a:srgbClr val="565656"/>
                </a:solidFill>
                <a:latin typeface="Arial" panose="020B0604020202020204" pitchFamily="34" charset="0"/>
                <a:cs typeface="Arial" panose="020B0604020202020204" pitchFamily="34" charset="0"/>
              </a:rPr>
              <a:t>Office 365/Power Platform</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Low Code Development</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SharePoint, Workflows, Project Online, Intranet Unbundled, Agile Office</a:t>
            </a:r>
            <a:endParaRPr lang="en-US" sz="1400">
              <a:solidFill>
                <a:srgbClr val="565656"/>
              </a:solidFill>
              <a:latin typeface="Arial" panose="020B0604020202020204" pitchFamily="34" charset="0"/>
              <a:cs typeface="Arial" panose="020B0604020202020204" pitchFamily="34" charset="0"/>
            </a:endParaRPr>
          </a:p>
        </p:txBody>
      </p:sp>
      <p:sp>
        <p:nvSpPr>
          <p:cNvPr id="28" name="Rectangle 27"/>
          <p:cNvSpPr/>
          <p:nvPr/>
        </p:nvSpPr>
        <p:spPr>
          <a:xfrm>
            <a:off x="2769831" y="1858694"/>
            <a:ext cx="3420860" cy="1015663"/>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Cloud Native</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Cloud transformation</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Cloud Native Dev</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Microservices, API Ecosystem</a:t>
            </a:r>
            <a:endParaRPr lang="en-US" sz="1400">
              <a:solidFill>
                <a:srgbClr val="565656"/>
              </a:solidFill>
              <a:latin typeface="Arial" panose="020B0604020202020204" pitchFamily="34" charset="0"/>
              <a:cs typeface="Arial" panose="020B0604020202020204" pitchFamily="34" charset="0"/>
            </a:endParaRPr>
          </a:p>
        </p:txBody>
      </p:sp>
      <p:sp>
        <p:nvSpPr>
          <p:cNvPr id="29" name="Rectangle 28"/>
          <p:cNvSpPr/>
          <p:nvPr/>
        </p:nvSpPr>
        <p:spPr>
          <a:xfrm>
            <a:off x="111868" y="1858694"/>
            <a:ext cx="2987315" cy="1015663"/>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Product Engineering</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Product Roadmap &amp; Governance, Compliance</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Product Support</a:t>
            </a:r>
          </a:p>
        </p:txBody>
      </p:sp>
      <p:sp>
        <p:nvSpPr>
          <p:cNvPr id="30" name="Rectangle 29"/>
          <p:cNvSpPr/>
          <p:nvPr/>
        </p:nvSpPr>
        <p:spPr>
          <a:xfrm>
            <a:off x="8300280" y="4111882"/>
            <a:ext cx="3375483" cy="1015663"/>
          </a:xfrm>
          <a:prstGeom prst="rect">
            <a:avLst/>
          </a:prstGeom>
        </p:spPr>
        <p:txBody>
          <a:bodyPr wrap="square">
            <a:spAutoFit/>
          </a:bodyPr>
          <a:lstStyle/>
          <a:p>
            <a:pPr algn="ctr" defTabSz="913882"/>
            <a:r>
              <a:rPr lang="en-GB" b="1">
                <a:solidFill>
                  <a:srgbClr val="565656"/>
                </a:solidFill>
                <a:latin typeface="Arial" panose="020B0604020202020204" pitchFamily="34" charset="0"/>
                <a:cs typeface="Arial" panose="020B0604020202020204" pitchFamily="34" charset="0"/>
              </a:rPr>
              <a:t>Web3</a:t>
            </a:r>
          </a:p>
          <a:p>
            <a:pPr algn="ctr" defTabSz="913882"/>
            <a:r>
              <a:rPr lang="en-US" sz="1400">
                <a:solidFill>
                  <a:srgbClr val="565656"/>
                </a:solidFill>
                <a:latin typeface="Arial" panose="020B0604020202020204" pitchFamily="34" charset="0"/>
                <a:cs typeface="Arial" panose="020B0604020202020204" pitchFamily="34" charset="0"/>
              </a:rPr>
              <a:t>Blockchain</a:t>
            </a:r>
          </a:p>
          <a:p>
            <a:pPr algn="ctr" defTabSz="913882"/>
            <a:r>
              <a:rPr lang="en-US" sz="1400">
                <a:solidFill>
                  <a:srgbClr val="565656"/>
                </a:solidFill>
                <a:latin typeface="Arial" panose="020B0604020202020204" pitchFamily="34" charset="0"/>
                <a:cs typeface="Arial" panose="020B0604020202020204" pitchFamily="34" charset="0"/>
              </a:rPr>
              <a:t>Smart Contracts, NFT</a:t>
            </a:r>
          </a:p>
          <a:p>
            <a:pPr algn="ctr" defTabSz="913882"/>
            <a:r>
              <a:rPr lang="en-US" sz="1400">
                <a:solidFill>
                  <a:srgbClr val="565656"/>
                </a:solidFill>
                <a:latin typeface="Arial" panose="020B0604020202020204" pitchFamily="34" charset="0"/>
                <a:cs typeface="Arial" panose="020B0604020202020204" pitchFamily="34" charset="0"/>
              </a:rPr>
              <a:t>Metaverse</a:t>
            </a:r>
          </a:p>
        </p:txBody>
      </p:sp>
      <p:sp>
        <p:nvSpPr>
          <p:cNvPr id="31" name="Rectangle 30"/>
          <p:cNvSpPr/>
          <p:nvPr/>
        </p:nvSpPr>
        <p:spPr>
          <a:xfrm>
            <a:off x="97661" y="4111882"/>
            <a:ext cx="2987315" cy="1015663"/>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Agile Factory</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Global Agile</a:t>
            </a:r>
          </a:p>
          <a:p>
            <a:pPr marL="9522" marR="3809" lvl="1" algn="ctr" defTabSz="342801">
              <a:defRPr/>
            </a:pPr>
            <a:r>
              <a:rPr lang="en-GB" sz="1400" err="1">
                <a:solidFill>
                  <a:srgbClr val="565656"/>
                </a:solidFill>
                <a:latin typeface="Arial" panose="020B0604020202020204" pitchFamily="34" charset="0"/>
                <a:cs typeface="Arial" panose="020B0604020202020204" pitchFamily="34" charset="0"/>
              </a:rPr>
              <a:t>SAFe</a:t>
            </a:r>
            <a:r>
              <a:rPr lang="en-GB" sz="1400">
                <a:solidFill>
                  <a:srgbClr val="565656"/>
                </a:solidFill>
                <a:latin typeface="Arial" panose="020B0604020202020204" pitchFamily="34" charset="0"/>
                <a:cs typeface="Arial" panose="020B0604020202020204" pitchFamily="34" charset="0"/>
              </a:rPr>
              <a:t>, Spotify, </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Scrum, Kanban</a:t>
            </a:r>
          </a:p>
        </p:txBody>
      </p:sp>
      <p:sp>
        <p:nvSpPr>
          <p:cNvPr id="32" name="Rectangle 31"/>
          <p:cNvSpPr/>
          <p:nvPr/>
        </p:nvSpPr>
        <p:spPr>
          <a:xfrm>
            <a:off x="5676329" y="4111874"/>
            <a:ext cx="2987315" cy="1231106"/>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DevOps</a:t>
            </a:r>
          </a:p>
          <a:p>
            <a:pPr algn="ctr"/>
            <a:r>
              <a:rPr lang="en-GB" sz="1400">
                <a:solidFill>
                  <a:srgbClr val="565656"/>
                </a:solidFill>
                <a:latin typeface="Arial" panose="020B0604020202020204" pitchFamily="34" charset="0"/>
                <a:cs typeface="Arial" panose="020B0604020202020204" pitchFamily="34" charset="0"/>
              </a:rPr>
              <a:t>Value Stream Mapping </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DevOps Maturity</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Lean Ops, </a:t>
            </a:r>
            <a:r>
              <a:rPr lang="en-GB" sz="1400" err="1">
                <a:solidFill>
                  <a:srgbClr val="565656"/>
                </a:solidFill>
                <a:latin typeface="Arial" panose="020B0604020202020204" pitchFamily="34" charset="0"/>
                <a:cs typeface="Arial" panose="020B0604020202020204" pitchFamily="34" charset="0"/>
              </a:rPr>
              <a:t>NoOps</a:t>
            </a:r>
            <a:endParaRPr lang="en-GB" sz="1400">
              <a:solidFill>
                <a:srgbClr val="565656"/>
              </a:solidFill>
              <a:latin typeface="Arial" panose="020B0604020202020204" pitchFamily="34" charset="0"/>
              <a:cs typeface="Arial" panose="020B0604020202020204" pitchFamily="34" charset="0"/>
            </a:endParaRP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Site Reliability</a:t>
            </a:r>
          </a:p>
        </p:txBody>
      </p:sp>
      <p:pic>
        <p:nvPicPr>
          <p:cNvPr id="1040" name="Picture 16" descr="Build icon - Smart AV"/>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56199" y="1072177"/>
            <a:ext cx="1475728" cy="7862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mage result for GCP logo">
            <a:extLst>
              <a:ext uri="{FF2B5EF4-FFF2-40B4-BE49-F238E27FC236}">
                <a16:creationId xmlns:a16="http://schemas.microsoft.com/office/drawing/2014/main" id="{D832AA3C-BE5E-5947-B662-496A0059DEFE}"/>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418436" y="5710231"/>
            <a:ext cx="893891" cy="5240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AWS logo">
            <a:extLst>
              <a:ext uri="{FF2B5EF4-FFF2-40B4-BE49-F238E27FC236}">
                <a16:creationId xmlns:a16="http://schemas.microsoft.com/office/drawing/2014/main" id="{9DAFED94-D882-1241-917D-E60BD0C97302}"/>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58119" y="5844832"/>
            <a:ext cx="425847" cy="254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logo">
            <a:extLst>
              <a:ext uri="{FF2B5EF4-FFF2-40B4-BE49-F238E27FC236}">
                <a16:creationId xmlns:a16="http://schemas.microsoft.com/office/drawing/2014/main" id="{A7C13847-C5E0-BA45-BCF5-FE6BFF922D6E}"/>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093640" y="5773200"/>
            <a:ext cx="398064" cy="39806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devops icon">
            <a:extLst>
              <a:ext uri="{FF2B5EF4-FFF2-40B4-BE49-F238E27FC236}">
                <a16:creationId xmlns:a16="http://schemas.microsoft.com/office/drawing/2014/main" id="{5F8F962F-21A0-EC41-B0B2-C7AEDB6EF9C8}"/>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saturation sat="400000"/>
                    </a14:imgEffect>
                    <a14:imgEffect>
                      <a14:brightnessContrast contrast="-40000"/>
                    </a14:imgEffect>
                  </a14:imgLayer>
                </a14:imgProps>
              </a:ext>
              <a:ext uri="{28A0092B-C50C-407E-A947-70E740481C1C}">
                <a14:useLocalDpi xmlns:a14="http://schemas.microsoft.com/office/drawing/2010/main"/>
              </a:ext>
            </a:extLst>
          </a:blip>
          <a:srcRect l="17798" t="25995" r="16862" b="27167"/>
          <a:stretch/>
        </p:blipFill>
        <p:spPr bwMode="auto">
          <a:xfrm>
            <a:off x="6727365" y="3504927"/>
            <a:ext cx="846355" cy="455029"/>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Stopwatch 75% outline">
            <a:extLst>
              <a:ext uri="{FF2B5EF4-FFF2-40B4-BE49-F238E27FC236}">
                <a16:creationId xmlns:a16="http://schemas.microsoft.com/office/drawing/2014/main" id="{808F190E-5A1A-E742-9CC6-ECF4DC8BA773}"/>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1198569" y="3334292"/>
            <a:ext cx="796299" cy="796299"/>
          </a:xfrm>
          <a:prstGeom prst="rect">
            <a:avLst/>
          </a:prstGeom>
        </p:spPr>
      </p:pic>
      <p:pic>
        <p:nvPicPr>
          <p:cNvPr id="10" name="Graphic 9" descr="Transfer with solid fill">
            <a:extLst>
              <a:ext uri="{FF2B5EF4-FFF2-40B4-BE49-F238E27FC236}">
                <a16:creationId xmlns:a16="http://schemas.microsoft.com/office/drawing/2014/main" id="{C7C142D5-EC0D-D042-A72C-67697927ABA6}"/>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6833767" y="1181023"/>
            <a:ext cx="622349" cy="622349"/>
          </a:xfrm>
          <a:prstGeom prst="rect">
            <a:avLst/>
          </a:prstGeom>
        </p:spPr>
      </p:pic>
      <p:sp>
        <p:nvSpPr>
          <p:cNvPr id="25" name="Rectangle 24">
            <a:extLst>
              <a:ext uri="{FF2B5EF4-FFF2-40B4-BE49-F238E27FC236}">
                <a16:creationId xmlns:a16="http://schemas.microsoft.com/office/drawing/2014/main" id="{0A0058EB-E030-6748-BC4D-5149A332A0B4}"/>
              </a:ext>
            </a:extLst>
          </p:cNvPr>
          <p:cNvSpPr/>
          <p:nvPr/>
        </p:nvSpPr>
        <p:spPr>
          <a:xfrm>
            <a:off x="5673100" y="1858694"/>
            <a:ext cx="2987315" cy="1015663"/>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Leg Modernization</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Extend the Core</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Integrate the Core</a:t>
            </a:r>
          </a:p>
          <a:p>
            <a:pPr marL="9522" marR="3809" lvl="1" algn="ctr" defTabSz="342801">
              <a:defRPr/>
            </a:pPr>
            <a:r>
              <a:rPr lang="en-GB" sz="1400">
                <a:solidFill>
                  <a:srgbClr val="565656"/>
                </a:solidFill>
                <a:latin typeface="Arial" panose="020B0604020202020204" pitchFamily="34" charset="0"/>
                <a:cs typeface="Arial" panose="020B0604020202020204" pitchFamily="34" charset="0"/>
              </a:rPr>
              <a:t>Modernize the Core</a:t>
            </a:r>
            <a:endParaRPr lang="en-US" sz="1400">
              <a:solidFill>
                <a:srgbClr val="565656"/>
              </a:solidFill>
              <a:latin typeface="Arial" panose="020B0604020202020204" pitchFamily="34" charset="0"/>
              <a:cs typeface="Arial" panose="020B0604020202020204" pitchFamily="34" charset="0"/>
            </a:endParaRPr>
          </a:p>
        </p:txBody>
      </p:sp>
      <p:pic>
        <p:nvPicPr>
          <p:cNvPr id="27" name="Picture 6" descr="vmware-workspacesecurity-section-2-3-icon">
            <a:extLst>
              <a:ext uri="{FF2B5EF4-FFF2-40B4-BE49-F238E27FC236}">
                <a16:creationId xmlns:a16="http://schemas.microsoft.com/office/drawing/2014/main" id="{4A83250A-A89E-7D47-8732-BDAFFDF30076}"/>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644401" y="1193234"/>
            <a:ext cx="622108" cy="62210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ADB58831-2391-4945-B3F6-54A3D202BA4A}"/>
              </a:ext>
            </a:extLst>
          </p:cNvPr>
          <p:cNvSpPr/>
          <p:nvPr/>
        </p:nvSpPr>
        <p:spPr>
          <a:xfrm>
            <a:off x="2978475" y="4111882"/>
            <a:ext cx="2987315" cy="800219"/>
          </a:xfrm>
          <a:prstGeom prst="rect">
            <a:avLst/>
          </a:prstGeom>
        </p:spPr>
        <p:txBody>
          <a:bodyPr wrap="square">
            <a:spAutoFit/>
          </a:bodyPr>
          <a:lstStyle/>
          <a:p>
            <a:pPr algn="ctr"/>
            <a:r>
              <a:rPr lang="en-GB" b="1">
                <a:solidFill>
                  <a:srgbClr val="565656"/>
                </a:solidFill>
                <a:latin typeface="Arial" panose="020B0604020202020204" pitchFamily="34" charset="0"/>
                <a:cs typeface="Arial" panose="020B0604020202020204" pitchFamily="34" charset="0"/>
              </a:rPr>
              <a:t>Automation</a:t>
            </a:r>
          </a:p>
          <a:p>
            <a:pPr marL="9522" marR="3809" lvl="1" algn="ctr" defTabSz="342801">
              <a:defRPr/>
            </a:pPr>
            <a:r>
              <a:rPr lang="en-US" sz="1400">
                <a:solidFill>
                  <a:srgbClr val="565656"/>
                </a:solidFill>
                <a:latin typeface="Arial" panose="020B0604020202020204" pitchFamily="34" charset="0"/>
                <a:cs typeface="Arial" panose="020B0604020202020204" pitchFamily="34" charset="0"/>
              </a:rPr>
              <a:t>Process Mining, </a:t>
            </a:r>
          </a:p>
          <a:p>
            <a:pPr marL="9522" marR="3809" lvl="1" algn="ctr" defTabSz="342801">
              <a:defRPr/>
            </a:pPr>
            <a:r>
              <a:rPr lang="en-US" sz="1400">
                <a:solidFill>
                  <a:srgbClr val="565656"/>
                </a:solidFill>
                <a:latin typeface="Arial" panose="020B0604020202020204" pitchFamily="34" charset="0"/>
                <a:cs typeface="Arial" panose="020B0604020202020204" pitchFamily="34" charset="0"/>
              </a:rPr>
              <a:t>RPA, IPA, Cognitive Automation</a:t>
            </a:r>
          </a:p>
        </p:txBody>
      </p:sp>
      <p:pic>
        <p:nvPicPr>
          <p:cNvPr id="14" name="Graphic 13" descr="Circles with arrows with solid fill">
            <a:extLst>
              <a:ext uri="{FF2B5EF4-FFF2-40B4-BE49-F238E27FC236}">
                <a16:creationId xmlns:a16="http://schemas.microsoft.com/office/drawing/2014/main" id="{60795883-642F-664E-93D5-12645412EFA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xmlns="" r:embed="rId16"/>
              </a:ext>
            </a:extLst>
          </a:blip>
          <a:stretch>
            <a:fillRect/>
          </a:stretch>
        </p:blipFill>
        <p:spPr>
          <a:xfrm>
            <a:off x="4065979" y="3334292"/>
            <a:ext cx="796299" cy="796299"/>
          </a:xfrm>
          <a:prstGeom prst="rect">
            <a:avLst/>
          </a:prstGeom>
        </p:spPr>
      </p:pic>
      <p:pic>
        <p:nvPicPr>
          <p:cNvPr id="2050" name="Picture 2" descr="Microsoft Office 365 Logo, history, meaning, symbol, PNG">
            <a:extLst>
              <a:ext uri="{FF2B5EF4-FFF2-40B4-BE49-F238E27FC236}">
                <a16:creationId xmlns:a16="http://schemas.microsoft.com/office/drawing/2014/main" id="{CDA0DF75-D1D1-B74D-AC56-A8288FFE1921}"/>
              </a:ext>
            </a:extLst>
          </p:cNvPr>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3263150" y="5713123"/>
            <a:ext cx="921280" cy="518220"/>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Link with solid fill">
            <a:extLst>
              <a:ext uri="{FF2B5EF4-FFF2-40B4-BE49-F238E27FC236}">
                <a16:creationId xmlns:a16="http://schemas.microsoft.com/office/drawing/2014/main" id="{97C34BC5-5318-B54B-A461-B66797E7C4A3}"/>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xmlns="" r:embed="rId19"/>
              </a:ext>
            </a:extLst>
          </a:blip>
          <a:stretch>
            <a:fillRect/>
          </a:stretch>
        </p:blipFill>
        <p:spPr>
          <a:xfrm>
            <a:off x="9589675" y="3334292"/>
            <a:ext cx="796299" cy="796299"/>
          </a:xfrm>
          <a:prstGeom prst="rect">
            <a:avLst/>
          </a:prstGeom>
        </p:spPr>
      </p:pic>
      <p:pic>
        <p:nvPicPr>
          <p:cNvPr id="2052" name="Picture 4" descr="Hyperledger Fabric in practice. Main components and running them locally |  by Vitaly Bezgachev | Coinmonks | Medium">
            <a:extLst>
              <a:ext uri="{FF2B5EF4-FFF2-40B4-BE49-F238E27FC236}">
                <a16:creationId xmlns:a16="http://schemas.microsoft.com/office/drawing/2014/main" id="{3850F7B0-AACB-A949-9C72-33C0591B3338}"/>
              </a:ext>
            </a:extLst>
          </p:cNvPr>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4086006" y="5804154"/>
            <a:ext cx="1105173" cy="3361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3's Corda Enterprise To Be Made Available On China's Blockchain-based  Service Network (BSN) | Financial IT">
            <a:extLst>
              <a:ext uri="{FF2B5EF4-FFF2-40B4-BE49-F238E27FC236}">
                <a16:creationId xmlns:a16="http://schemas.microsoft.com/office/drawing/2014/main" id="{EBA2AAB0-298C-654E-906C-BC305839097D}"/>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45693" y="5596073"/>
            <a:ext cx="1004388" cy="75232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edera Hashgraph Announces Mainnet Launch of EVM-Compatible Smart Contacts  2.0">
            <a:extLst>
              <a:ext uri="{FF2B5EF4-FFF2-40B4-BE49-F238E27FC236}">
                <a16:creationId xmlns:a16="http://schemas.microsoft.com/office/drawing/2014/main" id="{2C615C32-F5FB-034E-9B3F-4954090576DC}"/>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5783622" y="5856403"/>
            <a:ext cx="746287" cy="23166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ownload our Brand Kit general guidelines | UiPath">
            <a:extLst>
              <a:ext uri="{FF2B5EF4-FFF2-40B4-BE49-F238E27FC236}">
                <a16:creationId xmlns:a16="http://schemas.microsoft.com/office/drawing/2014/main" id="{CA6F49E7-7A10-7644-A864-1C44FFBB1800}"/>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7260914" y="5874694"/>
            <a:ext cx="530729" cy="19507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A Global Leader in Intelligent Automation &amp; RPA | Automation Anywhere">
            <a:extLst>
              <a:ext uri="{FF2B5EF4-FFF2-40B4-BE49-F238E27FC236}">
                <a16:creationId xmlns:a16="http://schemas.microsoft.com/office/drawing/2014/main" id="{05B2DFD5-F3C2-5648-B7C1-3D076F411014}"/>
              </a:ext>
            </a:extLst>
          </p:cNvPr>
          <p:cNvPicPr>
            <a:picLocks noChangeAspect="1" noChangeArrowheads="1"/>
          </p:cNvPicPr>
          <p:nvPr/>
        </p:nvPicPr>
        <p:blipFill>
          <a:blip r:embed="rId24" cstate="hqprint">
            <a:extLst>
              <a:ext uri="{28A0092B-C50C-407E-A947-70E740481C1C}">
                <a14:useLocalDpi xmlns:a14="http://schemas.microsoft.com/office/drawing/2010/main"/>
              </a:ext>
            </a:extLst>
          </a:blip>
          <a:srcRect/>
          <a:stretch>
            <a:fillRect/>
          </a:stretch>
        </p:blipFill>
        <p:spPr bwMode="auto">
          <a:xfrm>
            <a:off x="7831835" y="5834434"/>
            <a:ext cx="717973" cy="27559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4D2C4EB3-35FA-484B-86D6-3762D7F2A39F}"/>
              </a:ext>
            </a:extLst>
          </p:cNvPr>
          <p:cNvPicPr>
            <a:picLocks noChangeAspect="1" noChangeArrowheads="1"/>
          </p:cNvPicPr>
          <p:nvPr/>
        </p:nvPicPr>
        <p:blipFill>
          <a:blip r:embed="rId25" cstate="hqprint">
            <a:extLst>
              <a:ext uri="{28A0092B-C50C-407E-A947-70E740481C1C}">
                <a14:useLocalDpi xmlns:a14="http://schemas.microsoft.com/office/drawing/2010/main"/>
              </a:ext>
            </a:extLst>
          </a:blip>
          <a:srcRect/>
          <a:stretch>
            <a:fillRect/>
          </a:stretch>
        </p:blipFill>
        <p:spPr bwMode="auto">
          <a:xfrm>
            <a:off x="8556809" y="5775074"/>
            <a:ext cx="709771" cy="39431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Download Pegasystems Logo in SVG Vector or PNG File Format - Logo.wine">
            <a:extLst>
              <a:ext uri="{FF2B5EF4-FFF2-40B4-BE49-F238E27FC236}">
                <a16:creationId xmlns:a16="http://schemas.microsoft.com/office/drawing/2014/main" id="{AB78D548-6863-7A4A-8518-6EBCE2AC2CE2}"/>
              </a:ext>
            </a:extLst>
          </p:cNvPr>
          <p:cNvPicPr>
            <a:picLocks noChangeAspect="1" noChangeArrowheads="1"/>
          </p:cNvPicPr>
          <p:nvPr/>
        </p:nvPicPr>
        <p:blipFill>
          <a:blip r:embed="rId26" cstate="hqprint">
            <a:extLst>
              <a:ext uri="{28A0092B-C50C-407E-A947-70E740481C1C}">
                <a14:useLocalDpi xmlns:a14="http://schemas.microsoft.com/office/drawing/2010/main"/>
              </a:ext>
            </a:extLst>
          </a:blip>
          <a:srcRect/>
          <a:stretch>
            <a:fillRect/>
          </a:stretch>
        </p:blipFill>
        <p:spPr bwMode="auto">
          <a:xfrm>
            <a:off x="9206413" y="5574489"/>
            <a:ext cx="1136815" cy="75787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34D4920B-7D0F-C248-9E92-A67F04A9EB81}"/>
              </a:ext>
            </a:extLst>
          </p:cNvPr>
          <p:cNvSpPr txBox="1"/>
          <p:nvPr/>
        </p:nvSpPr>
        <p:spPr>
          <a:xfrm>
            <a:off x="9976503" y="5965917"/>
            <a:ext cx="550416" cy="194990"/>
          </a:xfrm>
          <a:prstGeom prst="rect">
            <a:avLst/>
          </a:prstGeom>
          <a:noFill/>
        </p:spPr>
        <p:txBody>
          <a:bodyPr wrap="square" rtlCol="0">
            <a:spAutoFit/>
          </a:bodyPr>
          <a:lstStyle/>
          <a:p>
            <a:r>
              <a:rPr lang="en-US" sz="667"/>
              <a:t>RPA</a:t>
            </a:r>
          </a:p>
        </p:txBody>
      </p:sp>
      <p:pic>
        <p:nvPicPr>
          <p:cNvPr id="2070" name="Picture 22" descr="Iguazio Powers the Intelligent Edge for Smart Retail and IoT Solutions with  Google Cloud | Iguazio">
            <a:extLst>
              <a:ext uri="{FF2B5EF4-FFF2-40B4-BE49-F238E27FC236}">
                <a16:creationId xmlns:a16="http://schemas.microsoft.com/office/drawing/2014/main" id="{24F79754-277E-804D-BE2D-659B3369E94F}"/>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10282448" y="5859385"/>
            <a:ext cx="826429" cy="213064"/>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a:extLst>
              <a:ext uri="{FF2B5EF4-FFF2-40B4-BE49-F238E27FC236}">
                <a16:creationId xmlns:a16="http://schemas.microsoft.com/office/drawing/2014/main" id="{6728B4BF-402A-1148-AB43-2DCEE4428619}"/>
              </a:ext>
            </a:extLst>
          </p:cNvPr>
          <p:cNvPicPr>
            <a:picLocks noChangeAspect="1" noChangeArrowheads="1"/>
          </p:cNvPicPr>
          <p:nvPr/>
        </p:nvPicPr>
        <p:blipFill>
          <a:blip r:embed="rId28" cstate="hq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241448" y="5776405"/>
            <a:ext cx="580929" cy="4147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Virbela - Crunchbase Company Profile &amp; Funding">
            <a:extLst>
              <a:ext uri="{FF2B5EF4-FFF2-40B4-BE49-F238E27FC236}">
                <a16:creationId xmlns:a16="http://schemas.microsoft.com/office/drawing/2014/main" id="{C4D71028-8CB7-C468-4042-AD3CDA8A5C8F}"/>
              </a:ext>
            </a:extLst>
          </p:cNvPr>
          <p:cNvPicPr>
            <a:picLocks noChangeAspect="1" noChangeArrowheads="1"/>
          </p:cNvPicPr>
          <p:nvPr/>
        </p:nvPicPr>
        <p:blipFill>
          <a:blip r:embed="rId29" cstate="hqprint">
            <a:extLst>
              <a:ext uri="{28A0092B-C50C-407E-A947-70E740481C1C}">
                <a14:useLocalDpi xmlns:a14="http://schemas.microsoft.com/office/drawing/2010/main" val="0"/>
              </a:ext>
            </a:extLst>
          </a:blip>
          <a:srcRect/>
          <a:stretch>
            <a:fillRect/>
          </a:stretch>
        </p:blipFill>
        <p:spPr bwMode="auto">
          <a:xfrm>
            <a:off x="11087424" y="5801590"/>
            <a:ext cx="375231" cy="3368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thereum Logo PNG Transparent &amp; SVG Vector - Freebie Supply">
            <a:extLst>
              <a:ext uri="{FF2B5EF4-FFF2-40B4-BE49-F238E27FC236}">
                <a16:creationId xmlns:a16="http://schemas.microsoft.com/office/drawing/2014/main" id="{AC9BF181-B144-F755-C810-36FC72D42A07}"/>
              </a:ext>
            </a:extLst>
          </p:cNvPr>
          <p:cNvPicPr>
            <a:picLocks noChangeAspect="1" noChangeArrowheads="1"/>
          </p:cNvPicPr>
          <p:nvPr/>
        </p:nvPicPr>
        <p:blipFill>
          <a:blip r:embed="rId30" cstate="hqprint">
            <a:extLst>
              <a:ext uri="{28A0092B-C50C-407E-A947-70E740481C1C}">
                <a14:useLocalDpi xmlns:a14="http://schemas.microsoft.com/office/drawing/2010/main" val="0"/>
              </a:ext>
            </a:extLst>
          </a:blip>
          <a:srcRect/>
          <a:stretch>
            <a:fillRect/>
          </a:stretch>
        </p:blipFill>
        <p:spPr bwMode="auto">
          <a:xfrm>
            <a:off x="6704768" y="5809615"/>
            <a:ext cx="487128" cy="33433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3">
            <a:extLst>
              <a:ext uri="{FF2B5EF4-FFF2-40B4-BE49-F238E27FC236}">
                <a16:creationId xmlns:a16="http://schemas.microsoft.com/office/drawing/2014/main" id="{1CEE17CF-E63F-1FE6-4081-1BBC7C9BCF7D}"/>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12</a:t>
            </a:fld>
            <a:endParaRPr lang="en-IN"/>
          </a:p>
        </p:txBody>
      </p:sp>
      <p:sp>
        <p:nvSpPr>
          <p:cNvPr id="12" name="Footer Placeholder 6">
            <a:extLst>
              <a:ext uri="{FF2B5EF4-FFF2-40B4-BE49-F238E27FC236}">
                <a16:creationId xmlns:a16="http://schemas.microsoft.com/office/drawing/2014/main" id="{C37B6606-9D42-0AB1-BC23-FC4CC7865842}"/>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3228399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Expertise at Client’s Place </a:t>
            </a:r>
            <a:r>
              <a:rPr lang="en-US">
                <a:highlight>
                  <a:srgbClr val="FFFF00"/>
                </a:highlight>
              </a:rPr>
              <a:t>(Arshi/Ratan)</a:t>
            </a:r>
            <a:endParaRPr lang="en-IN"/>
          </a:p>
        </p:txBody>
      </p:sp>
      <p:sp>
        <p:nvSpPr>
          <p:cNvPr id="7" name="Slide Number Placeholder 3">
            <a:extLst>
              <a:ext uri="{FF2B5EF4-FFF2-40B4-BE49-F238E27FC236}">
                <a16:creationId xmlns:a16="http://schemas.microsoft.com/office/drawing/2014/main" id="{E35149F6-0EC5-4122-3208-0A50382F3104}"/>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13</a:t>
            </a:fld>
            <a:endParaRPr lang="en-IN"/>
          </a:p>
        </p:txBody>
      </p:sp>
      <p:sp>
        <p:nvSpPr>
          <p:cNvPr id="8" name="Footer Placeholder 6">
            <a:extLst>
              <a:ext uri="{FF2B5EF4-FFF2-40B4-BE49-F238E27FC236}">
                <a16:creationId xmlns:a16="http://schemas.microsoft.com/office/drawing/2014/main" id="{B618BD17-5424-CE91-8F32-C14072921AFF}"/>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423918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Staffing at Client’s Place </a:t>
            </a:r>
            <a:r>
              <a:rPr lang="en-US">
                <a:highlight>
                  <a:srgbClr val="FFFF00"/>
                </a:highlight>
              </a:rPr>
              <a:t>(Arshi/Ratan)</a:t>
            </a:r>
            <a:endParaRPr lang="en-IN"/>
          </a:p>
        </p:txBody>
      </p:sp>
      <p:sp>
        <p:nvSpPr>
          <p:cNvPr id="2" name="Slide Number Placeholder 3">
            <a:extLst>
              <a:ext uri="{FF2B5EF4-FFF2-40B4-BE49-F238E27FC236}">
                <a16:creationId xmlns:a16="http://schemas.microsoft.com/office/drawing/2014/main" id="{C0A8C6AC-1F06-E4B0-222C-CDE4646C8F4E}"/>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14</a:t>
            </a:fld>
            <a:endParaRPr lang="en-IN"/>
          </a:p>
        </p:txBody>
      </p:sp>
      <p:sp>
        <p:nvSpPr>
          <p:cNvPr id="5" name="Footer Placeholder 6">
            <a:extLst>
              <a:ext uri="{FF2B5EF4-FFF2-40B4-BE49-F238E27FC236}">
                <a16:creationId xmlns:a16="http://schemas.microsoft.com/office/drawing/2014/main" id="{CF9897AF-4B40-0B9C-AE5D-D231700E481F}"/>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216312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Rectangle 301">
            <a:extLst>
              <a:ext uri="{FF2B5EF4-FFF2-40B4-BE49-F238E27FC236}">
                <a16:creationId xmlns:a16="http://schemas.microsoft.com/office/drawing/2014/main" id="{53E8DB43-E473-0C44-B876-7FC78EE60A9A}"/>
              </a:ext>
            </a:extLst>
          </p:cNvPr>
          <p:cNvSpPr/>
          <p:nvPr/>
        </p:nvSpPr>
        <p:spPr>
          <a:xfrm>
            <a:off x="423018" y="5146583"/>
            <a:ext cx="11197054" cy="332328"/>
          </a:xfrm>
          <a:prstGeom prst="rect">
            <a:avLst/>
          </a:prstGeom>
          <a:gradFill>
            <a:gsLst>
              <a:gs pos="0">
                <a:schemeClr val="bg1"/>
              </a:gs>
              <a:gs pos="100000">
                <a:schemeClr val="tx1">
                  <a:lumMod val="10000"/>
                  <a:lumOff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69">
              <a:defRPr/>
            </a:pPr>
            <a:r>
              <a:rPr kumimoji="0" lang="en-US" sz="1400" b="1" i="0" u="none" strike="noStrike" kern="1200" cap="none" spc="0" normalizeH="0" baseline="0" noProof="0">
                <a:ln>
                  <a:noFill/>
                </a:ln>
                <a:solidFill>
                  <a:srgbClr val="262625">
                    <a:lumMod val="90000"/>
                    <a:lumOff val="10000"/>
                  </a:srgbClr>
                </a:solidFill>
                <a:effectLst/>
                <a:uLnTx/>
                <a:uFillTx/>
                <a:ea typeface="+mn-ea"/>
                <a:cs typeface="Arial" panose="020B0604020202020204" pitchFamily="34" charset="0"/>
              </a:rPr>
              <a:t>INNOVATION AS A SERVICE</a:t>
            </a:r>
          </a:p>
        </p:txBody>
      </p:sp>
      <p:grpSp>
        <p:nvGrpSpPr>
          <p:cNvPr id="6" name="Group 5">
            <a:extLst>
              <a:ext uri="{FF2B5EF4-FFF2-40B4-BE49-F238E27FC236}">
                <a16:creationId xmlns:a16="http://schemas.microsoft.com/office/drawing/2014/main" id="{EBAEBA1A-F232-9C5D-8045-C76F835E159D}"/>
              </a:ext>
            </a:extLst>
          </p:cNvPr>
          <p:cNvGrpSpPr/>
          <p:nvPr/>
        </p:nvGrpSpPr>
        <p:grpSpPr>
          <a:xfrm>
            <a:off x="423018" y="5573529"/>
            <a:ext cx="11197054" cy="332328"/>
            <a:chOff x="423018" y="5573529"/>
            <a:chExt cx="11197054" cy="332328"/>
          </a:xfrm>
        </p:grpSpPr>
        <p:sp>
          <p:nvSpPr>
            <p:cNvPr id="334" name="Rectangle 333">
              <a:extLst>
                <a:ext uri="{FF2B5EF4-FFF2-40B4-BE49-F238E27FC236}">
                  <a16:creationId xmlns:a16="http://schemas.microsoft.com/office/drawing/2014/main" id="{946E1239-2E0A-474B-B63F-3DF57FBAA81C}"/>
                </a:ext>
              </a:extLst>
            </p:cNvPr>
            <p:cNvSpPr/>
            <p:nvPr/>
          </p:nvSpPr>
          <p:spPr>
            <a:xfrm>
              <a:off x="423018" y="5573529"/>
              <a:ext cx="11197054" cy="332328"/>
            </a:xfrm>
            <a:prstGeom prst="rect">
              <a:avLst/>
            </a:prstGeom>
            <a:gradFill>
              <a:gsLst>
                <a:gs pos="0">
                  <a:schemeClr val="bg1"/>
                </a:gs>
                <a:gs pos="100000">
                  <a:schemeClr val="tx1">
                    <a:lumMod val="10000"/>
                    <a:lumOff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69">
                <a:defRPr/>
              </a:pPr>
              <a:r>
                <a:rPr kumimoji="0" lang="en-US" sz="1400" b="1" i="0" u="none" strike="noStrike" kern="1200" cap="none" spc="0" normalizeH="0" baseline="0" noProof="0">
                  <a:ln>
                    <a:noFill/>
                  </a:ln>
                  <a:solidFill>
                    <a:srgbClr val="262625">
                      <a:lumMod val="90000"/>
                      <a:lumOff val="10000"/>
                    </a:srgbClr>
                  </a:solidFill>
                  <a:effectLst/>
                  <a:uLnTx/>
                  <a:uFillTx/>
                  <a:ea typeface="+mn-ea"/>
                  <a:cs typeface="Arial" panose="020B0604020202020204" pitchFamily="34" charset="0"/>
                </a:rPr>
                <a:t>Powered by                                DIGITAL ASSET STORE</a:t>
              </a:r>
            </a:p>
          </p:txBody>
        </p:sp>
        <p:pic>
          <p:nvPicPr>
            <p:cNvPr id="56" name="Picture 55">
              <a:extLst>
                <a:ext uri="{FF2B5EF4-FFF2-40B4-BE49-F238E27FC236}">
                  <a16:creationId xmlns:a16="http://schemas.microsoft.com/office/drawing/2014/main" id="{4B4B6D44-9AC5-4855-B099-991FE9C2CFDF}"/>
                </a:ext>
              </a:extLst>
            </p:cNvPr>
            <p:cNvPicPr>
              <a:picLocks noChangeAspect="1"/>
            </p:cNvPicPr>
            <p:nvPr/>
          </p:nvPicPr>
          <p:blipFill>
            <a:blip r:embed="rId3" cstate="hqprint">
              <a:extLst>
                <a:ext uri="{28A0092B-C50C-407E-A947-70E740481C1C}">
                  <a14:useLocalDpi xmlns:a14="http://schemas.microsoft.com/office/drawing/2010/main" val="0"/>
                </a:ext>
              </a:extLst>
            </a:blip>
            <a:srcRect/>
            <a:stretch/>
          </p:blipFill>
          <p:spPr>
            <a:xfrm>
              <a:off x="5130133" y="5590269"/>
              <a:ext cx="1007811" cy="237744"/>
            </a:xfrm>
            <a:prstGeom prst="rect">
              <a:avLst/>
            </a:prstGeom>
          </p:spPr>
        </p:pic>
      </p:grpSp>
      <p:sp>
        <p:nvSpPr>
          <p:cNvPr id="7" name="TextBox 6">
            <a:extLst>
              <a:ext uri="{FF2B5EF4-FFF2-40B4-BE49-F238E27FC236}">
                <a16:creationId xmlns:a16="http://schemas.microsoft.com/office/drawing/2014/main" id="{8E4338EC-FBAA-8641-8D30-F474445E2964}"/>
              </a:ext>
            </a:extLst>
          </p:cNvPr>
          <p:cNvSpPr txBox="1"/>
          <p:nvPr/>
        </p:nvSpPr>
        <p:spPr>
          <a:xfrm>
            <a:off x="11702265" y="5284269"/>
            <a:ext cx="0" cy="0"/>
          </a:xfrm>
          <a:prstGeom prst="rect">
            <a:avLst/>
          </a:prstGeom>
        </p:spPr>
        <p:txBody>
          <a:bodyPr vert="horz" wrap="none" lIns="91440" tIns="45720" rIns="91440"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68B1F"/>
              </a:solidFill>
              <a:effectLst/>
              <a:uLnTx/>
              <a:uFillTx/>
              <a:ea typeface="+mn-ea"/>
              <a:cs typeface="Arial" panose="020B0604020202020204" pitchFamily="34" charset="0"/>
            </a:endParaRPr>
          </a:p>
        </p:txBody>
      </p:sp>
      <p:sp>
        <p:nvSpPr>
          <p:cNvPr id="99" name="Rectangle 98">
            <a:extLst>
              <a:ext uri="{FF2B5EF4-FFF2-40B4-BE49-F238E27FC236}">
                <a16:creationId xmlns:a16="http://schemas.microsoft.com/office/drawing/2014/main" id="{406B79ED-70BE-9244-B8FD-CADC689B201D}"/>
              </a:ext>
            </a:extLst>
          </p:cNvPr>
          <p:cNvSpPr/>
          <p:nvPr/>
        </p:nvSpPr>
        <p:spPr>
          <a:xfrm>
            <a:off x="421240" y="4715984"/>
            <a:ext cx="11209106" cy="393627"/>
          </a:xfrm>
          <a:prstGeom prst="rect">
            <a:avLst/>
          </a:prstGeom>
          <a:gradFill>
            <a:gsLst>
              <a:gs pos="0">
                <a:schemeClr val="bg1"/>
              </a:gs>
              <a:gs pos="100000">
                <a:schemeClr val="tx1">
                  <a:lumMod val="10000"/>
                  <a:lumOff val="9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defRPr/>
            </a:pPr>
            <a:r>
              <a:rPr kumimoji="0" lang="en-US" sz="1400" b="1" i="0" u="none" strike="noStrike" kern="1200" cap="none" spc="0" normalizeH="0" baseline="0" noProof="0">
                <a:ln>
                  <a:noFill/>
                </a:ln>
                <a:solidFill>
                  <a:srgbClr val="262625">
                    <a:lumMod val="90000"/>
                    <a:lumOff val="10000"/>
                  </a:srgbClr>
                </a:solidFill>
                <a:effectLst/>
                <a:uLnTx/>
                <a:uFillTx/>
                <a:ea typeface="+mn-ea"/>
                <a:cs typeface="Arial" panose="020B0604020202020204" pitchFamily="34" charset="0"/>
              </a:rPr>
              <a:t>AGILE DEVELOPMENT  |  NEXTGEN APP MANAGED SERVICES  |  CONTINUOUS TESTING  |  DEVSECOPS</a:t>
            </a:r>
          </a:p>
        </p:txBody>
      </p:sp>
      <p:sp>
        <p:nvSpPr>
          <p:cNvPr id="2" name="Title 1">
            <a:extLst>
              <a:ext uri="{FF2B5EF4-FFF2-40B4-BE49-F238E27FC236}">
                <a16:creationId xmlns:a16="http://schemas.microsoft.com/office/drawing/2014/main" id="{CC7D82EC-213F-EB4B-8147-6F0209CD3385}"/>
              </a:ext>
            </a:extLst>
          </p:cNvPr>
          <p:cNvSpPr>
            <a:spLocks noGrp="1"/>
          </p:cNvSpPr>
          <p:nvPr>
            <p:ph type="title"/>
          </p:nvPr>
        </p:nvSpPr>
        <p:spPr/>
        <p:txBody>
          <a:bodyPr>
            <a:normAutofit/>
          </a:bodyPr>
          <a:lstStyle/>
          <a:p>
            <a:r>
              <a:rPr lang="en-IN">
                <a:latin typeface="+mn-lt"/>
              </a:rPr>
              <a:t>Core </a:t>
            </a:r>
            <a:r>
              <a:rPr lang="en-IN" sz="3000">
                <a:latin typeface="+mn-lt"/>
              </a:rPr>
              <a:t>Competencies </a:t>
            </a:r>
            <a:r>
              <a:rPr lang="en-IN">
                <a:latin typeface="+mn-lt"/>
              </a:rPr>
              <a:t> </a:t>
            </a:r>
            <a:endParaRPr lang="en-GB" sz="3000">
              <a:latin typeface="+mn-lt"/>
            </a:endParaRPr>
          </a:p>
        </p:txBody>
      </p:sp>
      <p:sp>
        <p:nvSpPr>
          <p:cNvPr id="4" name="Footer Placeholder 6">
            <a:extLst>
              <a:ext uri="{FF2B5EF4-FFF2-40B4-BE49-F238E27FC236}">
                <a16:creationId xmlns:a16="http://schemas.microsoft.com/office/drawing/2014/main" id="{A5CC1913-4697-B8AE-421D-52D045F0AA07}"/>
              </a:ext>
            </a:extLst>
          </p:cNvPr>
          <p:cNvSpPr>
            <a:spLocks noGrp="1"/>
          </p:cNvSpPr>
          <p:nvPr>
            <p:ph type="ftr" sz="quarter" idx="10"/>
          </p:nvPr>
        </p:nvSpPr>
        <p:spPr/>
        <p:txBody>
          <a:bodyPr/>
          <a:lstStyle/>
          <a:p>
            <a:r>
              <a:rPr lang="en-US"/>
              <a:t>© 2022 Coforge I Strictly Confidential | EK Group </a:t>
            </a:r>
            <a:endParaRPr lang="en-IN"/>
          </a:p>
        </p:txBody>
      </p:sp>
      <p:sp>
        <p:nvSpPr>
          <p:cNvPr id="3" name="Slide Number Placeholder 3">
            <a:extLst>
              <a:ext uri="{FF2B5EF4-FFF2-40B4-BE49-F238E27FC236}">
                <a16:creationId xmlns:a16="http://schemas.microsoft.com/office/drawing/2014/main" id="{AE91916F-130B-9C40-ED42-79AB6983E3F1}"/>
              </a:ext>
            </a:extLst>
          </p:cNvPr>
          <p:cNvSpPr>
            <a:spLocks noGrp="1"/>
          </p:cNvSpPr>
          <p:nvPr>
            <p:ph type="sldNum" sz="quarter" idx="11"/>
          </p:nvPr>
        </p:nvSpPr>
        <p:spPr/>
        <p:txBody>
          <a:bodyPr/>
          <a:lstStyle/>
          <a:p>
            <a:fld id="{B8AA9E63-3EC3-4709-BFEA-512F00275D99}" type="slidenum">
              <a:rPr lang="en-IN" smtClean="0"/>
              <a:pPr/>
              <a:t>15</a:t>
            </a:fld>
            <a:endParaRPr lang="en-IN"/>
          </a:p>
        </p:txBody>
      </p:sp>
      <p:pic>
        <p:nvPicPr>
          <p:cNvPr id="51" name="Picture 50">
            <a:extLst>
              <a:ext uri="{FF2B5EF4-FFF2-40B4-BE49-F238E27FC236}">
                <a16:creationId xmlns:a16="http://schemas.microsoft.com/office/drawing/2014/main" id="{B9B7DE15-BEEF-08F1-C37D-903797D2AB4D}"/>
              </a:ext>
            </a:extLst>
          </p:cNvPr>
          <p:cNvPicPr>
            <a:picLocks noChangeAspect="1"/>
          </p:cNvPicPr>
          <p:nvPr/>
        </p:nvPicPr>
        <p:blipFill>
          <a:blip r:embed="rId4"/>
          <a:stretch>
            <a:fillRect/>
          </a:stretch>
        </p:blipFill>
        <p:spPr>
          <a:xfrm>
            <a:off x="3679143" y="5985068"/>
            <a:ext cx="938724" cy="697489"/>
          </a:xfrm>
          <a:prstGeom prst="rect">
            <a:avLst/>
          </a:prstGeom>
        </p:spPr>
      </p:pic>
      <p:pic>
        <p:nvPicPr>
          <p:cNvPr id="52" name="Picture 51">
            <a:extLst>
              <a:ext uri="{FF2B5EF4-FFF2-40B4-BE49-F238E27FC236}">
                <a16:creationId xmlns:a16="http://schemas.microsoft.com/office/drawing/2014/main" id="{C164DFDD-3796-16B6-DEEB-927F0E389C3E}"/>
              </a:ext>
            </a:extLst>
          </p:cNvPr>
          <p:cNvPicPr>
            <a:picLocks noChangeAspect="1"/>
          </p:cNvPicPr>
          <p:nvPr/>
        </p:nvPicPr>
        <p:blipFill>
          <a:blip r:embed="rId5"/>
          <a:stretch>
            <a:fillRect/>
          </a:stretch>
        </p:blipFill>
        <p:spPr>
          <a:xfrm>
            <a:off x="6039807" y="5977777"/>
            <a:ext cx="1030343" cy="712070"/>
          </a:xfrm>
          <a:prstGeom prst="rect">
            <a:avLst/>
          </a:prstGeom>
        </p:spPr>
      </p:pic>
      <p:sp>
        <p:nvSpPr>
          <p:cNvPr id="54" name="TextBox 53">
            <a:extLst>
              <a:ext uri="{FF2B5EF4-FFF2-40B4-BE49-F238E27FC236}">
                <a16:creationId xmlns:a16="http://schemas.microsoft.com/office/drawing/2014/main" id="{9D5213B5-522F-0A06-958E-ADF41B72AB81}"/>
              </a:ext>
            </a:extLst>
          </p:cNvPr>
          <p:cNvSpPr txBox="1"/>
          <p:nvPr/>
        </p:nvSpPr>
        <p:spPr>
          <a:xfrm>
            <a:off x="4482189" y="5989309"/>
            <a:ext cx="1391070" cy="689007"/>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ea typeface="+mn-ea"/>
                <a:cs typeface="Arial" panose="020B0604020202020204" pitchFamily="34" charset="0"/>
              </a:rPr>
              <a:t>“Leader” in Nelson Hall NEAT Report for RPA &amp; AI in Banking</a:t>
            </a:r>
          </a:p>
        </p:txBody>
      </p:sp>
      <p:sp>
        <p:nvSpPr>
          <p:cNvPr id="55" name="TextBox 54">
            <a:extLst>
              <a:ext uri="{FF2B5EF4-FFF2-40B4-BE49-F238E27FC236}">
                <a16:creationId xmlns:a16="http://schemas.microsoft.com/office/drawing/2014/main" id="{B779CCDC-77FF-6884-94F5-F60B4FC58DD3}"/>
              </a:ext>
            </a:extLst>
          </p:cNvPr>
          <p:cNvSpPr txBox="1"/>
          <p:nvPr/>
        </p:nvSpPr>
        <p:spPr>
          <a:xfrm>
            <a:off x="6865501" y="5983866"/>
            <a:ext cx="1682784" cy="699892"/>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ea typeface="+mn-ea"/>
                <a:cs typeface="Arial" panose="020B0604020202020204" pitchFamily="34" charset="0"/>
              </a:rPr>
              <a:t>ISG Briefing Notes Identified as being ahead of the Automation &amp; Analytics Curve</a:t>
            </a:r>
          </a:p>
        </p:txBody>
      </p:sp>
      <p:sp>
        <p:nvSpPr>
          <p:cNvPr id="57" name="TextBox 56">
            <a:extLst>
              <a:ext uri="{FF2B5EF4-FFF2-40B4-BE49-F238E27FC236}">
                <a16:creationId xmlns:a16="http://schemas.microsoft.com/office/drawing/2014/main" id="{E1E48E46-0F56-CCD6-BE6F-4ACB7D700DA0}"/>
              </a:ext>
            </a:extLst>
          </p:cNvPr>
          <p:cNvSpPr txBox="1"/>
          <p:nvPr/>
        </p:nvSpPr>
        <p:spPr>
          <a:xfrm>
            <a:off x="9372619" y="5972980"/>
            <a:ext cx="1506823" cy="721664"/>
          </a:xfrm>
          <a:prstGeom prst="rect">
            <a:avLst/>
          </a:prstGeom>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ea typeface="+mn-ea"/>
                <a:cs typeface="Arial" panose="020B0604020202020204" pitchFamily="34" charset="0"/>
              </a:rPr>
              <a:t>“Leader” in Nelson Hall NEAT Report on Digital Experience Consulting</a:t>
            </a:r>
          </a:p>
        </p:txBody>
      </p:sp>
      <p:pic>
        <p:nvPicPr>
          <p:cNvPr id="58" name="Picture 57">
            <a:extLst>
              <a:ext uri="{FF2B5EF4-FFF2-40B4-BE49-F238E27FC236}">
                <a16:creationId xmlns:a16="http://schemas.microsoft.com/office/drawing/2014/main" id="{A795FE2C-90EB-C9B8-CF1B-1226BC0C45AA}"/>
              </a:ext>
            </a:extLst>
          </p:cNvPr>
          <p:cNvPicPr>
            <a:picLocks noChangeAspect="1"/>
          </p:cNvPicPr>
          <p:nvPr/>
        </p:nvPicPr>
        <p:blipFill>
          <a:blip r:embed="rId4"/>
          <a:stretch>
            <a:fillRect/>
          </a:stretch>
        </p:blipFill>
        <p:spPr>
          <a:xfrm>
            <a:off x="8492091" y="5985068"/>
            <a:ext cx="938724" cy="697489"/>
          </a:xfrm>
          <a:prstGeom prst="rect">
            <a:avLst/>
          </a:prstGeom>
        </p:spPr>
      </p:pic>
      <p:sp>
        <p:nvSpPr>
          <p:cNvPr id="336" name="Rectangle 335">
            <a:extLst>
              <a:ext uri="{FF2B5EF4-FFF2-40B4-BE49-F238E27FC236}">
                <a16:creationId xmlns:a16="http://schemas.microsoft.com/office/drawing/2014/main" id="{A48B8A23-B226-574D-926D-7ADE89235C01}"/>
              </a:ext>
            </a:extLst>
          </p:cNvPr>
          <p:cNvSpPr/>
          <p:nvPr/>
        </p:nvSpPr>
        <p:spPr>
          <a:xfrm>
            <a:off x="420045" y="4650235"/>
            <a:ext cx="11036670" cy="2743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315" name="Rectangle 314">
            <a:extLst>
              <a:ext uri="{FF2B5EF4-FFF2-40B4-BE49-F238E27FC236}">
                <a16:creationId xmlns:a16="http://schemas.microsoft.com/office/drawing/2014/main" id="{3A3D0893-39E5-1C45-904E-986B7DB286D0}"/>
              </a:ext>
            </a:extLst>
          </p:cNvPr>
          <p:cNvSpPr/>
          <p:nvPr/>
        </p:nvSpPr>
        <p:spPr>
          <a:xfrm>
            <a:off x="2028720" y="2319772"/>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Service Enablement</a:t>
            </a:r>
          </a:p>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API Lifecycle Management</a:t>
            </a:r>
          </a:p>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Microservices</a:t>
            </a:r>
          </a:p>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Product Engineering</a:t>
            </a:r>
          </a:p>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Light weight Integration</a:t>
            </a:r>
          </a:p>
          <a:p>
            <a:pPr marL="171450" indent="-171450" defTabSz="1371669">
              <a:buFont typeface="Arial" panose="020B0604020202020204" pitchFamily="34" charset="0"/>
              <a:buChar char="•"/>
              <a:defRPr/>
            </a:pPr>
            <a:r>
              <a:rPr lang="en-US" sz="1200">
                <a:solidFill>
                  <a:srgbClr val="000000"/>
                </a:solidFill>
                <a:cs typeface="Arial" panose="020B0604020202020204" pitchFamily="34" charset="0"/>
              </a:rPr>
              <a:t>Microservices</a:t>
            </a:r>
          </a:p>
        </p:txBody>
      </p:sp>
      <p:sp>
        <p:nvSpPr>
          <p:cNvPr id="328" name="Rectangle 327">
            <a:extLst>
              <a:ext uri="{FF2B5EF4-FFF2-40B4-BE49-F238E27FC236}">
                <a16:creationId xmlns:a16="http://schemas.microsoft.com/office/drawing/2014/main" id="{248B1D54-4696-2941-9C32-175D7FF9CD60}"/>
              </a:ext>
            </a:extLst>
          </p:cNvPr>
          <p:cNvSpPr/>
          <p:nvPr/>
        </p:nvSpPr>
        <p:spPr>
          <a:xfrm>
            <a:off x="2000230" y="2302507"/>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303" name="Rectangle 302">
            <a:extLst>
              <a:ext uri="{FF2B5EF4-FFF2-40B4-BE49-F238E27FC236}">
                <a16:creationId xmlns:a16="http://schemas.microsoft.com/office/drawing/2014/main" id="{17B2C84E-84F8-064F-94EE-69C249D38F9F}"/>
              </a:ext>
            </a:extLst>
          </p:cNvPr>
          <p:cNvSpPr/>
          <p:nvPr/>
        </p:nvSpPr>
        <p:spPr>
          <a:xfrm>
            <a:off x="430067"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CX/UX design</a:t>
            </a:r>
          </a:p>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Digital Marketing</a:t>
            </a:r>
          </a:p>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UI design and development, SPA, PWA</a:t>
            </a:r>
          </a:p>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Mobile Applications</a:t>
            </a:r>
          </a:p>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Omnichannel Exp</a:t>
            </a:r>
          </a:p>
          <a:p>
            <a:pPr marL="171450" marR="0" lvl="0" indent="-171450" defTabSz="137166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ea typeface="+mn-ea"/>
                <a:cs typeface="Arial" panose="020B0604020202020204" pitchFamily="34" charset="0"/>
              </a:rPr>
              <a:t>Experience Platforms (Sitecore/Adobe)</a:t>
            </a:r>
          </a:p>
        </p:txBody>
      </p:sp>
      <p:sp>
        <p:nvSpPr>
          <p:cNvPr id="304" name="Rectangle 303">
            <a:extLst>
              <a:ext uri="{FF2B5EF4-FFF2-40B4-BE49-F238E27FC236}">
                <a16:creationId xmlns:a16="http://schemas.microsoft.com/office/drawing/2014/main" id="{8934FBCD-E0FA-754C-B2B5-0AABA8794B62}"/>
              </a:ext>
            </a:extLst>
          </p:cNvPr>
          <p:cNvSpPr/>
          <p:nvPr/>
        </p:nvSpPr>
        <p:spPr>
          <a:xfrm>
            <a:off x="424764" y="2302508"/>
            <a:ext cx="1519367"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43" name="Rectangle 42">
            <a:extLst>
              <a:ext uri="{FF2B5EF4-FFF2-40B4-BE49-F238E27FC236}">
                <a16:creationId xmlns:a16="http://schemas.microsoft.com/office/drawing/2014/main" id="{F7F1E275-0B95-4BEC-8A75-95BE1B9A383C}"/>
              </a:ext>
            </a:extLst>
          </p:cNvPr>
          <p:cNvSpPr/>
          <p:nvPr/>
        </p:nvSpPr>
        <p:spPr>
          <a:xfrm>
            <a:off x="3623698"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Cloud Transformation</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Cloud Native Engineering</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Cloud PaaS/Hybrid</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Private Cloud</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Manage &amp; Govern</a:t>
            </a:r>
          </a:p>
        </p:txBody>
      </p:sp>
      <p:sp>
        <p:nvSpPr>
          <p:cNvPr id="46" name="Rectangle 45">
            <a:extLst>
              <a:ext uri="{FF2B5EF4-FFF2-40B4-BE49-F238E27FC236}">
                <a16:creationId xmlns:a16="http://schemas.microsoft.com/office/drawing/2014/main" id="{0A9AE145-39FB-4B19-846E-FE9EED07915B}"/>
              </a:ext>
            </a:extLst>
          </p:cNvPr>
          <p:cNvSpPr/>
          <p:nvPr/>
        </p:nvSpPr>
        <p:spPr>
          <a:xfrm>
            <a:off x="3560962" y="2302508"/>
            <a:ext cx="1573912"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89" name="Rectangle 88">
            <a:extLst>
              <a:ext uri="{FF2B5EF4-FFF2-40B4-BE49-F238E27FC236}">
                <a16:creationId xmlns:a16="http://schemas.microsoft.com/office/drawing/2014/main" id="{0FB10A31-446C-A647-A700-9EE7056548C3}"/>
              </a:ext>
            </a:extLst>
          </p:cNvPr>
          <p:cNvSpPr/>
          <p:nvPr/>
        </p:nvSpPr>
        <p:spPr>
          <a:xfrm>
            <a:off x="6813654"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Digital Process Automation</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Low/No code (</a:t>
            </a:r>
            <a:r>
              <a:rPr lang="en-US" sz="1200" err="1">
                <a:solidFill>
                  <a:srgbClr val="000000"/>
                </a:solidFill>
                <a:cs typeface="Arial" panose="020B0604020202020204" pitchFamily="34" charset="0"/>
              </a:rPr>
              <a:t>Pega</a:t>
            </a:r>
            <a:r>
              <a:rPr lang="en-US" sz="1200">
                <a:solidFill>
                  <a:srgbClr val="000000"/>
                </a:solidFill>
                <a:cs typeface="Arial" panose="020B0604020202020204" pitchFamily="34" charset="0"/>
              </a:rPr>
              <a:t>/Appian/ </a:t>
            </a:r>
            <a:r>
              <a:rPr lang="en-US" sz="1200" err="1">
                <a:solidFill>
                  <a:srgbClr val="000000"/>
                </a:solidFill>
                <a:cs typeface="Arial" panose="020B0604020202020204" pitchFamily="34" charset="0"/>
              </a:rPr>
              <a:t>Outsystems</a:t>
            </a:r>
            <a:r>
              <a:rPr lang="en-US" sz="1200">
                <a:solidFill>
                  <a:srgbClr val="000000"/>
                </a:solidFill>
                <a:cs typeface="Arial" panose="020B0604020202020204" pitchFamily="34" charset="0"/>
              </a:rPr>
              <a:t>/O365)</a:t>
            </a:r>
          </a:p>
          <a:p>
            <a:pPr marL="171450" marR="0" lvl="0" indent="-171450" defTabSz="1371669" fontAlgn="base">
              <a:lnSpc>
                <a:spcPct val="100000"/>
              </a:lnSpc>
              <a:spcBef>
                <a:spcPts val="600"/>
              </a:spcBef>
              <a:spcAft>
                <a:spcPct val="0"/>
              </a:spcAft>
              <a:buClr>
                <a:srgbClr val="242852"/>
              </a:buClr>
              <a:buSzTx/>
              <a:buFont typeface="Arial" panose="020B0604020202020204" pitchFamily="34" charset="0"/>
              <a:buChar char="•"/>
              <a:tabLst/>
              <a:defRPr/>
            </a:pPr>
            <a:r>
              <a:rPr lang="en-US" sz="1200">
                <a:solidFill>
                  <a:srgbClr val="000000"/>
                </a:solidFill>
                <a:cs typeface="Arial" panose="020B0604020202020204" pitchFamily="34" charset="0"/>
              </a:rPr>
              <a:t>Process Automation (RPA/</a:t>
            </a:r>
            <a:r>
              <a:rPr lang="en-US" sz="1200" err="1">
                <a:solidFill>
                  <a:srgbClr val="000000"/>
                </a:solidFill>
                <a:cs typeface="Arial" panose="020B0604020202020204" pitchFamily="34" charset="0"/>
              </a:rPr>
              <a:t>iRPA</a:t>
            </a:r>
            <a:r>
              <a:rPr lang="en-US" sz="1200">
                <a:solidFill>
                  <a:srgbClr val="000000"/>
                </a:solidFill>
                <a:cs typeface="Arial" panose="020B0604020202020204" pitchFamily="34" charset="0"/>
              </a:rPr>
              <a:t>)</a:t>
            </a:r>
            <a:endParaRPr kumimoji="0" lang="en-US" sz="1600" b="0"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95" name="Rectangle 94">
            <a:extLst>
              <a:ext uri="{FF2B5EF4-FFF2-40B4-BE49-F238E27FC236}">
                <a16:creationId xmlns:a16="http://schemas.microsoft.com/office/drawing/2014/main" id="{BBD05999-92FE-6140-83BD-D8E875A1E4F1}"/>
              </a:ext>
            </a:extLst>
          </p:cNvPr>
          <p:cNvSpPr/>
          <p:nvPr/>
        </p:nvSpPr>
        <p:spPr>
          <a:xfrm>
            <a:off x="6774064" y="2302506"/>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319" name="Rectangle 318">
            <a:extLst>
              <a:ext uri="{FF2B5EF4-FFF2-40B4-BE49-F238E27FC236}">
                <a16:creationId xmlns:a16="http://schemas.microsoft.com/office/drawing/2014/main" id="{E0A97520-984E-FB47-89F6-257B3654D92E}"/>
              </a:ext>
            </a:extLst>
          </p:cNvPr>
          <p:cNvSpPr/>
          <p:nvPr/>
        </p:nvSpPr>
        <p:spPr>
          <a:xfrm>
            <a:off x="8408632"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1371636" eaLnBrk="0" fontAlgn="base">
              <a:spcBef>
                <a:spcPts val="600"/>
              </a:spcBef>
              <a:spcAft>
                <a:spcPct val="0"/>
              </a:spcAft>
              <a:buClr>
                <a:srgbClr val="242852"/>
              </a:buClr>
              <a:buFont typeface="Arial" panose="020B0604020202020204" pitchFamily="34" charset="0"/>
              <a:buChar char="•"/>
              <a:defRPr/>
            </a:pPr>
            <a:r>
              <a:rPr kumimoji="0" lang="en-US" sz="1200" b="1" i="0" u="none" strike="noStrike" kern="1200" cap="none" spc="0" normalizeH="0" baseline="0" noProof="0">
                <a:ln>
                  <a:noFill/>
                </a:ln>
                <a:solidFill>
                  <a:schemeClr val="tx1"/>
                </a:solidFill>
                <a:effectLst/>
                <a:uLnTx/>
                <a:uFillTx/>
                <a:cs typeface="Arial"/>
              </a:rPr>
              <a:t>Cognitive, AI</a:t>
            </a:r>
            <a:r>
              <a:rPr lang="en-US" sz="1200" b="1">
                <a:solidFill>
                  <a:schemeClr val="tx1"/>
                </a:solidFill>
                <a:cs typeface="Arial"/>
              </a:rPr>
              <a:t>, ML</a:t>
            </a:r>
            <a:endParaRPr kumimoji="0" lang="fr-FR" sz="1200" b="1" i="0" u="none" strike="noStrike" kern="1200" cap="none" spc="0" normalizeH="0" baseline="0" noProof="0">
              <a:ln>
                <a:noFill/>
              </a:ln>
              <a:solidFill>
                <a:schemeClr val="tx1"/>
              </a:solidFill>
              <a:effectLst/>
              <a:uLnTx/>
              <a:uFillTx/>
              <a:cs typeface="Arial" panose="020B0604020202020204" pitchFamily="34" charset="0"/>
            </a:endParaRPr>
          </a:p>
          <a:p>
            <a:pPr marL="171450" indent="-171450" defTabSz="1371669" fontAlgn="base">
              <a:spcBef>
                <a:spcPts val="600"/>
              </a:spcBef>
              <a:spcAft>
                <a:spcPct val="0"/>
              </a:spcAft>
              <a:buClr>
                <a:srgbClr val="242852"/>
              </a:buClr>
              <a:buFont typeface="Arial" panose="020B0604020202020204" pitchFamily="34" charset="0"/>
              <a:buChar char="•"/>
              <a:defRPr/>
            </a:pPr>
            <a:r>
              <a:rPr lang="fr-FR" sz="1200" b="1">
                <a:solidFill>
                  <a:schemeClr val="tx1"/>
                </a:solidFill>
                <a:cs typeface="Arial" panose="020B0604020202020204" pitchFamily="34" charset="0"/>
              </a:rPr>
              <a:t>Blockchain</a:t>
            </a:r>
            <a:r>
              <a:rPr lang="en-US" sz="1200" b="1">
                <a:solidFill>
                  <a:schemeClr val="tx1"/>
                </a:solidFill>
                <a:cs typeface="Arial" panose="020B0604020202020204" pitchFamily="34" charset="0"/>
              </a:rPr>
              <a:t>, Metaverse</a:t>
            </a:r>
          </a:p>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chemeClr val="tx1"/>
                </a:solidFill>
                <a:cs typeface="Arial" panose="020B0604020202020204" pitchFamily="34" charset="0"/>
              </a:rPr>
              <a:t>Monetize for Insights</a:t>
            </a:r>
          </a:p>
          <a:p>
            <a:pPr marL="171450" indent="-171450" defTabSz="1371669" fontAlgn="base">
              <a:spcBef>
                <a:spcPts val="600"/>
              </a:spcBef>
              <a:spcAft>
                <a:spcPct val="0"/>
              </a:spcAft>
              <a:buClr>
                <a:srgbClr val="242852"/>
              </a:buClr>
              <a:buFont typeface="Arial" panose="020B0604020202020204" pitchFamily="34" charset="0"/>
              <a:buChar char="•"/>
              <a:defRPr/>
            </a:pPr>
            <a:r>
              <a:rPr lang="fr-FR" sz="1200">
                <a:solidFill>
                  <a:schemeClr val="tx1"/>
                </a:solidFill>
                <a:cs typeface="Arial" panose="020B0604020202020204" pitchFamily="34" charset="0"/>
              </a:rPr>
              <a:t>Data </a:t>
            </a:r>
            <a:r>
              <a:rPr lang="en-US" sz="1200">
                <a:solidFill>
                  <a:schemeClr val="tx1"/>
                </a:solidFill>
                <a:cs typeface="Arial" panose="020B0604020202020204" pitchFamily="34" charset="0"/>
              </a:rPr>
              <a:t>Governance</a:t>
            </a:r>
          </a:p>
          <a:p>
            <a:pPr marL="171450" indent="-171450" defTabSz="1371669" fontAlgn="base">
              <a:spcBef>
                <a:spcPts val="600"/>
              </a:spcBef>
              <a:spcAft>
                <a:spcPct val="0"/>
              </a:spcAft>
              <a:buClr>
                <a:srgbClr val="242852"/>
              </a:buClr>
              <a:buFont typeface="Arial" panose="020B0604020202020204" pitchFamily="34" charset="0"/>
              <a:buChar char="•"/>
              <a:defRPr/>
            </a:pPr>
            <a:r>
              <a:rPr lang="fr-FR" sz="1200">
                <a:solidFill>
                  <a:schemeClr val="tx1"/>
                </a:solidFill>
                <a:cs typeface="Arial" panose="020B0604020202020204" pitchFamily="34" charset="0"/>
              </a:rPr>
              <a:t>Data Engineering</a:t>
            </a:r>
          </a:p>
          <a:p>
            <a:pPr marL="171450" indent="-171450" defTabSz="1371669" fontAlgn="base">
              <a:spcBef>
                <a:spcPts val="600"/>
              </a:spcBef>
              <a:spcAft>
                <a:spcPct val="0"/>
              </a:spcAft>
              <a:buClr>
                <a:srgbClr val="242852"/>
              </a:buClr>
              <a:buFont typeface="Arial" panose="020B0604020202020204" pitchFamily="34" charset="0"/>
              <a:buChar char="•"/>
              <a:defRPr/>
            </a:pPr>
            <a:r>
              <a:rPr lang="fr-FR" sz="1200">
                <a:solidFill>
                  <a:schemeClr val="tx1"/>
                </a:solidFill>
                <a:cs typeface="Arial" panose="020B0604020202020204" pitchFamily="34" charset="0"/>
              </a:rPr>
              <a:t>Predictive Analytics</a:t>
            </a:r>
          </a:p>
        </p:txBody>
      </p:sp>
      <p:sp>
        <p:nvSpPr>
          <p:cNvPr id="320" name="Rectangle 319">
            <a:extLst>
              <a:ext uri="{FF2B5EF4-FFF2-40B4-BE49-F238E27FC236}">
                <a16:creationId xmlns:a16="http://schemas.microsoft.com/office/drawing/2014/main" id="{93E38A78-DBE3-3A41-863E-FBD92EDCD31B}"/>
              </a:ext>
            </a:extLst>
          </p:cNvPr>
          <p:cNvSpPr/>
          <p:nvPr/>
        </p:nvSpPr>
        <p:spPr>
          <a:xfrm>
            <a:off x="8390211" y="2302507"/>
            <a:ext cx="1518833"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69" name="Rectangle 68">
            <a:extLst>
              <a:ext uri="{FF2B5EF4-FFF2-40B4-BE49-F238E27FC236}">
                <a16:creationId xmlns:a16="http://schemas.microsoft.com/office/drawing/2014/main" id="{CD6B915C-B21E-4F45-9A47-A5693A8F8D96}"/>
              </a:ext>
            </a:extLst>
          </p:cNvPr>
          <p:cNvSpPr/>
          <p:nvPr/>
        </p:nvSpPr>
        <p:spPr>
          <a:xfrm>
            <a:off x="10112083"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685818" rtl="0" eaLnBrk="0" fontAlgn="base" latinLnBrk="0" hangingPunct="1">
              <a:lnSpc>
                <a:spcPct val="100000"/>
              </a:lnSpc>
              <a:spcBef>
                <a:spcPts val="400"/>
              </a:spcBef>
              <a:spcAft>
                <a:spcPct val="0"/>
              </a:spcAft>
              <a:buClr>
                <a:srgbClr val="242852"/>
              </a:buClr>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Anek Devanagari"/>
                <a:ea typeface="+mn-ea"/>
                <a:cs typeface="Arial" panose="020B0604020202020204" pitchFamily="34" charset="0"/>
              </a:rPr>
              <a:t>Product Quality and Risk Advisory Consulting</a:t>
            </a:r>
          </a:p>
          <a:p>
            <a:pPr marL="171450" marR="0" lvl="0" indent="-171450" algn="l" defTabSz="685818" rtl="0" eaLnBrk="0" fontAlgn="base" latinLnBrk="0" hangingPunct="1">
              <a:lnSpc>
                <a:spcPct val="100000"/>
              </a:lnSpc>
              <a:spcBef>
                <a:spcPts val="400"/>
              </a:spcBef>
              <a:spcAft>
                <a:spcPct val="0"/>
              </a:spcAft>
              <a:buClr>
                <a:srgbClr val="242852"/>
              </a:buClr>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nek Devanagari"/>
                <a:ea typeface="+mn-ea"/>
                <a:cs typeface="Arial" panose="020B0604020202020204" pitchFamily="34" charset="0"/>
              </a:rPr>
              <a:t>Automation Engineering</a:t>
            </a:r>
          </a:p>
          <a:p>
            <a:pPr marL="171450" marR="0" lvl="0" indent="-171450" algn="l" defTabSz="685818" rtl="0" eaLnBrk="0" fontAlgn="base" latinLnBrk="0" hangingPunct="1">
              <a:lnSpc>
                <a:spcPct val="100000"/>
              </a:lnSpc>
              <a:spcBef>
                <a:spcPts val="400"/>
              </a:spcBef>
              <a:spcAft>
                <a:spcPct val="0"/>
              </a:spcAft>
              <a:buClr>
                <a:srgbClr val="242852"/>
              </a:buClr>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latin typeface="Anek Devanagari"/>
                <a:ea typeface="+mn-ea"/>
                <a:cs typeface="Arial" panose="020B0604020202020204" pitchFamily="34" charset="0"/>
              </a:rPr>
              <a:t>Product and Platform Validation &amp; Verification</a:t>
            </a:r>
          </a:p>
          <a:p>
            <a:pPr marL="171450" marR="0" lvl="0" indent="-171450" algn="l" defTabSz="685818" rtl="0" eaLnBrk="0" fontAlgn="base" latinLnBrk="0" hangingPunct="1">
              <a:lnSpc>
                <a:spcPct val="100000"/>
              </a:lnSpc>
              <a:spcBef>
                <a:spcPts val="400"/>
              </a:spcBef>
              <a:spcAft>
                <a:spcPct val="0"/>
              </a:spcAft>
              <a:buClr>
                <a:srgbClr val="242852"/>
              </a:buClr>
              <a:buSzTx/>
              <a:buFont typeface="Arial" panose="020B0604020202020204" pitchFamily="34" charset="0"/>
              <a:buChar char="•"/>
              <a:tabLst/>
              <a:defRPr/>
            </a:pPr>
            <a:r>
              <a:rPr kumimoji="0" lang="en-GB" sz="1200" b="0" i="0" u="none" strike="noStrike" kern="1200" cap="none" spc="0" normalizeH="0" baseline="0" noProof="0">
                <a:ln>
                  <a:noFill/>
                </a:ln>
                <a:solidFill>
                  <a:schemeClr val="tx1"/>
                </a:solidFill>
                <a:effectLst/>
                <a:uLnTx/>
                <a:uFillTx/>
                <a:latin typeface="Anek Devanagari"/>
                <a:ea typeface="+mn-ea"/>
                <a:cs typeface="Arial" panose="020B0604020202020204" pitchFamily="34" charset="0"/>
              </a:rPr>
              <a:t>Cloud Migration &amp; Cloud Testing</a:t>
            </a:r>
          </a:p>
        </p:txBody>
      </p:sp>
      <p:sp>
        <p:nvSpPr>
          <p:cNvPr id="71" name="Rectangle 70">
            <a:extLst>
              <a:ext uri="{FF2B5EF4-FFF2-40B4-BE49-F238E27FC236}">
                <a16:creationId xmlns:a16="http://schemas.microsoft.com/office/drawing/2014/main" id="{0F6799BD-3877-46BD-955E-05634E659B10}"/>
              </a:ext>
            </a:extLst>
          </p:cNvPr>
          <p:cNvSpPr/>
          <p:nvPr/>
        </p:nvSpPr>
        <p:spPr>
          <a:xfrm>
            <a:off x="10114828" y="2302506"/>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93" name="Rectangle 92">
            <a:extLst>
              <a:ext uri="{FF2B5EF4-FFF2-40B4-BE49-F238E27FC236}">
                <a16:creationId xmlns:a16="http://schemas.microsoft.com/office/drawing/2014/main" id="{AE6E4F57-4176-4A86-BB5A-779747EEA4CE}"/>
              </a:ext>
            </a:extLst>
          </p:cNvPr>
          <p:cNvSpPr/>
          <p:nvPr/>
        </p:nvSpPr>
        <p:spPr>
          <a:xfrm>
            <a:off x="2234236" y="2018177"/>
            <a:ext cx="1188720" cy="256032"/>
          </a:xfrm>
          <a:prstGeom prst="rect">
            <a:avLst/>
          </a:prstGeom>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Agile connect</a:t>
            </a:r>
          </a:p>
        </p:txBody>
      </p:sp>
      <p:sp>
        <p:nvSpPr>
          <p:cNvPr id="94" name="Rectangle 93">
            <a:extLst>
              <a:ext uri="{FF2B5EF4-FFF2-40B4-BE49-F238E27FC236}">
                <a16:creationId xmlns:a16="http://schemas.microsoft.com/office/drawing/2014/main" id="{1226037F-4A30-4704-8778-EBF3F7D0279A}"/>
              </a:ext>
            </a:extLst>
          </p:cNvPr>
          <p:cNvSpPr/>
          <p:nvPr/>
        </p:nvSpPr>
        <p:spPr>
          <a:xfrm>
            <a:off x="685140" y="2018177"/>
            <a:ext cx="998615" cy="256032"/>
          </a:xfrm>
          <a:prstGeom prst="rect">
            <a:avLst/>
          </a:prstGeom>
        </p:spPr>
        <p:txBody>
          <a:bodyPr vert="horz" wrap="square" lIns="0" tIns="12700" rIns="0" bIns="0" rtlCol="0" anchor="ctr">
            <a:spAutoFit/>
          </a:bodyPr>
          <a:lstStyle/>
          <a:p>
            <a:pPr marL="12700" marR="5080" lvl="0" indent="0" algn="ctr" defTabSz="914400" rtl="0" eaLnBrk="1" fontAlgn="auto" latinLnBrk="0" hangingPunct="1">
              <a:lnSpc>
                <a:spcPct val="100000"/>
              </a:lnSpc>
              <a:spcBef>
                <a:spcPts val="100"/>
              </a:spcBef>
              <a:spcAft>
                <a:spcPts val="0"/>
              </a:spcAft>
              <a:buClrTx/>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Experience</a:t>
            </a:r>
          </a:p>
        </p:txBody>
      </p:sp>
      <p:sp>
        <p:nvSpPr>
          <p:cNvPr id="97" name="Rectangle 96">
            <a:extLst>
              <a:ext uri="{FF2B5EF4-FFF2-40B4-BE49-F238E27FC236}">
                <a16:creationId xmlns:a16="http://schemas.microsoft.com/office/drawing/2014/main" id="{7A7309D7-8C67-47BC-BECD-287C9AC07FF4}"/>
              </a:ext>
            </a:extLst>
          </p:cNvPr>
          <p:cNvSpPr/>
          <p:nvPr/>
        </p:nvSpPr>
        <p:spPr>
          <a:xfrm>
            <a:off x="3843471" y="2018177"/>
            <a:ext cx="1101740" cy="256032"/>
          </a:xfrm>
          <a:prstGeom prst="rect">
            <a:avLst/>
          </a:prstGeom>
          <a:scene3d>
            <a:camera prst="orthographicFront">
              <a:rot lat="0" lon="0" rev="0"/>
            </a:camera>
            <a:lightRig rig="chilly" dir="t">
              <a:rot lat="0" lon="0" rev="18480000"/>
            </a:lightRig>
          </a:scene3d>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Convergence</a:t>
            </a:r>
          </a:p>
        </p:txBody>
      </p:sp>
      <p:sp>
        <p:nvSpPr>
          <p:cNvPr id="98" name="Rectangle 97">
            <a:extLst>
              <a:ext uri="{FF2B5EF4-FFF2-40B4-BE49-F238E27FC236}">
                <a16:creationId xmlns:a16="http://schemas.microsoft.com/office/drawing/2014/main" id="{752E03F1-DD41-4D95-8DE8-CEBE9E64DCD4}"/>
              </a:ext>
            </a:extLst>
          </p:cNvPr>
          <p:cNvSpPr/>
          <p:nvPr/>
        </p:nvSpPr>
        <p:spPr>
          <a:xfrm>
            <a:off x="7084534" y="2018177"/>
            <a:ext cx="942759" cy="256032"/>
          </a:xfrm>
          <a:prstGeom prst="rect">
            <a:avLst/>
          </a:prstGeom>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Automation</a:t>
            </a:r>
          </a:p>
        </p:txBody>
      </p:sp>
      <p:sp>
        <p:nvSpPr>
          <p:cNvPr id="106" name="Rectangle 105">
            <a:extLst>
              <a:ext uri="{FF2B5EF4-FFF2-40B4-BE49-F238E27FC236}">
                <a16:creationId xmlns:a16="http://schemas.microsoft.com/office/drawing/2014/main" id="{9DBE37D3-703B-4AE8-8D89-F6AAEBFFB078}"/>
              </a:ext>
            </a:extLst>
          </p:cNvPr>
          <p:cNvSpPr/>
          <p:nvPr/>
        </p:nvSpPr>
        <p:spPr>
          <a:xfrm>
            <a:off x="8692957" y="2018177"/>
            <a:ext cx="971027" cy="256032"/>
          </a:xfrm>
          <a:prstGeom prst="rect">
            <a:avLst/>
          </a:prstGeom>
          <a:scene3d>
            <a:camera prst="orthographicFront">
              <a:rot lat="0" lon="0" rev="0"/>
            </a:camera>
            <a:lightRig rig="chilly" dir="t">
              <a:rot lat="0" lon="0" rev="18480000"/>
            </a:lightRig>
          </a:scene3d>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Intelligence</a:t>
            </a:r>
          </a:p>
        </p:txBody>
      </p:sp>
      <p:sp>
        <p:nvSpPr>
          <p:cNvPr id="107" name="Rectangle 106">
            <a:extLst>
              <a:ext uri="{FF2B5EF4-FFF2-40B4-BE49-F238E27FC236}">
                <a16:creationId xmlns:a16="http://schemas.microsoft.com/office/drawing/2014/main" id="{B1567557-9B4F-4D15-8F92-971058B263F1}"/>
              </a:ext>
            </a:extLst>
          </p:cNvPr>
          <p:cNvSpPr/>
          <p:nvPr/>
        </p:nvSpPr>
        <p:spPr>
          <a:xfrm>
            <a:off x="10130717" y="2018177"/>
            <a:ext cx="1471492" cy="256032"/>
          </a:xfrm>
          <a:prstGeom prst="rect">
            <a:avLst/>
          </a:prstGeom>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lang="en-US" sz="1050" b="1">
                <a:solidFill>
                  <a:prstClr val="black">
                    <a:lumMod val="50000"/>
                    <a:lumOff val="50000"/>
                  </a:prstClr>
                </a:solidFill>
                <a:cs typeface="Arial" panose="020B0604020202020204" pitchFamily="34" charset="0"/>
              </a:rPr>
              <a:t>Techno Domain</a:t>
            </a:r>
            <a:endParaRPr kumimoji="0" lang="en-US" sz="1050" b="1" i="0" u="none" strike="noStrike" kern="1200" cap="none" spc="0" normalizeH="0" baseline="0" noProof="0">
              <a:ln>
                <a:noFill/>
              </a:ln>
              <a:solidFill>
                <a:prstClr val="black">
                  <a:lumMod val="50000"/>
                  <a:lumOff val="50000"/>
                </a:prstClr>
              </a:solidFill>
              <a:effectLst/>
              <a:uLnTx/>
              <a:uFillTx/>
              <a:cs typeface="Arial" panose="020B0604020202020204" pitchFamily="34" charset="0"/>
            </a:endParaRPr>
          </a:p>
        </p:txBody>
      </p:sp>
      <p:sp>
        <p:nvSpPr>
          <p:cNvPr id="109" name="Rectangle 108">
            <a:extLst>
              <a:ext uri="{FF2B5EF4-FFF2-40B4-BE49-F238E27FC236}">
                <a16:creationId xmlns:a16="http://schemas.microsoft.com/office/drawing/2014/main" id="{914E3699-B52C-4417-9C8F-65429BFF163F}"/>
              </a:ext>
            </a:extLst>
          </p:cNvPr>
          <p:cNvSpPr/>
          <p:nvPr/>
        </p:nvSpPr>
        <p:spPr>
          <a:xfrm>
            <a:off x="430067" y="1542791"/>
            <a:ext cx="1508760" cy="276999"/>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0070C0"/>
                </a:solidFill>
                <a:effectLst/>
                <a:uLnTx/>
                <a:uFillTx/>
                <a:ea typeface="+mn-ea"/>
                <a:cs typeface="+mn-cs"/>
              </a:rPr>
              <a:t>Digital Interactive</a:t>
            </a:r>
          </a:p>
        </p:txBody>
      </p:sp>
      <p:sp>
        <p:nvSpPr>
          <p:cNvPr id="110" name="Rectangle 109">
            <a:extLst>
              <a:ext uri="{FF2B5EF4-FFF2-40B4-BE49-F238E27FC236}">
                <a16:creationId xmlns:a16="http://schemas.microsoft.com/office/drawing/2014/main" id="{431EFB91-389E-4418-B8F2-CE44AF118036}"/>
              </a:ext>
            </a:extLst>
          </p:cNvPr>
          <p:cNvSpPr/>
          <p:nvPr/>
        </p:nvSpPr>
        <p:spPr>
          <a:xfrm>
            <a:off x="2043736" y="1452691"/>
            <a:ext cx="1508760" cy="457200"/>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ED7D31"/>
                </a:solidFill>
                <a:effectLst/>
                <a:uLnTx/>
                <a:uFillTx/>
                <a:ea typeface="+mn-ea"/>
                <a:cs typeface="+mn-cs"/>
              </a:rPr>
              <a:t>Digital</a:t>
            </a:r>
            <a:br>
              <a:rPr kumimoji="0" lang="en-US" sz="1200" b="1" i="0" u="none" strike="noStrike" kern="1200" cap="none" spc="0" normalizeH="0" baseline="0" noProof="0">
                <a:ln>
                  <a:noFill/>
                </a:ln>
                <a:solidFill>
                  <a:srgbClr val="ED7D31"/>
                </a:solidFill>
                <a:effectLst/>
                <a:uLnTx/>
                <a:uFillTx/>
                <a:ea typeface="+mn-ea"/>
                <a:cs typeface="+mn-cs"/>
              </a:rPr>
            </a:br>
            <a:r>
              <a:rPr kumimoji="0" lang="en-US" sz="1200" b="1" i="0" u="none" strike="noStrike" kern="1200" cap="none" spc="0" normalizeH="0" baseline="0" noProof="0">
                <a:ln>
                  <a:noFill/>
                </a:ln>
                <a:solidFill>
                  <a:srgbClr val="ED7D31"/>
                </a:solidFill>
                <a:effectLst/>
                <a:uLnTx/>
                <a:uFillTx/>
                <a:ea typeface="+mn-ea"/>
                <a:cs typeface="+mn-cs"/>
              </a:rPr>
              <a:t>Integration</a:t>
            </a:r>
          </a:p>
        </p:txBody>
      </p:sp>
      <p:sp>
        <p:nvSpPr>
          <p:cNvPr id="111" name="Rectangle 110">
            <a:extLst>
              <a:ext uri="{FF2B5EF4-FFF2-40B4-BE49-F238E27FC236}">
                <a16:creationId xmlns:a16="http://schemas.microsoft.com/office/drawing/2014/main" id="{814EAD38-7F1A-4B9E-9A13-1E47263DB11C}"/>
              </a:ext>
            </a:extLst>
          </p:cNvPr>
          <p:cNvSpPr/>
          <p:nvPr/>
        </p:nvSpPr>
        <p:spPr>
          <a:xfrm>
            <a:off x="8498412" y="1452691"/>
            <a:ext cx="1508760" cy="457200"/>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ED7D31"/>
                </a:solidFill>
                <a:effectLst/>
                <a:uLnTx/>
                <a:uFillTx/>
                <a:ea typeface="+mn-ea"/>
                <a:cs typeface="+mn-cs"/>
              </a:rPr>
              <a:t>Data, Analytics &amp; Cognitive</a:t>
            </a:r>
          </a:p>
        </p:txBody>
      </p:sp>
      <p:sp>
        <p:nvSpPr>
          <p:cNvPr id="113" name="Rectangle 112">
            <a:extLst>
              <a:ext uri="{FF2B5EF4-FFF2-40B4-BE49-F238E27FC236}">
                <a16:creationId xmlns:a16="http://schemas.microsoft.com/office/drawing/2014/main" id="{C93524F6-6EA8-41F9-B677-8861BD56A50F}"/>
              </a:ext>
            </a:extLst>
          </p:cNvPr>
          <p:cNvSpPr/>
          <p:nvPr/>
        </p:nvSpPr>
        <p:spPr>
          <a:xfrm>
            <a:off x="3657405" y="1542791"/>
            <a:ext cx="1508760" cy="276999"/>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0070C0"/>
                </a:solidFill>
                <a:effectLst/>
                <a:uLnTx/>
                <a:uFillTx/>
                <a:ea typeface="+mn-ea"/>
                <a:cs typeface="+mn-cs"/>
              </a:rPr>
              <a:t>Cloud Services</a:t>
            </a:r>
          </a:p>
        </p:txBody>
      </p:sp>
      <p:sp>
        <p:nvSpPr>
          <p:cNvPr id="114" name="Rectangle 113">
            <a:extLst>
              <a:ext uri="{FF2B5EF4-FFF2-40B4-BE49-F238E27FC236}">
                <a16:creationId xmlns:a16="http://schemas.microsoft.com/office/drawing/2014/main" id="{D4B00C8E-A3DE-4876-AEB2-1EBE0415F065}"/>
              </a:ext>
            </a:extLst>
          </p:cNvPr>
          <p:cNvSpPr/>
          <p:nvPr/>
        </p:nvSpPr>
        <p:spPr>
          <a:xfrm>
            <a:off x="6884743" y="1542791"/>
            <a:ext cx="1508760" cy="276999"/>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0070C0"/>
                </a:solidFill>
                <a:effectLst/>
                <a:uLnTx/>
                <a:uFillTx/>
                <a:ea typeface="+mn-ea"/>
                <a:cs typeface="+mn-cs"/>
              </a:rPr>
              <a:t>Digital Process</a:t>
            </a:r>
          </a:p>
        </p:txBody>
      </p:sp>
      <p:sp>
        <p:nvSpPr>
          <p:cNvPr id="115" name="Rectangle 114">
            <a:extLst>
              <a:ext uri="{FF2B5EF4-FFF2-40B4-BE49-F238E27FC236}">
                <a16:creationId xmlns:a16="http://schemas.microsoft.com/office/drawing/2014/main" id="{18525CF9-523A-492C-9B11-DADB3E570C6D}"/>
              </a:ext>
            </a:extLst>
          </p:cNvPr>
          <p:cNvSpPr/>
          <p:nvPr/>
        </p:nvSpPr>
        <p:spPr>
          <a:xfrm>
            <a:off x="10112083" y="1542791"/>
            <a:ext cx="1508760" cy="276999"/>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0070C0"/>
                </a:solidFill>
                <a:effectLst/>
                <a:uLnTx/>
                <a:uFillTx/>
                <a:ea typeface="+mn-ea"/>
                <a:cs typeface="+mn-cs"/>
              </a:rPr>
              <a:t>Quality Engineering</a:t>
            </a:r>
          </a:p>
        </p:txBody>
      </p:sp>
      <p:sp>
        <p:nvSpPr>
          <p:cNvPr id="116" name="Rectangle 115">
            <a:extLst>
              <a:ext uri="{FF2B5EF4-FFF2-40B4-BE49-F238E27FC236}">
                <a16:creationId xmlns:a16="http://schemas.microsoft.com/office/drawing/2014/main" id="{81DF42F5-2FD2-4042-BF61-03E0173BA198}"/>
              </a:ext>
            </a:extLst>
          </p:cNvPr>
          <p:cNvSpPr/>
          <p:nvPr/>
        </p:nvSpPr>
        <p:spPr>
          <a:xfrm>
            <a:off x="5218676" y="2319773"/>
            <a:ext cx="1508760" cy="2194560"/>
          </a:xfrm>
          <a:prstGeom prst="rect">
            <a:avLst/>
          </a:prstGeom>
          <a:gradFill>
            <a:gsLst>
              <a:gs pos="50000">
                <a:schemeClr val="tx1">
                  <a:lumMod val="10000"/>
                  <a:lumOff val="90000"/>
                </a:schemeClr>
              </a:gs>
              <a:gs pos="0">
                <a:schemeClr val="bg1"/>
              </a:gs>
              <a:gs pos="100000">
                <a:schemeClr val="tx1">
                  <a:lumMod val="25000"/>
                  <a:lumOff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rgbClr val="000000"/>
                </a:solidFill>
                <a:cs typeface="Arial" panose="020B0604020202020204" pitchFamily="34" charset="0"/>
              </a:rPr>
              <a:t>Application &amp; Infra Support</a:t>
            </a:r>
          </a:p>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rgbClr val="000000"/>
                </a:solidFill>
                <a:cs typeface="Arial" panose="020B0604020202020204" pitchFamily="34" charset="0"/>
              </a:rPr>
              <a:t>Development</a:t>
            </a:r>
          </a:p>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rgbClr val="000000"/>
                </a:solidFill>
                <a:cs typeface="Arial" panose="020B0604020202020204" pitchFamily="34" charset="0"/>
              </a:rPr>
              <a:t>System Integration</a:t>
            </a:r>
          </a:p>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rgbClr val="000000"/>
                </a:solidFill>
                <a:cs typeface="Arial" panose="020B0604020202020204" pitchFamily="34" charset="0"/>
              </a:rPr>
              <a:t>Program Management &amp; Governance</a:t>
            </a:r>
          </a:p>
          <a:p>
            <a:pPr marL="171450" indent="-171450" defTabSz="1371669" fontAlgn="base">
              <a:spcBef>
                <a:spcPts val="600"/>
              </a:spcBef>
              <a:spcAft>
                <a:spcPct val="0"/>
              </a:spcAft>
              <a:buClr>
                <a:srgbClr val="242852"/>
              </a:buClr>
              <a:buFont typeface="Arial" panose="020B0604020202020204" pitchFamily="34" charset="0"/>
              <a:buChar char="•"/>
              <a:defRPr/>
            </a:pPr>
            <a:r>
              <a:rPr lang="en-US" sz="1200">
                <a:solidFill>
                  <a:srgbClr val="000000"/>
                </a:solidFill>
                <a:cs typeface="Arial" panose="020B0604020202020204" pitchFamily="34" charset="0"/>
              </a:rPr>
              <a:t>Cyber Security</a:t>
            </a:r>
            <a:endParaRPr kumimoji="0" lang="en-US" sz="1600" b="0" i="0" u="none" strike="noStrike" kern="1200" cap="none" spc="0" normalizeH="0" baseline="0" noProof="0">
              <a:ln>
                <a:noFill/>
              </a:ln>
              <a:solidFill>
                <a:prstClr val="white"/>
              </a:solidFill>
              <a:effectLst/>
              <a:uLnTx/>
              <a:uFillTx/>
              <a:ea typeface="+mn-ea"/>
              <a:cs typeface="Arial" panose="020B0604020202020204" pitchFamily="34" charset="0"/>
            </a:endParaRPr>
          </a:p>
        </p:txBody>
      </p:sp>
      <p:sp>
        <p:nvSpPr>
          <p:cNvPr id="118" name="Rectangle 117">
            <a:extLst>
              <a:ext uri="{FF2B5EF4-FFF2-40B4-BE49-F238E27FC236}">
                <a16:creationId xmlns:a16="http://schemas.microsoft.com/office/drawing/2014/main" id="{DD2B0E2B-E61F-4E91-A613-F413AABB45E2}"/>
              </a:ext>
            </a:extLst>
          </p:cNvPr>
          <p:cNvSpPr/>
          <p:nvPr/>
        </p:nvSpPr>
        <p:spPr>
          <a:xfrm>
            <a:off x="5153192" y="2302508"/>
            <a:ext cx="1573912"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19" name="Rectangle 118">
            <a:extLst>
              <a:ext uri="{FF2B5EF4-FFF2-40B4-BE49-F238E27FC236}">
                <a16:creationId xmlns:a16="http://schemas.microsoft.com/office/drawing/2014/main" id="{921A6676-3E44-4057-9C6E-8DB395054189}"/>
              </a:ext>
            </a:extLst>
          </p:cNvPr>
          <p:cNvSpPr/>
          <p:nvPr/>
        </p:nvSpPr>
        <p:spPr>
          <a:xfrm>
            <a:off x="5430202" y="2018177"/>
            <a:ext cx="1112738" cy="256032"/>
          </a:xfrm>
          <a:prstGeom prst="rect">
            <a:avLst/>
          </a:prstGeom>
          <a:scene3d>
            <a:camera prst="orthographicFront">
              <a:rot lat="0" lon="0" rev="0"/>
            </a:camera>
            <a:lightRig rig="chilly" dir="t">
              <a:rot lat="0" lon="0" rev="18480000"/>
            </a:lightRig>
          </a:scene3d>
        </p:spPr>
        <p:txBody>
          <a:bodyPr wrap="square" anchor="ctr">
            <a:spAutoFit/>
          </a:bodyPr>
          <a:lstStyle/>
          <a:p>
            <a:pPr marL="0" marR="0" lvl="0" indent="0" algn="ctr" defTabSz="914355" rtl="0" eaLnBrk="0" fontAlgn="base" latinLnBrk="0" hangingPunct="0">
              <a:lnSpc>
                <a:spcPct val="100000"/>
              </a:lnSpc>
              <a:spcBef>
                <a:spcPct val="50000"/>
              </a:spcBef>
              <a:spcAft>
                <a:spcPct val="0"/>
              </a:spcAft>
              <a:buClr>
                <a:srgbClr val="FFFFFF"/>
              </a:buClr>
              <a:buSzTx/>
              <a:buFontTx/>
              <a:buNone/>
              <a:tabLst/>
              <a:defRPr/>
            </a:pPr>
            <a:r>
              <a:rPr kumimoji="0" lang="en-US" sz="1050" b="1"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rPr>
              <a:t>Optimization </a:t>
            </a:r>
          </a:p>
        </p:txBody>
      </p:sp>
      <p:sp>
        <p:nvSpPr>
          <p:cNvPr id="121" name="Rectangle 120">
            <a:extLst>
              <a:ext uri="{FF2B5EF4-FFF2-40B4-BE49-F238E27FC236}">
                <a16:creationId xmlns:a16="http://schemas.microsoft.com/office/drawing/2014/main" id="{22B7BB21-375C-4430-B2F1-FED656602668}"/>
              </a:ext>
            </a:extLst>
          </p:cNvPr>
          <p:cNvSpPr/>
          <p:nvPr/>
        </p:nvSpPr>
        <p:spPr>
          <a:xfrm>
            <a:off x="5271074" y="1452691"/>
            <a:ext cx="1508760" cy="457200"/>
          </a:xfrm>
          <a:prstGeom prst="rect">
            <a:avLst/>
          </a:prstGeom>
        </p:spPr>
        <p:txBody>
          <a:bodyPr wrap="square" anchor="ctr">
            <a:spAutoFit/>
          </a:bodyPr>
          <a:lstStyle/>
          <a:p>
            <a:pPr marL="0" marR="0" lvl="0" indent="0" algn="ctr" defTabSz="685818" rtl="0" eaLnBrk="0" fontAlgn="base" latinLnBrk="0" hangingPunct="1">
              <a:lnSpc>
                <a:spcPct val="100000"/>
              </a:lnSpc>
              <a:spcBef>
                <a:spcPct val="50000"/>
              </a:spcBef>
              <a:spcAft>
                <a:spcPct val="0"/>
              </a:spcAft>
              <a:buClr>
                <a:srgbClr val="242852"/>
              </a:buClr>
              <a:buSzTx/>
              <a:buFontTx/>
              <a:buNone/>
              <a:tabLst/>
              <a:defRPr/>
            </a:pPr>
            <a:r>
              <a:rPr kumimoji="0" lang="en-US" sz="1200" b="1" i="0" u="none" strike="noStrike" kern="1200" cap="none" spc="0" normalizeH="0" baseline="0" noProof="0">
                <a:ln>
                  <a:noFill/>
                </a:ln>
                <a:solidFill>
                  <a:srgbClr val="ED7D31"/>
                </a:solidFill>
                <a:effectLst/>
                <a:uLnTx/>
                <a:uFillTx/>
                <a:ea typeface="+mn-ea"/>
                <a:cs typeface="+mn-cs"/>
              </a:rPr>
              <a:t>Application and Infrastructure</a:t>
            </a:r>
          </a:p>
        </p:txBody>
      </p:sp>
      <p:sp>
        <p:nvSpPr>
          <p:cNvPr id="122" name="Rectangle 121">
            <a:extLst>
              <a:ext uri="{FF2B5EF4-FFF2-40B4-BE49-F238E27FC236}">
                <a16:creationId xmlns:a16="http://schemas.microsoft.com/office/drawing/2014/main" id="{38A07F2B-8216-4C75-975D-C90FA2F20366}"/>
              </a:ext>
            </a:extLst>
          </p:cNvPr>
          <p:cNvSpPr/>
          <p:nvPr/>
        </p:nvSpPr>
        <p:spPr>
          <a:xfrm>
            <a:off x="2000230" y="1947561"/>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3" name="Rectangle 122">
            <a:extLst>
              <a:ext uri="{FF2B5EF4-FFF2-40B4-BE49-F238E27FC236}">
                <a16:creationId xmlns:a16="http://schemas.microsoft.com/office/drawing/2014/main" id="{E9A0AA2C-DE58-4339-A0F6-12BF92B3BF0D}"/>
              </a:ext>
            </a:extLst>
          </p:cNvPr>
          <p:cNvSpPr/>
          <p:nvPr/>
        </p:nvSpPr>
        <p:spPr>
          <a:xfrm>
            <a:off x="424764" y="1947562"/>
            <a:ext cx="1519367"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4" name="Rectangle 123">
            <a:extLst>
              <a:ext uri="{FF2B5EF4-FFF2-40B4-BE49-F238E27FC236}">
                <a16:creationId xmlns:a16="http://schemas.microsoft.com/office/drawing/2014/main" id="{B65E1EA5-02F8-438E-8790-163EE070E201}"/>
              </a:ext>
            </a:extLst>
          </p:cNvPr>
          <p:cNvSpPr/>
          <p:nvPr/>
        </p:nvSpPr>
        <p:spPr>
          <a:xfrm>
            <a:off x="3560962" y="1947562"/>
            <a:ext cx="1573912"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5" name="Rectangle 124">
            <a:extLst>
              <a:ext uri="{FF2B5EF4-FFF2-40B4-BE49-F238E27FC236}">
                <a16:creationId xmlns:a16="http://schemas.microsoft.com/office/drawing/2014/main" id="{0D3B4473-2E71-4AA6-91C3-8EA5E4BC02B3}"/>
              </a:ext>
            </a:extLst>
          </p:cNvPr>
          <p:cNvSpPr/>
          <p:nvPr/>
        </p:nvSpPr>
        <p:spPr>
          <a:xfrm>
            <a:off x="6774064" y="1947560"/>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6" name="Rectangle 125">
            <a:extLst>
              <a:ext uri="{FF2B5EF4-FFF2-40B4-BE49-F238E27FC236}">
                <a16:creationId xmlns:a16="http://schemas.microsoft.com/office/drawing/2014/main" id="{593E3245-CDDD-4783-86E0-C9C1A714CF6C}"/>
              </a:ext>
            </a:extLst>
          </p:cNvPr>
          <p:cNvSpPr/>
          <p:nvPr/>
        </p:nvSpPr>
        <p:spPr>
          <a:xfrm>
            <a:off x="8390211" y="1947561"/>
            <a:ext cx="1518833"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7" name="Rectangle 126">
            <a:extLst>
              <a:ext uri="{FF2B5EF4-FFF2-40B4-BE49-F238E27FC236}">
                <a16:creationId xmlns:a16="http://schemas.microsoft.com/office/drawing/2014/main" id="{41B04D93-486B-4885-BDC6-B2CEB90F2B0B}"/>
              </a:ext>
            </a:extLst>
          </p:cNvPr>
          <p:cNvSpPr/>
          <p:nvPr/>
        </p:nvSpPr>
        <p:spPr>
          <a:xfrm>
            <a:off x="10114828" y="1947560"/>
            <a:ext cx="1503270"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sp>
        <p:nvSpPr>
          <p:cNvPr id="128" name="Rectangle 127">
            <a:extLst>
              <a:ext uri="{FF2B5EF4-FFF2-40B4-BE49-F238E27FC236}">
                <a16:creationId xmlns:a16="http://schemas.microsoft.com/office/drawing/2014/main" id="{3162B3D1-2CDB-45AA-AD5B-5CBDCD29C909}"/>
              </a:ext>
            </a:extLst>
          </p:cNvPr>
          <p:cNvSpPr/>
          <p:nvPr/>
        </p:nvSpPr>
        <p:spPr>
          <a:xfrm>
            <a:off x="5153192" y="1947562"/>
            <a:ext cx="1573912" cy="18288"/>
          </a:xfrm>
          <a:prstGeom prst="rect">
            <a:avLst/>
          </a:prstGeom>
          <a:solidFill>
            <a:schemeClr val="bg2">
              <a:lumMod val="9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1669"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50000"/>
                  <a:lumOff val="50000"/>
                </a:prstClr>
              </a:solidFill>
              <a:effectLst/>
              <a:uLnTx/>
              <a:uFillTx/>
              <a:ea typeface="+mn-ea"/>
              <a:cs typeface="Arial" panose="020B0604020202020204" pitchFamily="34" charset="0"/>
            </a:endParaRPr>
          </a:p>
        </p:txBody>
      </p:sp>
      <p:grpSp>
        <p:nvGrpSpPr>
          <p:cNvPr id="9" name="Group 8">
            <a:extLst>
              <a:ext uri="{FF2B5EF4-FFF2-40B4-BE49-F238E27FC236}">
                <a16:creationId xmlns:a16="http://schemas.microsoft.com/office/drawing/2014/main" id="{0382A24A-DAA6-F455-0646-4D3610366ADE}"/>
              </a:ext>
            </a:extLst>
          </p:cNvPr>
          <p:cNvGrpSpPr/>
          <p:nvPr/>
        </p:nvGrpSpPr>
        <p:grpSpPr>
          <a:xfrm>
            <a:off x="2459863" y="785467"/>
            <a:ext cx="676506" cy="676507"/>
            <a:chOff x="2459863" y="731037"/>
            <a:chExt cx="676506" cy="676507"/>
          </a:xfrm>
        </p:grpSpPr>
        <p:sp>
          <p:nvSpPr>
            <p:cNvPr id="132" name="Oval 131">
              <a:extLst>
                <a:ext uri="{FF2B5EF4-FFF2-40B4-BE49-F238E27FC236}">
                  <a16:creationId xmlns:a16="http://schemas.microsoft.com/office/drawing/2014/main" id="{4006B129-AFDF-42D5-92C8-09C3F742E879}"/>
                </a:ext>
              </a:extLst>
            </p:cNvPr>
            <p:cNvSpPr/>
            <p:nvPr/>
          </p:nvSpPr>
          <p:spPr>
            <a:xfrm rot="16200000">
              <a:off x="2459862" y="731038"/>
              <a:ext cx="676507" cy="676506"/>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33" name="Oval 132">
              <a:extLst>
                <a:ext uri="{FF2B5EF4-FFF2-40B4-BE49-F238E27FC236}">
                  <a16:creationId xmlns:a16="http://schemas.microsoft.com/office/drawing/2014/main" id="{395D126B-0C69-4146-ACC9-007BC06654F7}"/>
                </a:ext>
              </a:extLst>
            </p:cNvPr>
            <p:cNvSpPr/>
            <p:nvPr/>
          </p:nvSpPr>
          <p:spPr>
            <a:xfrm rot="16200000">
              <a:off x="2534951"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31" name="Graphic 130">
              <a:extLst>
                <a:ext uri="{FF2B5EF4-FFF2-40B4-BE49-F238E27FC236}">
                  <a16:creationId xmlns:a16="http://schemas.microsoft.com/office/drawing/2014/main" id="{B6AA2692-9FF4-44C6-A519-73DE945EB17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2544537" y="798424"/>
              <a:ext cx="507157" cy="541735"/>
            </a:xfrm>
            <a:prstGeom prst="rect">
              <a:avLst/>
            </a:prstGeom>
          </p:spPr>
        </p:pic>
      </p:grpSp>
      <p:grpSp>
        <p:nvGrpSpPr>
          <p:cNvPr id="10" name="Group 9">
            <a:extLst>
              <a:ext uri="{FF2B5EF4-FFF2-40B4-BE49-F238E27FC236}">
                <a16:creationId xmlns:a16="http://schemas.microsoft.com/office/drawing/2014/main" id="{B342F00E-5DBB-6162-2924-2C392B5EC5C6}"/>
              </a:ext>
            </a:extLst>
          </p:cNvPr>
          <p:cNvGrpSpPr/>
          <p:nvPr/>
        </p:nvGrpSpPr>
        <p:grpSpPr>
          <a:xfrm>
            <a:off x="4104502" y="785467"/>
            <a:ext cx="676506" cy="676507"/>
            <a:chOff x="4104502" y="731037"/>
            <a:chExt cx="676506" cy="676507"/>
          </a:xfrm>
        </p:grpSpPr>
        <p:sp>
          <p:nvSpPr>
            <p:cNvPr id="137" name="Oval 136">
              <a:extLst>
                <a:ext uri="{FF2B5EF4-FFF2-40B4-BE49-F238E27FC236}">
                  <a16:creationId xmlns:a16="http://schemas.microsoft.com/office/drawing/2014/main" id="{D55C7146-357F-4502-9A4F-6A53C146CFCB}"/>
                </a:ext>
              </a:extLst>
            </p:cNvPr>
            <p:cNvSpPr/>
            <p:nvPr/>
          </p:nvSpPr>
          <p:spPr>
            <a:xfrm rot="16200000">
              <a:off x="4104501" y="731038"/>
              <a:ext cx="676507" cy="676506"/>
            </a:xfrm>
            <a:prstGeom prst="ellipse">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38" name="Oval 137">
              <a:extLst>
                <a:ext uri="{FF2B5EF4-FFF2-40B4-BE49-F238E27FC236}">
                  <a16:creationId xmlns:a16="http://schemas.microsoft.com/office/drawing/2014/main" id="{0E9B6FAB-9B29-47ED-96D7-511A442CA65D}"/>
                </a:ext>
              </a:extLst>
            </p:cNvPr>
            <p:cNvSpPr/>
            <p:nvPr/>
          </p:nvSpPr>
          <p:spPr>
            <a:xfrm rot="16200000">
              <a:off x="4179590"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36" name="Picture 135">
              <a:extLst>
                <a:ext uri="{FF2B5EF4-FFF2-40B4-BE49-F238E27FC236}">
                  <a16:creationId xmlns:a16="http://schemas.microsoft.com/office/drawing/2014/main" id="{76A39A03-5B01-4CF7-BAE6-BDFDA4A920A5}"/>
                </a:ext>
              </a:extLst>
            </p:cNvPr>
            <p:cNvPicPr>
              <a:picLocks noChangeAspect="1"/>
            </p:cNvPicPr>
            <p:nvPr/>
          </p:nvPicPr>
          <p:blipFill>
            <a:blip r:embed="rId8" cstate="print">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4270676" y="954991"/>
              <a:ext cx="344156" cy="228600"/>
            </a:xfrm>
            <a:prstGeom prst="rect">
              <a:avLst/>
            </a:prstGeom>
          </p:spPr>
        </p:pic>
      </p:grpSp>
      <p:grpSp>
        <p:nvGrpSpPr>
          <p:cNvPr id="11" name="Group 10">
            <a:extLst>
              <a:ext uri="{FF2B5EF4-FFF2-40B4-BE49-F238E27FC236}">
                <a16:creationId xmlns:a16="http://schemas.microsoft.com/office/drawing/2014/main" id="{F85ADDF3-9312-01D9-D2B4-854D903D758A}"/>
              </a:ext>
            </a:extLst>
          </p:cNvPr>
          <p:cNvGrpSpPr/>
          <p:nvPr/>
        </p:nvGrpSpPr>
        <p:grpSpPr>
          <a:xfrm>
            <a:off x="5647411" y="785467"/>
            <a:ext cx="676506" cy="676507"/>
            <a:chOff x="5647411" y="731037"/>
            <a:chExt cx="676506" cy="676507"/>
          </a:xfrm>
        </p:grpSpPr>
        <p:sp>
          <p:nvSpPr>
            <p:cNvPr id="140" name="Oval 139">
              <a:extLst>
                <a:ext uri="{FF2B5EF4-FFF2-40B4-BE49-F238E27FC236}">
                  <a16:creationId xmlns:a16="http://schemas.microsoft.com/office/drawing/2014/main" id="{D818C6C8-764F-4394-9282-8A882D353369}"/>
                </a:ext>
              </a:extLst>
            </p:cNvPr>
            <p:cNvSpPr/>
            <p:nvPr/>
          </p:nvSpPr>
          <p:spPr>
            <a:xfrm rot="16200000">
              <a:off x="5647410" y="731038"/>
              <a:ext cx="676507" cy="676506"/>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41" name="Oval 140">
              <a:extLst>
                <a:ext uri="{FF2B5EF4-FFF2-40B4-BE49-F238E27FC236}">
                  <a16:creationId xmlns:a16="http://schemas.microsoft.com/office/drawing/2014/main" id="{5152B47D-7A8C-400D-8852-BD7FB53FAF88}"/>
                </a:ext>
              </a:extLst>
            </p:cNvPr>
            <p:cNvSpPr/>
            <p:nvPr/>
          </p:nvSpPr>
          <p:spPr>
            <a:xfrm rot="16200000">
              <a:off x="5722499"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42" name="Picture 8" descr="Image result for application developmentclipart">
              <a:extLst>
                <a:ext uri="{FF2B5EF4-FFF2-40B4-BE49-F238E27FC236}">
                  <a16:creationId xmlns:a16="http://schemas.microsoft.com/office/drawing/2014/main" id="{3151535C-D41B-409A-AA0A-33611B468553}"/>
                </a:ext>
              </a:extLst>
            </p:cNvPr>
            <p:cNvPicPr>
              <a:picLocks noChangeAspect="1" noChangeArrowheads="1"/>
            </p:cNvPicPr>
            <p:nvPr/>
          </p:nvPicPr>
          <p:blipFill>
            <a:blip r:embed="rId9" cstate="print">
              <a:duotone>
                <a:schemeClr val="accent3">
                  <a:shade val="45000"/>
                  <a:satMod val="135000"/>
                </a:schemeClr>
                <a:prstClr val="white"/>
              </a:duotone>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693965" y="883101"/>
              <a:ext cx="583396" cy="372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5CC54741-5474-FFE6-B3E0-8D05ECA323D1}"/>
              </a:ext>
            </a:extLst>
          </p:cNvPr>
          <p:cNvGrpSpPr/>
          <p:nvPr/>
        </p:nvGrpSpPr>
        <p:grpSpPr>
          <a:xfrm>
            <a:off x="10485107" y="785467"/>
            <a:ext cx="676506" cy="676507"/>
            <a:chOff x="10485107" y="731037"/>
            <a:chExt cx="676506" cy="676507"/>
          </a:xfrm>
        </p:grpSpPr>
        <p:sp>
          <p:nvSpPr>
            <p:cNvPr id="146" name="Oval 145">
              <a:extLst>
                <a:ext uri="{FF2B5EF4-FFF2-40B4-BE49-F238E27FC236}">
                  <a16:creationId xmlns:a16="http://schemas.microsoft.com/office/drawing/2014/main" id="{6BEC8F5B-B197-429A-BA23-5B03E7076BBC}"/>
                </a:ext>
              </a:extLst>
            </p:cNvPr>
            <p:cNvSpPr/>
            <p:nvPr/>
          </p:nvSpPr>
          <p:spPr>
            <a:xfrm rot="16200000">
              <a:off x="10485106" y="731038"/>
              <a:ext cx="676507" cy="676506"/>
            </a:xfrm>
            <a:prstGeom prst="ellipse">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47" name="Oval 146">
              <a:extLst>
                <a:ext uri="{FF2B5EF4-FFF2-40B4-BE49-F238E27FC236}">
                  <a16:creationId xmlns:a16="http://schemas.microsoft.com/office/drawing/2014/main" id="{29CE5E79-F738-4B22-8A78-FDF39D237297}"/>
                </a:ext>
              </a:extLst>
            </p:cNvPr>
            <p:cNvSpPr/>
            <p:nvPr/>
          </p:nvSpPr>
          <p:spPr>
            <a:xfrm rot="16200000">
              <a:off x="10560195" y="806127"/>
              <a:ext cx="526329" cy="526328"/>
            </a:xfrm>
            <a:prstGeom prst="ellipse">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45" name="Picture 144">
              <a:extLst>
                <a:ext uri="{FF2B5EF4-FFF2-40B4-BE49-F238E27FC236}">
                  <a16:creationId xmlns:a16="http://schemas.microsoft.com/office/drawing/2014/main" id="{FAEBC01B-990F-4F10-8F44-CB3572123C90}"/>
                </a:ext>
              </a:extLst>
            </p:cNvPr>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10642384" y="888316"/>
              <a:ext cx="361950" cy="361950"/>
            </a:xfrm>
            <a:prstGeom prst="rect">
              <a:avLst/>
            </a:prstGeom>
            <a:ln>
              <a:solidFill>
                <a:schemeClr val="bg2">
                  <a:lumMod val="75000"/>
                </a:schemeClr>
              </a:solidFill>
            </a:ln>
          </p:spPr>
        </p:pic>
      </p:grpSp>
      <p:grpSp>
        <p:nvGrpSpPr>
          <p:cNvPr id="13" name="Group 12">
            <a:extLst>
              <a:ext uri="{FF2B5EF4-FFF2-40B4-BE49-F238E27FC236}">
                <a16:creationId xmlns:a16="http://schemas.microsoft.com/office/drawing/2014/main" id="{B7C8C0A1-75F7-3E4C-CDC6-A56D80E243AA}"/>
              </a:ext>
            </a:extLst>
          </p:cNvPr>
          <p:cNvGrpSpPr/>
          <p:nvPr/>
        </p:nvGrpSpPr>
        <p:grpSpPr>
          <a:xfrm>
            <a:off x="8904292" y="785467"/>
            <a:ext cx="676506" cy="676507"/>
            <a:chOff x="8904292" y="731037"/>
            <a:chExt cx="676506" cy="676507"/>
          </a:xfrm>
        </p:grpSpPr>
        <p:pic>
          <p:nvPicPr>
            <p:cNvPr id="149" name="Picture 148">
              <a:extLst>
                <a:ext uri="{FF2B5EF4-FFF2-40B4-BE49-F238E27FC236}">
                  <a16:creationId xmlns:a16="http://schemas.microsoft.com/office/drawing/2014/main" id="{48D5EF6A-7A3D-4358-BE8C-3AEF4A7CD0B7}"/>
                </a:ext>
              </a:extLst>
            </p:cNvPr>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9085286" y="912033"/>
              <a:ext cx="314517" cy="314517"/>
            </a:xfrm>
            <a:prstGeom prst="rect">
              <a:avLst/>
            </a:prstGeom>
            <a:ln>
              <a:solidFill>
                <a:schemeClr val="bg2">
                  <a:lumMod val="75000"/>
                </a:schemeClr>
              </a:solidFill>
            </a:ln>
          </p:spPr>
        </p:pic>
        <p:sp>
          <p:nvSpPr>
            <p:cNvPr id="151" name="Oval 150">
              <a:extLst>
                <a:ext uri="{FF2B5EF4-FFF2-40B4-BE49-F238E27FC236}">
                  <a16:creationId xmlns:a16="http://schemas.microsoft.com/office/drawing/2014/main" id="{00926FA2-B089-4ACB-A667-77AA7F5F5509}"/>
                </a:ext>
              </a:extLst>
            </p:cNvPr>
            <p:cNvSpPr/>
            <p:nvPr/>
          </p:nvSpPr>
          <p:spPr>
            <a:xfrm rot="16200000">
              <a:off x="8904291" y="731038"/>
              <a:ext cx="676507" cy="676506"/>
            </a:xfrm>
            <a:prstGeom prst="ellipse">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52" name="Oval 151">
              <a:extLst>
                <a:ext uri="{FF2B5EF4-FFF2-40B4-BE49-F238E27FC236}">
                  <a16:creationId xmlns:a16="http://schemas.microsoft.com/office/drawing/2014/main" id="{4BD4AA6C-5D29-4ECE-B644-242AD7D0D8E7}"/>
                </a:ext>
              </a:extLst>
            </p:cNvPr>
            <p:cNvSpPr/>
            <p:nvPr/>
          </p:nvSpPr>
          <p:spPr>
            <a:xfrm rot="16200000">
              <a:off x="8979380"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grpSp>
      <p:grpSp>
        <p:nvGrpSpPr>
          <p:cNvPr id="12" name="Group 11">
            <a:extLst>
              <a:ext uri="{FF2B5EF4-FFF2-40B4-BE49-F238E27FC236}">
                <a16:creationId xmlns:a16="http://schemas.microsoft.com/office/drawing/2014/main" id="{75B9964A-C626-6354-608A-7C8A34032A64}"/>
              </a:ext>
            </a:extLst>
          </p:cNvPr>
          <p:cNvGrpSpPr/>
          <p:nvPr/>
        </p:nvGrpSpPr>
        <p:grpSpPr>
          <a:xfrm>
            <a:off x="7257846" y="785467"/>
            <a:ext cx="676506" cy="676507"/>
            <a:chOff x="7257846" y="731037"/>
            <a:chExt cx="676506" cy="676507"/>
          </a:xfrm>
        </p:grpSpPr>
        <p:sp>
          <p:nvSpPr>
            <p:cNvPr id="156" name="Oval 155">
              <a:extLst>
                <a:ext uri="{FF2B5EF4-FFF2-40B4-BE49-F238E27FC236}">
                  <a16:creationId xmlns:a16="http://schemas.microsoft.com/office/drawing/2014/main" id="{FE3955DB-B6D4-4688-8F41-4ADB60A52750}"/>
                </a:ext>
              </a:extLst>
            </p:cNvPr>
            <p:cNvSpPr/>
            <p:nvPr/>
          </p:nvSpPr>
          <p:spPr>
            <a:xfrm rot="16200000">
              <a:off x="7257845" y="731038"/>
              <a:ext cx="676507" cy="676506"/>
            </a:xfrm>
            <a:prstGeom prst="ellipse">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57" name="Oval 156">
              <a:extLst>
                <a:ext uri="{FF2B5EF4-FFF2-40B4-BE49-F238E27FC236}">
                  <a16:creationId xmlns:a16="http://schemas.microsoft.com/office/drawing/2014/main" id="{A3CE15EB-0D72-44C6-BD3A-7E8149324926}"/>
                </a:ext>
              </a:extLst>
            </p:cNvPr>
            <p:cNvSpPr/>
            <p:nvPr/>
          </p:nvSpPr>
          <p:spPr>
            <a:xfrm rot="16200000">
              <a:off x="7332934"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55" name="Picture 154">
              <a:extLst>
                <a:ext uri="{FF2B5EF4-FFF2-40B4-BE49-F238E27FC236}">
                  <a16:creationId xmlns:a16="http://schemas.microsoft.com/office/drawing/2014/main" id="{59E3DC9A-253F-4DB7-BBF1-15FA18E31B11}"/>
                </a:ext>
              </a:extLst>
            </p:cNvPr>
            <p:cNvPicPr>
              <a:picLocks noChangeAspect="1"/>
            </p:cNvPicPr>
            <p:nvPr/>
          </p:nvPicPr>
          <p:blipFill rotWithShape="1">
            <a:blip r:embed="rId1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7407309" y="901647"/>
              <a:ext cx="377578" cy="335289"/>
            </a:xfrm>
            <a:prstGeom prst="rect">
              <a:avLst/>
            </a:prstGeom>
          </p:spPr>
        </p:pic>
      </p:grpSp>
      <p:grpSp>
        <p:nvGrpSpPr>
          <p:cNvPr id="8" name="Group 7">
            <a:extLst>
              <a:ext uri="{FF2B5EF4-FFF2-40B4-BE49-F238E27FC236}">
                <a16:creationId xmlns:a16="http://schemas.microsoft.com/office/drawing/2014/main" id="{09E8B77A-D218-8A6C-22F7-BF3B1471D09C}"/>
              </a:ext>
            </a:extLst>
          </p:cNvPr>
          <p:cNvGrpSpPr/>
          <p:nvPr/>
        </p:nvGrpSpPr>
        <p:grpSpPr>
          <a:xfrm>
            <a:off x="803299" y="785467"/>
            <a:ext cx="676506" cy="676507"/>
            <a:chOff x="803299" y="731037"/>
            <a:chExt cx="676506" cy="676507"/>
          </a:xfrm>
        </p:grpSpPr>
        <p:sp>
          <p:nvSpPr>
            <p:cNvPr id="161" name="Oval 160">
              <a:extLst>
                <a:ext uri="{FF2B5EF4-FFF2-40B4-BE49-F238E27FC236}">
                  <a16:creationId xmlns:a16="http://schemas.microsoft.com/office/drawing/2014/main" id="{2EBA6EB6-C2BB-4D5C-B656-9F1B994E0494}"/>
                </a:ext>
              </a:extLst>
            </p:cNvPr>
            <p:cNvSpPr/>
            <p:nvPr/>
          </p:nvSpPr>
          <p:spPr>
            <a:xfrm rot="16200000">
              <a:off x="803298" y="731038"/>
              <a:ext cx="676507" cy="676506"/>
            </a:xfrm>
            <a:prstGeom prst="ellipse">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sp>
          <p:nvSpPr>
            <p:cNvPr id="162" name="Oval 161">
              <a:extLst>
                <a:ext uri="{FF2B5EF4-FFF2-40B4-BE49-F238E27FC236}">
                  <a16:creationId xmlns:a16="http://schemas.microsoft.com/office/drawing/2014/main" id="{7D55C4DA-4B8E-4D75-99CA-DF681BBEC7F7}"/>
                </a:ext>
              </a:extLst>
            </p:cNvPr>
            <p:cNvSpPr/>
            <p:nvPr/>
          </p:nvSpPr>
          <p:spPr>
            <a:xfrm rot="16200000">
              <a:off x="878387" y="806127"/>
              <a:ext cx="526329" cy="526328"/>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ea typeface="+mn-ea"/>
                <a:cs typeface="+mn-cs"/>
              </a:endParaRPr>
            </a:p>
          </p:txBody>
        </p:sp>
        <p:pic>
          <p:nvPicPr>
            <p:cNvPr id="160" name="Graphic 159">
              <a:extLst>
                <a:ext uri="{FF2B5EF4-FFF2-40B4-BE49-F238E27FC236}">
                  <a16:creationId xmlns:a16="http://schemas.microsoft.com/office/drawing/2014/main" id="{921AD827-75D1-4FFA-B380-CB2612FF6026}"/>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rcRect/>
            <a:stretch/>
          </p:blipFill>
          <p:spPr>
            <a:xfrm>
              <a:off x="952292" y="923861"/>
              <a:ext cx="378518" cy="290860"/>
            </a:xfrm>
            <a:prstGeom prst="rect">
              <a:avLst/>
            </a:prstGeom>
          </p:spPr>
        </p:pic>
      </p:grpSp>
      <p:sp>
        <p:nvSpPr>
          <p:cNvPr id="53" name="TextBox 52">
            <a:extLst>
              <a:ext uri="{FF2B5EF4-FFF2-40B4-BE49-F238E27FC236}">
                <a16:creationId xmlns:a16="http://schemas.microsoft.com/office/drawing/2014/main" id="{D0FDBAD7-94F8-33B8-441B-ED24792DC19E}"/>
              </a:ext>
            </a:extLst>
          </p:cNvPr>
          <p:cNvSpPr txBox="1"/>
          <p:nvPr/>
        </p:nvSpPr>
        <p:spPr>
          <a:xfrm>
            <a:off x="2142184" y="6054623"/>
            <a:ext cx="1526556" cy="558378"/>
          </a:xfrm>
          <a:prstGeom prst="rect">
            <a:avLst/>
          </a:prstGeom>
          <a:solidFill>
            <a:schemeClr val="bg1"/>
          </a:solidFill>
        </p:spPr>
        <p:txBody>
          <a:bodyPr vert="horz" wrap="square" lIns="9144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75000"/>
                    <a:lumOff val="25000"/>
                  </a:prstClr>
                </a:solidFill>
                <a:effectLst/>
                <a:uLnTx/>
                <a:uFillTx/>
                <a:ea typeface="+mn-ea"/>
                <a:cs typeface="Arial" panose="020B0604020202020204" pitchFamily="34" charset="0"/>
              </a:rPr>
              <a:t>Featured in HFS </a:t>
            </a:r>
            <a:r>
              <a:rPr kumimoji="0" lang="en-US" sz="1050" b="0" i="0" u="none" strike="noStrike" kern="1200" cap="none" spc="0" normalizeH="0" baseline="0" noProof="0" err="1">
                <a:ln>
                  <a:noFill/>
                </a:ln>
                <a:solidFill>
                  <a:prstClr val="black">
                    <a:lumMod val="75000"/>
                    <a:lumOff val="25000"/>
                  </a:prstClr>
                </a:solidFill>
                <a:effectLst/>
                <a:uLnTx/>
                <a:uFillTx/>
                <a:ea typeface="+mn-ea"/>
                <a:cs typeface="Arial" panose="020B0604020202020204" pitchFamily="34" charset="0"/>
              </a:rPr>
              <a:t>PoV</a:t>
            </a:r>
            <a:r>
              <a:rPr kumimoji="0" lang="en-US" sz="1050" b="0" i="0" u="none" strike="noStrike" kern="1200" cap="none" spc="0" normalizeH="0" baseline="0" noProof="0">
                <a:ln>
                  <a:noFill/>
                </a:ln>
                <a:solidFill>
                  <a:prstClr val="black">
                    <a:lumMod val="75000"/>
                    <a:lumOff val="25000"/>
                  </a:prstClr>
                </a:solidFill>
                <a:effectLst/>
                <a:uLnTx/>
                <a:uFillTx/>
                <a:ea typeface="+mn-ea"/>
                <a:cs typeface="Arial" panose="020B0604020202020204" pitchFamily="34" charset="0"/>
              </a:rPr>
              <a:t> – Change the Game with Verticalized AI</a:t>
            </a:r>
          </a:p>
        </p:txBody>
      </p:sp>
      <p:pic>
        <p:nvPicPr>
          <p:cNvPr id="50" name="Picture 49">
            <a:extLst>
              <a:ext uri="{FF2B5EF4-FFF2-40B4-BE49-F238E27FC236}">
                <a16:creationId xmlns:a16="http://schemas.microsoft.com/office/drawing/2014/main" id="{4F1A16AC-DEED-1353-152E-5DABAA921BC2}"/>
              </a:ext>
            </a:extLst>
          </p:cNvPr>
          <p:cNvPicPr>
            <a:picLocks noChangeAspect="1"/>
          </p:cNvPicPr>
          <p:nvPr/>
        </p:nvPicPr>
        <p:blipFill>
          <a:blip r:embed="rId16"/>
          <a:stretch>
            <a:fillRect/>
          </a:stretch>
        </p:blipFill>
        <p:spPr>
          <a:xfrm>
            <a:off x="1328296" y="5967820"/>
            <a:ext cx="928907" cy="731984"/>
          </a:xfrm>
          <a:prstGeom prst="rect">
            <a:avLst/>
          </a:prstGeom>
        </p:spPr>
      </p:pic>
    </p:spTree>
    <p:extLst>
      <p:ext uri="{BB962C8B-B14F-4D97-AF65-F5344CB8AC3E}">
        <p14:creationId xmlns:p14="http://schemas.microsoft.com/office/powerpoint/2010/main" val="3818153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Best practices utilized when serving customers</a:t>
            </a:r>
            <a:r>
              <a:rPr lang="en-US">
                <a:highlight>
                  <a:srgbClr val="FFFF00"/>
                </a:highlight>
              </a:rPr>
              <a:t> (Naina/Arshi/Ratan)</a:t>
            </a:r>
            <a:endParaRPr lang="en-IN"/>
          </a:p>
        </p:txBody>
      </p:sp>
      <p:sp>
        <p:nvSpPr>
          <p:cNvPr id="8" name="Footer Placeholder 6">
            <a:extLst>
              <a:ext uri="{FF2B5EF4-FFF2-40B4-BE49-F238E27FC236}">
                <a16:creationId xmlns:a16="http://schemas.microsoft.com/office/drawing/2014/main" id="{CF0F5F52-A82C-9343-4820-3A9C4CBA797B}"/>
              </a:ext>
            </a:extLst>
          </p:cNvPr>
          <p:cNvSpPr>
            <a:spLocks noGrp="1"/>
          </p:cNvSpPr>
          <p:nvPr>
            <p:ph type="ftr" sz="quarter" idx="10"/>
          </p:nvPr>
        </p:nvSpPr>
        <p:spPr/>
        <p:txBody>
          <a:bodyPr/>
          <a:lstStyle/>
          <a:p>
            <a:r>
              <a:rPr lang="en-US"/>
              <a:t>© 2022 Coforge I Strictly Confidential | EK Group </a:t>
            </a:r>
            <a:endParaRPr lang="en-IN"/>
          </a:p>
        </p:txBody>
      </p:sp>
      <p:sp>
        <p:nvSpPr>
          <p:cNvPr id="7" name="Slide Number Placeholder 3">
            <a:extLst>
              <a:ext uri="{FF2B5EF4-FFF2-40B4-BE49-F238E27FC236}">
                <a16:creationId xmlns:a16="http://schemas.microsoft.com/office/drawing/2014/main" id="{AE0236CB-B60A-3385-136E-814D6DE6373B}"/>
              </a:ext>
            </a:extLst>
          </p:cNvPr>
          <p:cNvSpPr>
            <a:spLocks noGrp="1"/>
          </p:cNvSpPr>
          <p:nvPr>
            <p:ph type="sldNum" sz="quarter" idx="11"/>
          </p:nvPr>
        </p:nvSpPr>
        <p:spPr/>
        <p:txBody>
          <a:bodyPr/>
          <a:lstStyle/>
          <a:p>
            <a:fld id="{B8AA9E63-3EC3-4709-BFEA-512F00275D99}" type="slidenum">
              <a:rPr lang="en-IN" smtClean="0"/>
              <a:pPr/>
              <a:t>16</a:t>
            </a:fld>
            <a:endParaRPr lang="en-IN"/>
          </a:p>
        </p:txBody>
      </p:sp>
    </p:spTree>
    <p:extLst>
      <p:ext uri="{BB962C8B-B14F-4D97-AF65-F5344CB8AC3E}">
        <p14:creationId xmlns:p14="http://schemas.microsoft.com/office/powerpoint/2010/main" val="397926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12DC1A-B9E7-7D2B-F048-04B6B41271F2}"/>
              </a:ext>
            </a:extLst>
          </p:cNvPr>
          <p:cNvSpPr>
            <a:spLocks noGrp="1"/>
          </p:cNvSpPr>
          <p:nvPr>
            <p:ph type="title"/>
          </p:nvPr>
        </p:nvSpPr>
        <p:spPr/>
        <p:txBody>
          <a:bodyPr/>
          <a:lstStyle/>
          <a:p>
            <a:r>
              <a:rPr lang="en-US"/>
              <a:t>Customer Reference Sites</a:t>
            </a:r>
            <a:r>
              <a:rPr lang="en-US">
                <a:highlight>
                  <a:srgbClr val="FFFF00"/>
                </a:highlight>
              </a:rPr>
              <a:t> (Virbela/Deepak/Harish)</a:t>
            </a:r>
            <a:endParaRPr lang="en-IN"/>
          </a:p>
        </p:txBody>
      </p:sp>
      <p:pic>
        <p:nvPicPr>
          <p:cNvPr id="2" name="image3.png">
            <a:extLst>
              <a:ext uri="{FF2B5EF4-FFF2-40B4-BE49-F238E27FC236}">
                <a16:creationId xmlns:a16="http://schemas.microsoft.com/office/drawing/2014/main" id="{C0D5B348-B501-2BB6-93CF-B73BEFBA96CD}"/>
              </a:ext>
            </a:extLst>
          </p:cNvPr>
          <p:cNvPicPr/>
          <p:nvPr/>
        </p:nvPicPr>
        <p:blipFill>
          <a:blip r:embed="rId2"/>
          <a:srcRect/>
          <a:stretch>
            <a:fillRect/>
          </a:stretch>
        </p:blipFill>
        <p:spPr>
          <a:xfrm>
            <a:off x="786008" y="1176444"/>
            <a:ext cx="10942830" cy="4957233"/>
          </a:xfrm>
          <a:prstGeom prst="rect">
            <a:avLst/>
          </a:prstGeom>
          <a:ln/>
        </p:spPr>
      </p:pic>
      <p:sp>
        <p:nvSpPr>
          <p:cNvPr id="5" name="Slide Number Placeholder 3">
            <a:extLst>
              <a:ext uri="{FF2B5EF4-FFF2-40B4-BE49-F238E27FC236}">
                <a16:creationId xmlns:a16="http://schemas.microsoft.com/office/drawing/2014/main" id="{3044B9C0-482A-B9A2-34E1-A8C53AD8E8A6}"/>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17</a:t>
            </a:fld>
            <a:endParaRPr lang="en-IN"/>
          </a:p>
        </p:txBody>
      </p:sp>
      <p:sp>
        <p:nvSpPr>
          <p:cNvPr id="7" name="Footer Placeholder 6">
            <a:extLst>
              <a:ext uri="{FF2B5EF4-FFF2-40B4-BE49-F238E27FC236}">
                <a16:creationId xmlns:a16="http://schemas.microsoft.com/office/drawing/2014/main" id="{D56D7B72-77BA-783D-7739-6BCC6B47B919}"/>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899610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CDDC7-9AC7-9DA7-99AF-37BAB7F0DA17}"/>
              </a:ext>
            </a:extLst>
          </p:cNvPr>
          <p:cNvSpPr>
            <a:spLocks noGrp="1"/>
          </p:cNvSpPr>
          <p:nvPr>
            <p:ph type="title"/>
          </p:nvPr>
        </p:nvSpPr>
        <p:spPr/>
        <p:txBody>
          <a:bodyPr/>
          <a:lstStyle/>
          <a:p>
            <a:r>
              <a:rPr lang="en-US"/>
              <a:t>Reference for AI, Metaverse &amp; Azure</a:t>
            </a:r>
            <a:endParaRPr lang="en-IN"/>
          </a:p>
        </p:txBody>
      </p:sp>
      <p:sp>
        <p:nvSpPr>
          <p:cNvPr id="5" name="Footer Placeholder 4">
            <a:extLst>
              <a:ext uri="{FF2B5EF4-FFF2-40B4-BE49-F238E27FC236}">
                <a16:creationId xmlns:a16="http://schemas.microsoft.com/office/drawing/2014/main" id="{6491E113-F8B7-0980-17A3-101683FF4A95}"/>
              </a:ext>
            </a:extLst>
          </p:cNvPr>
          <p:cNvSpPr>
            <a:spLocks noGrp="1"/>
          </p:cNvSpPr>
          <p:nvPr>
            <p:ph type="ftr" sz="quarter" idx="10"/>
          </p:nvPr>
        </p:nvSpPr>
        <p:spPr/>
        <p:txBody>
          <a:bodyPr/>
          <a:lstStyle/>
          <a:p>
            <a:r>
              <a:rPr lang="en-US"/>
              <a:t>© 2022 Coforge I Strictly Confidential | EK Group </a:t>
            </a:r>
            <a:endParaRPr lang="en-IN"/>
          </a:p>
        </p:txBody>
      </p:sp>
      <p:sp>
        <p:nvSpPr>
          <p:cNvPr id="3" name="Slide Number Placeholder 2">
            <a:extLst>
              <a:ext uri="{FF2B5EF4-FFF2-40B4-BE49-F238E27FC236}">
                <a16:creationId xmlns:a16="http://schemas.microsoft.com/office/drawing/2014/main" id="{D6F41F47-8ECE-E187-01BE-5DCC1B50F173}"/>
              </a:ext>
            </a:extLst>
          </p:cNvPr>
          <p:cNvSpPr>
            <a:spLocks noGrp="1"/>
          </p:cNvSpPr>
          <p:nvPr>
            <p:ph type="sldNum" sz="quarter" idx="11"/>
          </p:nvPr>
        </p:nvSpPr>
        <p:spPr/>
        <p:txBody>
          <a:bodyPr/>
          <a:lstStyle/>
          <a:p>
            <a:fld id="{B8AA9E63-3EC3-4709-BFEA-512F00275D99}" type="slidenum">
              <a:rPr lang="en-IN" smtClean="0"/>
              <a:pPr/>
              <a:t>18</a:t>
            </a:fld>
            <a:endParaRPr lang="en-IN"/>
          </a:p>
        </p:txBody>
      </p:sp>
    </p:spTree>
    <p:extLst>
      <p:ext uri="{BB962C8B-B14F-4D97-AF65-F5344CB8AC3E}">
        <p14:creationId xmlns:p14="http://schemas.microsoft.com/office/powerpoint/2010/main" val="350760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1DA50E9-4ECD-5CF1-1025-B7FAC1B3D0A4}"/>
              </a:ext>
            </a:extLst>
          </p:cNvPr>
          <p:cNvSpPr>
            <a:spLocks noGrp="1"/>
          </p:cNvSpPr>
          <p:nvPr>
            <p:ph idx="1"/>
          </p:nvPr>
        </p:nvSpPr>
        <p:spPr/>
        <p:txBody>
          <a:bodyPr/>
          <a:lstStyle/>
          <a:p>
            <a:pPr marL="546100">
              <a:lnSpc>
                <a:spcPct val="115000"/>
              </a:lnSpc>
            </a:pPr>
            <a:r>
              <a:rPr lang="en-IN" sz="1400" b="1">
                <a:solidFill>
                  <a:srgbClr val="222222"/>
                </a:solidFill>
                <a:effectLst/>
                <a:ea typeface="Times New Roman" panose="02020603050405020304" pitchFamily="18" charset="0"/>
              </a:rPr>
              <a:t> </a:t>
            </a:r>
            <a:r>
              <a:rPr lang="en-IN" sz="1400" b="1" i="1">
                <a:solidFill>
                  <a:srgbClr val="222222"/>
                </a:solidFill>
                <a:effectLst/>
                <a:ea typeface="Times New Roman" panose="02020603050405020304" pitchFamily="18" charset="0"/>
              </a:rPr>
              <a:t>Recent customer references from </a:t>
            </a:r>
            <a:r>
              <a:rPr lang="en-IN" sz="1400" b="1" i="1" err="1">
                <a:solidFill>
                  <a:srgbClr val="222222"/>
                </a:solidFill>
                <a:effectLst/>
                <a:ea typeface="Times New Roman" panose="02020603050405020304" pitchFamily="18" charset="0"/>
              </a:rPr>
              <a:t>Virbela’s</a:t>
            </a:r>
            <a:r>
              <a:rPr lang="en-IN" sz="1400" b="1" i="1">
                <a:solidFill>
                  <a:srgbClr val="222222"/>
                </a:solidFill>
                <a:effectLst/>
                <a:ea typeface="Times New Roman" panose="02020603050405020304" pitchFamily="18" charset="0"/>
              </a:rPr>
              <a:t> other products:</a:t>
            </a:r>
            <a:endParaRPr lang="en-IN" sz="1400">
              <a:effectLst/>
              <a:ea typeface="Arial" panose="020B0604020202020204" pitchFamily="34" charset="0"/>
            </a:endParaRPr>
          </a:p>
          <a:p>
            <a:pPr marL="546100" indent="368300">
              <a:lnSpc>
                <a:spcPct val="115000"/>
              </a:lnSpc>
            </a:pPr>
            <a:r>
              <a:rPr lang="en-IN" sz="1400" b="1" i="1">
                <a:solidFill>
                  <a:srgbClr val="222222"/>
                </a:solidFill>
                <a:effectLst/>
                <a:ea typeface="Times New Roman" panose="02020603050405020304" pitchFamily="18" charset="0"/>
              </a:rPr>
              <a:t>PwC - </a:t>
            </a:r>
            <a:r>
              <a:rPr lang="en-IN" sz="1400" b="1" i="1" u="sng">
                <a:solidFill>
                  <a:srgbClr val="1155CC"/>
                </a:solidFill>
                <a:effectLst/>
                <a:ea typeface="Times New Roman" panose="02020603050405020304" pitchFamily="18" charset="0"/>
                <a:hlinkClick r:id="rId2"/>
              </a:rPr>
              <a:t>https://www.youtube.com/watch?v=uuoPrdJkN04</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Deloitte -</a:t>
            </a:r>
            <a:r>
              <a:rPr lang="en-IN" sz="1400" b="1" i="1" u="none" strike="noStrike">
                <a:solidFill>
                  <a:srgbClr val="222222"/>
                </a:solidFill>
                <a:effectLst/>
                <a:ea typeface="Times New Roman" panose="02020603050405020304" pitchFamily="18" charset="0"/>
                <a:hlinkClick r:id="rId3"/>
              </a:rPr>
              <a:t> </a:t>
            </a:r>
            <a:r>
              <a:rPr lang="en-IN" sz="1400" b="1" i="1" u="sng">
                <a:solidFill>
                  <a:srgbClr val="1155CC"/>
                </a:solidFill>
                <a:effectLst/>
                <a:ea typeface="Times New Roman" panose="02020603050405020304" pitchFamily="18" charset="0"/>
                <a:hlinkClick r:id="rId3"/>
              </a:rPr>
              <a:t>https://vimeo.com/469974208/5122e506b1</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LG Electronics -</a:t>
            </a:r>
            <a:r>
              <a:rPr lang="en-IN" sz="1400" b="1" i="1" u="none" strike="noStrike">
                <a:solidFill>
                  <a:srgbClr val="222222"/>
                </a:solidFill>
                <a:effectLst/>
                <a:ea typeface="Times New Roman" panose="02020603050405020304" pitchFamily="18" charset="0"/>
                <a:hlinkClick r:id="rId4"/>
              </a:rPr>
              <a:t> </a:t>
            </a:r>
            <a:r>
              <a:rPr lang="en-IN" sz="1400" b="1" i="1" u="sng">
                <a:solidFill>
                  <a:srgbClr val="1155CC"/>
                </a:solidFill>
                <a:effectLst/>
                <a:ea typeface="Times New Roman" panose="02020603050405020304" pitchFamily="18" charset="0"/>
                <a:hlinkClick r:id="rId4"/>
              </a:rPr>
              <a:t>http://cdnlms.lge.com/ext/002/B002/2021/08/31/a1d98810-6c29-4f57-bb59-8cf54544f074.mp4</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DXC -</a:t>
            </a:r>
            <a:r>
              <a:rPr lang="en-IN" sz="1400" b="1" i="1" u="none" strike="noStrike">
                <a:solidFill>
                  <a:srgbClr val="222222"/>
                </a:solidFill>
                <a:effectLst/>
                <a:ea typeface="Times New Roman" panose="02020603050405020304" pitchFamily="18" charset="0"/>
                <a:hlinkClick r:id="rId5"/>
              </a:rPr>
              <a:t> </a:t>
            </a:r>
            <a:r>
              <a:rPr lang="en-IN" sz="1400" b="1" i="1" u="sng">
                <a:solidFill>
                  <a:srgbClr val="1155CC"/>
                </a:solidFill>
                <a:effectLst/>
                <a:ea typeface="Times New Roman" panose="02020603050405020304" pitchFamily="18" charset="0"/>
                <a:hlinkClick r:id="rId5"/>
              </a:rPr>
              <a:t>https://www.weforum.org/agenda/2022/01/building-inclusive-metaverse-must-start-now/</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Employee Engagement - World Bank Group, Deloitte, Gilead, Boston Scientific, J&amp;J (World Bank Video -</a:t>
            </a:r>
            <a:r>
              <a:rPr lang="en-IN" sz="1400" b="1" i="1" u="none" strike="noStrike">
                <a:solidFill>
                  <a:srgbClr val="222222"/>
                </a:solidFill>
                <a:effectLst/>
                <a:ea typeface="Times New Roman" panose="02020603050405020304" pitchFamily="18" charset="0"/>
                <a:hlinkClick r:id="rId6"/>
              </a:rPr>
              <a:t> </a:t>
            </a:r>
            <a:r>
              <a:rPr lang="en-IN" sz="1400" b="1" i="1" u="sng">
                <a:solidFill>
                  <a:srgbClr val="0000FF"/>
                </a:solidFill>
                <a:effectLst/>
                <a:ea typeface="Times New Roman" panose="02020603050405020304" pitchFamily="18" charset="0"/>
                <a:hlinkClick r:id="rId6"/>
              </a:rPr>
              <a:t>https://www.linkedin.com/posts/jvainstein_wordlbankvr-metaverse-ugcPost-6911699896446107649-ZzXI?utm_source=linkedin_share&amp;utm_medium=ios_app</a:t>
            </a:r>
            <a:r>
              <a:rPr lang="en-IN" sz="1400" b="1" i="1">
                <a:solidFill>
                  <a:srgbClr val="222222"/>
                </a:solidFill>
                <a:effectLst/>
                <a:ea typeface="Times New Roman" panose="02020603050405020304" pitchFamily="18" charset="0"/>
              </a:rPr>
              <a:t>)</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L&amp;D Training - Stanford GSB, MIT Sloan, LG, PwC, SAP, DXC, (LG Korea Video</a:t>
            </a:r>
            <a:r>
              <a:rPr lang="en-IN" sz="1400" b="1">
                <a:solidFill>
                  <a:srgbClr val="222222"/>
                </a:solidFill>
                <a:effectLst/>
                <a:ea typeface="Times New Roman" panose="02020603050405020304" pitchFamily="18" charset="0"/>
              </a:rPr>
              <a:t> -</a:t>
            </a:r>
            <a:r>
              <a:rPr lang="en-IN" sz="1400" b="1" u="none" strike="noStrike">
                <a:solidFill>
                  <a:srgbClr val="222222"/>
                </a:solidFill>
                <a:effectLst/>
                <a:ea typeface="Times New Roman" panose="02020603050405020304" pitchFamily="18" charset="0"/>
                <a:hlinkClick r:id="rId4"/>
              </a:rPr>
              <a:t> </a:t>
            </a:r>
            <a:r>
              <a:rPr lang="en-IN" sz="1400" b="1" i="1" u="sng">
                <a:solidFill>
                  <a:srgbClr val="1155CC"/>
                </a:solidFill>
                <a:effectLst/>
                <a:ea typeface="Times New Roman" panose="02020603050405020304" pitchFamily="18" charset="0"/>
                <a:hlinkClick r:id="rId4"/>
              </a:rPr>
              <a:t>http://cdnlms.lge.com/ext/002/B002/2021/08/31/a1d98810-6c29-4f57-bb59-8cf54544f074.mp4</a:t>
            </a:r>
            <a:r>
              <a:rPr lang="en-IN" sz="1400" b="1" i="1">
                <a:solidFill>
                  <a:srgbClr val="222222"/>
                </a:solidFill>
                <a:effectLst/>
                <a:ea typeface="Times New Roman" panose="02020603050405020304" pitchFamily="18" charset="0"/>
              </a:rPr>
              <a:t>)</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DXC created a Modern Workplace offering around </a:t>
            </a:r>
            <a:r>
              <a:rPr lang="en-IN" sz="1400" b="1" i="1" err="1">
                <a:solidFill>
                  <a:srgbClr val="222222"/>
                </a:solidFill>
                <a:effectLst/>
                <a:ea typeface="Times New Roman" panose="02020603050405020304" pitchFamily="18" charset="0"/>
              </a:rPr>
              <a:t>Virbela</a:t>
            </a:r>
            <a:r>
              <a:rPr lang="en-IN" sz="1400" b="1" i="1">
                <a:solidFill>
                  <a:srgbClr val="222222"/>
                </a:solidFill>
                <a:effectLst/>
                <a:ea typeface="Times New Roman" panose="02020603050405020304" pitchFamily="18" charset="0"/>
              </a:rPr>
              <a:t> to deliver differentiated workplace experiences to their customers in 70+ countries -</a:t>
            </a:r>
            <a:r>
              <a:rPr lang="en-IN" sz="1400" b="1" i="1" u="none" strike="noStrike">
                <a:solidFill>
                  <a:srgbClr val="222222"/>
                </a:solidFill>
                <a:effectLst/>
                <a:ea typeface="Times New Roman" panose="02020603050405020304" pitchFamily="18" charset="0"/>
                <a:hlinkClick r:id="rId7"/>
              </a:rPr>
              <a:t> </a:t>
            </a:r>
            <a:r>
              <a:rPr lang="en-IN" sz="1400" b="1" i="1" u="sng">
                <a:solidFill>
                  <a:srgbClr val="1155CC"/>
                </a:solidFill>
                <a:effectLst/>
                <a:ea typeface="Times New Roman" panose="02020603050405020304" pitchFamily="18" charset="0"/>
                <a:hlinkClick r:id="rId7"/>
              </a:rPr>
              <a:t>https://dxc.com/us/en/insights/perspectives/paper/moving-into-the-metaverse</a:t>
            </a:r>
            <a:endParaRPr lang="en-IN" sz="1400">
              <a:effectLst/>
              <a:ea typeface="Arial" panose="020B0604020202020204" pitchFamily="34" charset="0"/>
            </a:endParaRPr>
          </a:p>
          <a:p>
            <a:pPr marL="901700">
              <a:lnSpc>
                <a:spcPct val="115000"/>
              </a:lnSpc>
            </a:pPr>
            <a:r>
              <a:rPr lang="en-IN" sz="1400" b="1" i="1">
                <a:solidFill>
                  <a:srgbClr val="222222"/>
                </a:solidFill>
                <a:effectLst/>
                <a:ea typeface="Times New Roman" panose="02020603050405020304" pitchFamily="18" charset="0"/>
              </a:rPr>
              <a:t> </a:t>
            </a:r>
            <a:endParaRPr lang="en-IN" sz="1400">
              <a:effectLst/>
              <a:ea typeface="Arial" panose="020B0604020202020204" pitchFamily="34" charset="0"/>
            </a:endParaRPr>
          </a:p>
          <a:p>
            <a:pPr marL="546100">
              <a:lnSpc>
                <a:spcPct val="115000"/>
              </a:lnSpc>
            </a:pPr>
            <a:r>
              <a:rPr lang="en-IN" sz="1400" b="1">
                <a:solidFill>
                  <a:srgbClr val="222222"/>
                </a:solidFill>
                <a:effectLst/>
                <a:ea typeface="Courier New" panose="02070309020205020404" pitchFamily="49" charset="0"/>
              </a:rPr>
              <a:t>o</a:t>
            </a:r>
            <a:r>
              <a:rPr lang="en-IN" sz="1400" b="1">
                <a:solidFill>
                  <a:srgbClr val="222222"/>
                </a:solidFill>
                <a:effectLst/>
                <a:ea typeface="Times New Roman" panose="02020603050405020304" pitchFamily="18" charset="0"/>
              </a:rPr>
              <a:t>    </a:t>
            </a:r>
            <a:r>
              <a:rPr lang="en-IN" sz="1400" b="1" i="1">
                <a:solidFill>
                  <a:srgbClr val="222222"/>
                </a:solidFill>
                <a:effectLst/>
                <a:ea typeface="Times New Roman" panose="02020603050405020304" pitchFamily="18" charset="0"/>
              </a:rPr>
              <a:t>Recent references made by </a:t>
            </a:r>
            <a:r>
              <a:rPr lang="en-IN" sz="1400" b="1" i="1" err="1">
                <a:solidFill>
                  <a:srgbClr val="222222"/>
                </a:solidFill>
                <a:effectLst/>
                <a:ea typeface="Times New Roman" panose="02020603050405020304" pitchFamily="18" charset="0"/>
              </a:rPr>
              <a:t>FrameVR’s</a:t>
            </a:r>
            <a:r>
              <a:rPr lang="en-IN" sz="1400" b="1" i="1">
                <a:solidFill>
                  <a:srgbClr val="222222"/>
                </a:solidFill>
                <a:effectLst/>
                <a:ea typeface="Times New Roman" panose="02020603050405020304" pitchFamily="18" charset="0"/>
              </a:rPr>
              <a:t> customers</a:t>
            </a:r>
            <a:endParaRPr lang="en-IN" sz="1400">
              <a:effectLst/>
              <a:ea typeface="Arial" panose="020B0604020202020204" pitchFamily="34" charset="0"/>
            </a:endParaRPr>
          </a:p>
          <a:p>
            <a:pPr marL="342900" lvl="0" indent="-342900">
              <a:lnSpc>
                <a:spcPct val="115000"/>
              </a:lnSpc>
              <a:buFont typeface="Arial" panose="020B0604020202020204" pitchFamily="34" charset="0"/>
              <a:buChar char="●"/>
            </a:pPr>
            <a:r>
              <a:rPr lang="en-IN" sz="1400" b="1" i="1" u="none" strike="noStrike">
                <a:solidFill>
                  <a:srgbClr val="222222"/>
                </a:solidFill>
                <a:effectLst/>
                <a:ea typeface="Times New Roman" panose="02020603050405020304" pitchFamily="18" charset="0"/>
              </a:rPr>
              <a:t>Frame Enterprise Getting Started page (</a:t>
            </a:r>
            <a:r>
              <a:rPr lang="en-IN" sz="1400" b="1" i="1" u="none" strike="noStrike">
                <a:solidFill>
                  <a:srgbClr val="0000FF"/>
                </a:solidFill>
                <a:effectLst/>
                <a:ea typeface="Times New Roman" panose="02020603050405020304" pitchFamily="18" charset="0"/>
                <a:hlinkClick r:id="rId8"/>
              </a:rPr>
              <a:t>https://learn.framevr.io/resources</a:t>
            </a:r>
            <a:r>
              <a:rPr lang="en-IN" sz="1400" b="1" i="1" u="none" strike="noStrike">
                <a:solidFill>
                  <a:srgbClr val="222222"/>
                </a:solidFill>
                <a:effectLst/>
                <a:ea typeface="Times New Roman" panose="02020603050405020304" pitchFamily="18" charset="0"/>
              </a:rPr>
              <a:t>) has great details on how organizations like PwC, Deloitte, Johnson &amp; Johnson, SAP, and Stanford Graduate School of Business, MIT </a:t>
            </a:r>
            <a:r>
              <a:rPr lang="en-IN" sz="1400" b="1" i="1" u="none" strike="noStrike" err="1">
                <a:solidFill>
                  <a:srgbClr val="222222"/>
                </a:solidFill>
                <a:effectLst/>
                <a:ea typeface="Times New Roman" panose="02020603050405020304" pitchFamily="18" charset="0"/>
              </a:rPr>
              <a:t>Sloas</a:t>
            </a:r>
            <a:r>
              <a:rPr lang="en-IN" sz="1400" b="1" i="1" u="none" strike="noStrike">
                <a:solidFill>
                  <a:srgbClr val="222222"/>
                </a:solidFill>
                <a:effectLst/>
                <a:ea typeface="Times New Roman" panose="02020603050405020304" pitchFamily="18" charset="0"/>
              </a:rPr>
              <a:t> have deployed their Frame environments.  </a:t>
            </a:r>
            <a:endParaRPr lang="en-IN" sz="1400" u="none" strike="noStrike">
              <a:effectLst/>
              <a:ea typeface="Arial" panose="020B0604020202020204" pitchFamily="34" charset="0"/>
            </a:endParaRPr>
          </a:p>
          <a:p>
            <a:pPr marL="342900" lvl="0" indent="-342900">
              <a:lnSpc>
                <a:spcPct val="115000"/>
              </a:lnSpc>
              <a:buFont typeface="Arial" panose="020B0604020202020204" pitchFamily="34" charset="0"/>
              <a:buChar char="●"/>
            </a:pPr>
            <a:r>
              <a:rPr lang="en-IN" sz="1400" b="1" i="1" u="none" strike="noStrike">
                <a:solidFill>
                  <a:srgbClr val="222222"/>
                </a:solidFill>
                <a:effectLst/>
                <a:ea typeface="Times New Roman" panose="02020603050405020304" pitchFamily="18" charset="0"/>
              </a:rPr>
              <a:t>MSFT CTO Kevin Scott featured Frame at their annual developer conference last week -</a:t>
            </a:r>
            <a:r>
              <a:rPr lang="en-IN" sz="1400" b="1" i="1" u="none" strike="noStrike">
                <a:solidFill>
                  <a:srgbClr val="222222"/>
                </a:solidFill>
                <a:effectLst/>
                <a:ea typeface="Times New Roman" panose="02020603050405020304" pitchFamily="18" charset="0"/>
                <a:hlinkClick r:id="rId9"/>
              </a:rPr>
              <a:t> </a:t>
            </a:r>
            <a:r>
              <a:rPr lang="en-IN" sz="1400" b="1" i="1" u="none" strike="noStrike">
                <a:solidFill>
                  <a:srgbClr val="1155CC"/>
                </a:solidFill>
                <a:effectLst/>
                <a:ea typeface="Times New Roman" panose="02020603050405020304" pitchFamily="18" charset="0"/>
                <a:hlinkClick r:id="rId9"/>
              </a:rPr>
              <a:t>MS Build The Future of AI Development Tools (21min40sec)</a:t>
            </a:r>
            <a:r>
              <a:rPr lang="en-IN" sz="1400" b="1" i="1" u="none" strike="noStrike">
                <a:solidFill>
                  <a:srgbClr val="222222"/>
                </a:solidFill>
                <a:effectLst/>
                <a:ea typeface="Times New Roman" panose="02020603050405020304" pitchFamily="18" charset="0"/>
              </a:rPr>
              <a:t> </a:t>
            </a:r>
            <a:endParaRPr lang="en-IN" sz="1400" u="none" strike="noStrike">
              <a:effectLst/>
              <a:ea typeface="Arial" panose="020B0604020202020204" pitchFamily="34" charset="0"/>
            </a:endParaRPr>
          </a:p>
          <a:p>
            <a:endParaRPr lang="en-IN" sz="1800"/>
          </a:p>
        </p:txBody>
      </p:sp>
      <p:sp>
        <p:nvSpPr>
          <p:cNvPr id="2" name="Title 1">
            <a:extLst>
              <a:ext uri="{FF2B5EF4-FFF2-40B4-BE49-F238E27FC236}">
                <a16:creationId xmlns:a16="http://schemas.microsoft.com/office/drawing/2014/main" id="{4CC696E1-CADF-184C-A614-3717236B942E}"/>
              </a:ext>
            </a:extLst>
          </p:cNvPr>
          <p:cNvSpPr>
            <a:spLocks noGrp="1"/>
          </p:cNvSpPr>
          <p:nvPr>
            <p:ph type="title"/>
          </p:nvPr>
        </p:nvSpPr>
        <p:spPr/>
        <p:txBody>
          <a:bodyPr/>
          <a:lstStyle/>
          <a:p>
            <a:r>
              <a:rPr lang="en-US"/>
              <a:t>Client Reference (Virbela) </a:t>
            </a:r>
            <a:r>
              <a:rPr lang="en-US">
                <a:highlight>
                  <a:srgbClr val="FFFF00"/>
                </a:highlight>
              </a:rPr>
              <a:t>(Pranjali to review)</a:t>
            </a:r>
            <a:endParaRPr lang="en-IN">
              <a:highlight>
                <a:srgbClr val="FFFF00"/>
              </a:highlight>
            </a:endParaRPr>
          </a:p>
        </p:txBody>
      </p:sp>
      <p:sp>
        <p:nvSpPr>
          <p:cNvPr id="5" name="Footer Placeholder 4">
            <a:extLst>
              <a:ext uri="{FF2B5EF4-FFF2-40B4-BE49-F238E27FC236}">
                <a16:creationId xmlns:a16="http://schemas.microsoft.com/office/drawing/2014/main" id="{C532FC0D-4F32-FCC5-245B-C0AFDF1F0D15}"/>
              </a:ext>
            </a:extLst>
          </p:cNvPr>
          <p:cNvSpPr>
            <a:spLocks noGrp="1"/>
          </p:cNvSpPr>
          <p:nvPr>
            <p:ph type="ftr" sz="quarter" idx="10"/>
          </p:nvPr>
        </p:nvSpPr>
        <p:spPr/>
        <p:txBody>
          <a:bodyPr/>
          <a:lstStyle/>
          <a:p>
            <a:r>
              <a:rPr lang="en-US"/>
              <a:t>© 2022 Coforge I Strictly Confidential | EK Group </a:t>
            </a:r>
            <a:endParaRPr lang="en-IN"/>
          </a:p>
        </p:txBody>
      </p:sp>
      <p:sp>
        <p:nvSpPr>
          <p:cNvPr id="3" name="Slide Number Placeholder 2">
            <a:extLst>
              <a:ext uri="{FF2B5EF4-FFF2-40B4-BE49-F238E27FC236}">
                <a16:creationId xmlns:a16="http://schemas.microsoft.com/office/drawing/2014/main" id="{C9FC2D54-1D2B-21CA-60E4-9F1555CDFCD7}"/>
              </a:ext>
            </a:extLst>
          </p:cNvPr>
          <p:cNvSpPr>
            <a:spLocks noGrp="1"/>
          </p:cNvSpPr>
          <p:nvPr>
            <p:ph type="sldNum" sz="quarter" idx="11"/>
          </p:nvPr>
        </p:nvSpPr>
        <p:spPr/>
        <p:txBody>
          <a:bodyPr/>
          <a:lstStyle/>
          <a:p>
            <a:fld id="{B8AA9E63-3EC3-4709-BFEA-512F00275D99}" type="slidenum">
              <a:rPr lang="en-IN" smtClean="0"/>
              <a:pPr/>
              <a:t>19</a:t>
            </a:fld>
            <a:endParaRPr lang="en-IN"/>
          </a:p>
        </p:txBody>
      </p:sp>
    </p:spTree>
    <p:extLst>
      <p:ext uri="{BB962C8B-B14F-4D97-AF65-F5344CB8AC3E}">
        <p14:creationId xmlns:p14="http://schemas.microsoft.com/office/powerpoint/2010/main" val="392561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a:xfrm>
            <a:off x="5029200" y="795766"/>
            <a:ext cx="964005" cy="5365571"/>
          </a:xfrm>
        </p:spPr>
        <p:txBody>
          <a:bodyPr/>
          <a:lstStyle/>
          <a:p>
            <a:pPr>
              <a:spcBef>
                <a:spcPts val="2800"/>
              </a:spcBef>
            </a:pPr>
            <a:r>
              <a:rPr lang="en-IN" sz="1800">
                <a:solidFill>
                  <a:srgbClr val="000000"/>
                </a:solidFill>
              </a:rPr>
              <a:t>01.</a:t>
            </a:r>
          </a:p>
          <a:p>
            <a:pPr lvl="1">
              <a:spcBef>
                <a:spcPts val="2800"/>
              </a:spcBef>
            </a:pPr>
            <a:r>
              <a:rPr lang="en-IN" sz="1800">
                <a:solidFill>
                  <a:schemeClr val="bg1"/>
                </a:solidFill>
              </a:rPr>
              <a:t>02.</a:t>
            </a:r>
          </a:p>
          <a:p>
            <a:pPr lvl="1">
              <a:spcBef>
                <a:spcPts val="2800"/>
              </a:spcBef>
            </a:pPr>
            <a:r>
              <a:rPr lang="en-IN" sz="1800">
                <a:solidFill>
                  <a:schemeClr val="bg1"/>
                </a:solidFill>
              </a:rPr>
              <a:t>03.</a:t>
            </a:r>
          </a:p>
          <a:p>
            <a:pPr lvl="1">
              <a:spcBef>
                <a:spcPts val="2800"/>
              </a:spcBef>
            </a:pPr>
            <a:r>
              <a:rPr lang="en-IN" sz="1800">
                <a:solidFill>
                  <a:schemeClr val="bg1"/>
                </a:solidFill>
              </a:rPr>
              <a:t>04.</a:t>
            </a:r>
          </a:p>
          <a:p>
            <a:pPr lvl="1">
              <a:spcBef>
                <a:spcPts val="2800"/>
              </a:spcBef>
            </a:pPr>
            <a:r>
              <a:rPr lang="en-IN" sz="1800">
                <a:solidFill>
                  <a:schemeClr val="bg1"/>
                </a:solidFill>
              </a:rPr>
              <a:t>05.</a:t>
            </a:r>
          </a:p>
          <a:p>
            <a:pPr lvl="1">
              <a:spcBef>
                <a:spcPts val="2800"/>
              </a:spcBef>
            </a:pPr>
            <a:r>
              <a:rPr lang="en-IN" sz="1800">
                <a:solidFill>
                  <a:schemeClr val="bg1"/>
                </a:solidFill>
              </a:rPr>
              <a:t>06.</a:t>
            </a:r>
          </a:p>
          <a:p>
            <a:pPr lvl="1">
              <a:spcBef>
                <a:spcPts val="2800"/>
              </a:spcBef>
            </a:pPr>
            <a:r>
              <a:rPr lang="en-IN" sz="1800">
                <a:solidFill>
                  <a:schemeClr val="bg1"/>
                </a:solidFill>
              </a:rPr>
              <a:t>07.</a:t>
            </a:r>
          </a:p>
          <a:p>
            <a:pPr lvl="1">
              <a:spcBef>
                <a:spcPts val="2800"/>
              </a:spcBef>
            </a:pPr>
            <a:r>
              <a:rPr lang="en-IN" sz="1800">
                <a:solidFill>
                  <a:schemeClr val="bg1"/>
                </a:solidFill>
              </a:rPr>
              <a:t>08.</a:t>
            </a:r>
          </a:p>
          <a:p>
            <a:pPr lvl="1">
              <a:spcBef>
                <a:spcPts val="2800"/>
              </a:spcBef>
            </a:pPr>
            <a:r>
              <a:rPr lang="en-IN" sz="1800">
                <a:solidFill>
                  <a:schemeClr val="bg1"/>
                </a:solidFill>
              </a:rPr>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a:xfrm>
            <a:off x="6114430" y="574260"/>
            <a:ext cx="5602242" cy="5547329"/>
          </a:xfrm>
        </p:spPr>
        <p:txBody>
          <a:bodyPr/>
          <a:lstStyle/>
          <a:p>
            <a:r>
              <a:rPr lang="en-US">
                <a:solidFill>
                  <a:srgbClr val="000000"/>
                </a:solidFill>
              </a:rPr>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2</a:t>
            </a:fld>
            <a:endParaRPr lang="en-IN"/>
          </a:p>
        </p:txBody>
      </p:sp>
    </p:spTree>
    <p:extLst>
      <p:ext uri="{BB962C8B-B14F-4D97-AF65-F5344CB8AC3E}">
        <p14:creationId xmlns:p14="http://schemas.microsoft.com/office/powerpoint/2010/main" val="2754684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a:xfrm>
            <a:off x="5029200" y="795766"/>
            <a:ext cx="964005" cy="5365571"/>
          </a:xfrm>
        </p:spPr>
        <p:txBody>
          <a:bodyPr/>
          <a:lstStyle/>
          <a:p>
            <a:pPr>
              <a:spcBef>
                <a:spcPts val="2800"/>
              </a:spcBef>
            </a:pPr>
            <a:r>
              <a:rPr lang="en-IN" sz="1800"/>
              <a:t>01.</a:t>
            </a:r>
          </a:p>
          <a:p>
            <a:pPr lvl="1">
              <a:spcBef>
                <a:spcPts val="2800"/>
              </a:spcBef>
            </a:pPr>
            <a:r>
              <a:rPr lang="en-IN" sz="1800">
                <a:solidFill>
                  <a:schemeClr val="bg1"/>
                </a:solidFill>
              </a:rPr>
              <a:t>02.</a:t>
            </a:r>
          </a:p>
          <a:p>
            <a:pPr lvl="1">
              <a:spcBef>
                <a:spcPts val="2800"/>
              </a:spcBef>
            </a:pPr>
            <a:r>
              <a:rPr lang="en-IN" sz="1800">
                <a:solidFill>
                  <a:srgbClr val="000000"/>
                </a:solidFill>
              </a:rPr>
              <a:t>03.</a:t>
            </a:r>
          </a:p>
          <a:p>
            <a:pPr lvl="1">
              <a:spcBef>
                <a:spcPts val="2800"/>
              </a:spcBef>
            </a:pPr>
            <a:r>
              <a:rPr lang="en-IN" sz="1800">
                <a:solidFill>
                  <a:schemeClr val="bg1"/>
                </a:solidFill>
              </a:rPr>
              <a:t>04.</a:t>
            </a:r>
          </a:p>
          <a:p>
            <a:pPr lvl="1">
              <a:spcBef>
                <a:spcPts val="2800"/>
              </a:spcBef>
            </a:pPr>
            <a:r>
              <a:rPr lang="en-IN" sz="1800">
                <a:solidFill>
                  <a:schemeClr val="bg1"/>
                </a:solidFill>
              </a:rPr>
              <a:t>05.</a:t>
            </a:r>
          </a:p>
          <a:p>
            <a:pPr lvl="1">
              <a:spcBef>
                <a:spcPts val="2800"/>
              </a:spcBef>
            </a:pPr>
            <a:r>
              <a:rPr lang="en-IN" sz="1800">
                <a:solidFill>
                  <a:schemeClr val="bg1"/>
                </a:solidFill>
              </a:rPr>
              <a:t>06.</a:t>
            </a:r>
          </a:p>
          <a:p>
            <a:pPr lvl="1">
              <a:spcBef>
                <a:spcPts val="2800"/>
              </a:spcBef>
            </a:pPr>
            <a:r>
              <a:rPr lang="en-IN" sz="1800">
                <a:solidFill>
                  <a:schemeClr val="bg1"/>
                </a:solidFill>
              </a:rPr>
              <a:t>07.</a:t>
            </a:r>
          </a:p>
          <a:p>
            <a:pPr lvl="1">
              <a:spcBef>
                <a:spcPts val="2800"/>
              </a:spcBef>
            </a:pPr>
            <a:r>
              <a:rPr lang="en-IN" sz="1800">
                <a:solidFill>
                  <a:schemeClr val="bg1"/>
                </a:solidFill>
              </a:rPr>
              <a:t>08.</a:t>
            </a:r>
          </a:p>
          <a:p>
            <a:pPr lvl="1">
              <a:spcBef>
                <a:spcPts val="2800"/>
              </a:spcBef>
            </a:pPr>
            <a:r>
              <a:rPr lang="en-IN" sz="1800">
                <a:solidFill>
                  <a:schemeClr val="bg1"/>
                </a:solidFill>
              </a:rPr>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a:xfrm>
            <a:off x="6114430" y="574260"/>
            <a:ext cx="5602242" cy="5547329"/>
          </a:xfrm>
        </p:spPr>
        <p:txBody>
          <a:bodyPr/>
          <a:lstStyle/>
          <a:p>
            <a:r>
              <a:rPr lang="en-US"/>
              <a:t>Executive Summary</a:t>
            </a:r>
          </a:p>
          <a:p>
            <a:r>
              <a:rPr lang="en-US"/>
              <a:t>Management Profile</a:t>
            </a:r>
          </a:p>
          <a:p>
            <a:r>
              <a:rPr lang="en-US">
                <a:solidFill>
                  <a:srgbClr val="000000"/>
                </a:solidFill>
              </a:rPr>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20</a:t>
            </a:fld>
            <a:endParaRPr lang="en-IN"/>
          </a:p>
        </p:txBody>
      </p:sp>
    </p:spTree>
    <p:extLst>
      <p:ext uri="{BB962C8B-B14F-4D97-AF65-F5344CB8AC3E}">
        <p14:creationId xmlns:p14="http://schemas.microsoft.com/office/powerpoint/2010/main" val="2797338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37D5-6CAD-4550-A393-607E3F686321}"/>
              </a:ext>
            </a:extLst>
          </p:cNvPr>
          <p:cNvSpPr>
            <a:spLocks noGrp="1"/>
          </p:cNvSpPr>
          <p:nvPr>
            <p:ph type="title"/>
          </p:nvPr>
        </p:nvSpPr>
        <p:spPr/>
        <p:txBody>
          <a:bodyPr/>
          <a:lstStyle/>
          <a:p>
            <a:r>
              <a:rPr lang="en-US"/>
              <a:t>Our Understanding of RFP Requirements</a:t>
            </a:r>
          </a:p>
        </p:txBody>
      </p:sp>
      <p:sp>
        <p:nvSpPr>
          <p:cNvPr id="5" name="TextBox 4">
            <a:extLst>
              <a:ext uri="{FF2B5EF4-FFF2-40B4-BE49-F238E27FC236}">
                <a16:creationId xmlns:a16="http://schemas.microsoft.com/office/drawing/2014/main" id="{14FCF967-5D0B-924A-10FD-ABC5A94A0B2A}"/>
              </a:ext>
            </a:extLst>
          </p:cNvPr>
          <p:cNvSpPr txBox="1"/>
          <p:nvPr/>
        </p:nvSpPr>
        <p:spPr>
          <a:xfrm>
            <a:off x="397141" y="1772992"/>
            <a:ext cx="11165969" cy="1223412"/>
          </a:xfrm>
          <a:prstGeom prst="rect">
            <a:avLst/>
          </a:prstGeom>
          <a:noFill/>
        </p:spPr>
        <p:txBody>
          <a:bodyPr wrap="square" lIns="68580" tIns="34290" rIns="68580" bIns="34290" anchor="t">
            <a:spAutoFit/>
          </a:bodyPr>
          <a:lstStyle/>
          <a:p>
            <a:pPr algn="just">
              <a:lnSpc>
                <a:spcPct val="150000"/>
              </a:lnSpc>
              <a:defRPr/>
            </a:pPr>
            <a:r>
              <a:rPr lang="en-GB" b="1">
                <a:latin typeface="Anek Latin"/>
                <a:cs typeface="Anek Devanagari" panose="020B0604020202020204" charset="0"/>
              </a:rPr>
              <a:t>Key Capabilities:</a:t>
            </a:r>
          </a:p>
          <a:p>
            <a:pPr marL="213836" indent="-213836" defTabSz="685783">
              <a:buFont typeface="Arial" panose="020B0604020202020204" pitchFamily="34" charset="0"/>
              <a:buChar char="•"/>
            </a:pPr>
            <a:r>
              <a:rPr lang="en-US" sz="1200">
                <a:latin typeface="Anek Latin"/>
                <a:cs typeface="Anek Devanagari" panose="020B0604020202020204" charset="0"/>
              </a:rPr>
              <a:t>Provide reusable and interoperable digital assets</a:t>
            </a:r>
            <a:endParaRPr lang="en-IN" sz="1200">
              <a:latin typeface="Anek Latin"/>
              <a:cs typeface="Anek Devanagari" panose="020B0604020202020204" charset="0"/>
            </a:endParaRPr>
          </a:p>
          <a:p>
            <a:pPr marL="213836" indent="-213836" defTabSz="685783">
              <a:buFont typeface="Arial" panose="020B0604020202020204" pitchFamily="34" charset="0"/>
              <a:buChar char="•"/>
            </a:pPr>
            <a:r>
              <a:rPr lang="en-US" sz="1200">
                <a:latin typeface="Anek Latin"/>
                <a:cs typeface="Anek Devanagari" panose="020B0604020202020204" charset="0"/>
              </a:rPr>
              <a:t>Be scalable with respect to content and audience to allow ability to deploy new experiences and scale for new departments easily. </a:t>
            </a:r>
            <a:endParaRPr lang="en-IN" sz="1200">
              <a:latin typeface="Anek Latin" pitchFamily="2" charset="0"/>
              <a:cs typeface="Anek Devanagari" panose="020B0604020202020204" charset="0"/>
            </a:endParaRPr>
          </a:p>
          <a:p>
            <a:pPr marL="213836" indent="-213836" defTabSz="685783">
              <a:buFont typeface="Arial" panose="020B0604020202020204" pitchFamily="34" charset="0"/>
              <a:buChar char="•"/>
            </a:pPr>
            <a:r>
              <a:rPr lang="en-US" sz="1200">
                <a:latin typeface="Anek Latin"/>
                <a:cs typeface="Anek Devanagari" panose="020B0604020202020204" charset="0"/>
              </a:rPr>
              <a:t>Seamlessly integrate with enterprise applications within the Emirates Group technology ecosystem including the enterprise data lake platform</a:t>
            </a:r>
            <a:endParaRPr lang="en-IN" sz="1200">
              <a:latin typeface="Anek Latin"/>
              <a:cs typeface="Anek Devanagari" panose="020B0604020202020204" charset="0"/>
            </a:endParaRPr>
          </a:p>
          <a:p>
            <a:pPr marL="213836" indent="-213836" defTabSz="685783">
              <a:buFont typeface="Arial" panose="020B0604020202020204" pitchFamily="34" charset="0"/>
              <a:buChar char="•"/>
            </a:pPr>
            <a:r>
              <a:rPr lang="en-US" sz="1200">
                <a:latin typeface="Anek Latin" pitchFamily="2" charset="0"/>
                <a:cs typeface="Anek Devanagari" panose="020B0604020202020204" charset="0"/>
              </a:rPr>
              <a:t>Meet the Emirates Group security standards and data privacy requirements. </a:t>
            </a:r>
            <a:endParaRPr lang="en-IN" sz="1200">
              <a:latin typeface="Anek Latin" pitchFamily="2" charset="0"/>
              <a:cs typeface="Anek Devanagari" panose="020B0604020202020204" charset="0"/>
            </a:endParaRPr>
          </a:p>
        </p:txBody>
      </p:sp>
      <p:sp>
        <p:nvSpPr>
          <p:cNvPr id="4" name="TextBox 3">
            <a:extLst>
              <a:ext uri="{FF2B5EF4-FFF2-40B4-BE49-F238E27FC236}">
                <a16:creationId xmlns:a16="http://schemas.microsoft.com/office/drawing/2014/main" id="{FB2033BD-BD65-8D25-B98A-03041968CCC1}"/>
              </a:ext>
            </a:extLst>
          </p:cNvPr>
          <p:cNvSpPr txBox="1"/>
          <p:nvPr/>
        </p:nvSpPr>
        <p:spPr>
          <a:xfrm>
            <a:off x="395332" y="902307"/>
            <a:ext cx="11665737" cy="946478"/>
          </a:xfrm>
          <a:prstGeom prst="rect">
            <a:avLst/>
          </a:prstGeom>
          <a:noFill/>
        </p:spPr>
        <p:txBody>
          <a:bodyPr wrap="square" lIns="68580" tIns="34290" rIns="68580" bIns="34290" anchor="t">
            <a:spAutoFit/>
          </a:bodyPr>
          <a:lstStyle/>
          <a:p>
            <a:pPr>
              <a:lnSpc>
                <a:spcPct val="107000"/>
              </a:lnSpc>
              <a:spcAft>
                <a:spcPts val="800"/>
              </a:spcAft>
            </a:pPr>
            <a:r>
              <a:rPr lang="en-GB" b="1">
                <a:latin typeface="Anek Latin"/>
                <a:cs typeface="Anek Devanagari" panose="020B0604020202020204" charset="0"/>
              </a:rPr>
              <a:t>Business Objective </a:t>
            </a:r>
            <a:r>
              <a:rPr lang="en-GB" sz="2400" b="1">
                <a:latin typeface="Anek Latin"/>
                <a:cs typeface="Anek Devanagari" panose="020B0604020202020204" charset="0"/>
              </a:rPr>
              <a:t>: </a:t>
            </a:r>
          </a:p>
          <a:p>
            <a:pPr>
              <a:lnSpc>
                <a:spcPct val="107000"/>
              </a:lnSpc>
              <a:spcAft>
                <a:spcPts val="800"/>
              </a:spcAft>
            </a:pPr>
            <a:r>
              <a:rPr lang="en-US" sz="1200">
                <a:latin typeface="Anek Latin"/>
                <a:cs typeface="Anek Devanagari" panose="020B0604020202020204" charset="0"/>
              </a:rPr>
              <a:t>Build and implement a Metaverse platform for the Emirates Group which can deliver Immersive, collaborative, engaging experiences to all existing employees and future candidates and allow Emirates Group teams to operate, build and scale the Metaverse for future use cases. </a:t>
            </a:r>
          </a:p>
        </p:txBody>
      </p:sp>
      <p:sp>
        <p:nvSpPr>
          <p:cNvPr id="16" name="TextBox 15">
            <a:extLst>
              <a:ext uri="{FF2B5EF4-FFF2-40B4-BE49-F238E27FC236}">
                <a16:creationId xmlns:a16="http://schemas.microsoft.com/office/drawing/2014/main" id="{7A1500D9-8EA3-5334-54E9-158093755307}"/>
              </a:ext>
            </a:extLst>
          </p:cNvPr>
          <p:cNvSpPr txBox="1"/>
          <p:nvPr/>
        </p:nvSpPr>
        <p:spPr>
          <a:xfrm>
            <a:off x="395332" y="3252937"/>
            <a:ext cx="6148550" cy="431208"/>
          </a:xfrm>
          <a:prstGeom prst="rect">
            <a:avLst/>
          </a:prstGeom>
          <a:noFill/>
        </p:spPr>
        <p:txBody>
          <a:bodyPr wrap="square" lIns="68580" tIns="34290" rIns="68580" bIns="34290" anchor="t">
            <a:spAutoFit/>
          </a:bodyPr>
          <a:lstStyle/>
          <a:p>
            <a:pPr algn="just">
              <a:lnSpc>
                <a:spcPct val="150000"/>
              </a:lnSpc>
              <a:defRPr/>
            </a:pPr>
            <a:r>
              <a:rPr lang="en-GB" b="1">
                <a:latin typeface="Anek Latin"/>
                <a:cs typeface="Anek Devanagari" panose="020B0604020202020204" charset="0"/>
              </a:rPr>
              <a:t>Key Use Cases:</a:t>
            </a:r>
          </a:p>
        </p:txBody>
      </p:sp>
      <p:sp>
        <p:nvSpPr>
          <p:cNvPr id="17" name="Arrow: Pentagon 16">
            <a:extLst>
              <a:ext uri="{FF2B5EF4-FFF2-40B4-BE49-F238E27FC236}">
                <a16:creationId xmlns:a16="http://schemas.microsoft.com/office/drawing/2014/main" id="{96C256FD-17D8-0085-CFA3-D1A0DD59EDEC}"/>
              </a:ext>
            </a:extLst>
          </p:cNvPr>
          <p:cNvSpPr/>
          <p:nvPr/>
        </p:nvSpPr>
        <p:spPr>
          <a:xfrm>
            <a:off x="454904" y="3775791"/>
            <a:ext cx="2651760" cy="64638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Anek Latin" pitchFamily="2" charset="0"/>
              </a:rPr>
              <a:t>1. Overarching people experience</a:t>
            </a:r>
            <a:endParaRPr lang="en-IN" sz="1400">
              <a:latin typeface="Anek Latin" pitchFamily="2" charset="0"/>
            </a:endParaRPr>
          </a:p>
        </p:txBody>
      </p:sp>
      <p:sp>
        <p:nvSpPr>
          <p:cNvPr id="18" name="TextBox 17">
            <a:extLst>
              <a:ext uri="{FF2B5EF4-FFF2-40B4-BE49-F238E27FC236}">
                <a16:creationId xmlns:a16="http://schemas.microsoft.com/office/drawing/2014/main" id="{0D891B42-A98C-C723-9711-69C74817AC4B}"/>
              </a:ext>
            </a:extLst>
          </p:cNvPr>
          <p:cNvSpPr txBox="1"/>
          <p:nvPr/>
        </p:nvSpPr>
        <p:spPr>
          <a:xfrm>
            <a:off x="3518670" y="3757399"/>
            <a:ext cx="7047185" cy="715581"/>
          </a:xfrm>
          <a:prstGeom prst="rect">
            <a:avLst/>
          </a:prstGeom>
          <a:noFill/>
        </p:spPr>
        <p:txBody>
          <a:bodyPr wrap="square" lIns="68580" tIns="34290" rIns="68580" bIns="34290" anchor="t">
            <a:spAutoFit/>
          </a:bodyPr>
          <a:lstStyle/>
          <a:p>
            <a:pPr marL="285274" indent="-285274">
              <a:buFont typeface="Arial" panose="020B0604020202020204" pitchFamily="34" charset="0"/>
              <a:buChar char="•"/>
            </a:pPr>
            <a:r>
              <a:rPr lang="en-GB" sz="1400">
                <a:latin typeface="Anek Latin" pitchFamily="2" charset="0"/>
              </a:rPr>
              <a:t>Attraction, Know us, collaboration and well being</a:t>
            </a:r>
            <a:endParaRPr lang="en-US" sz="1350"/>
          </a:p>
          <a:p>
            <a:pPr marL="285274" indent="-285274">
              <a:buFont typeface="Arial" panose="020B0604020202020204" pitchFamily="34" charset="0"/>
              <a:buChar char="•"/>
            </a:pPr>
            <a:r>
              <a:rPr lang="en-US" sz="1400">
                <a:latin typeface="Anek Latin" pitchFamily="2" charset="0"/>
              </a:rPr>
              <a:t>Ability to connect, collaborate, interact and engage in real time </a:t>
            </a:r>
          </a:p>
          <a:p>
            <a:pPr marL="285274" indent="-285274">
              <a:buFont typeface="Arial" panose="020B0604020202020204" pitchFamily="34" charset="0"/>
              <a:buChar char="•"/>
            </a:pPr>
            <a:r>
              <a:rPr lang="en-US" sz="1400">
                <a:latin typeface="Anek Latin" pitchFamily="2" charset="0"/>
              </a:rPr>
              <a:t>Ability to experience a Day in Life virtual office environment</a:t>
            </a:r>
            <a:endParaRPr lang="en-IN" sz="1400">
              <a:latin typeface="Anek Latin" pitchFamily="2" charset="0"/>
            </a:endParaRPr>
          </a:p>
        </p:txBody>
      </p:sp>
      <p:sp>
        <p:nvSpPr>
          <p:cNvPr id="19" name="TextBox 18">
            <a:extLst>
              <a:ext uri="{FF2B5EF4-FFF2-40B4-BE49-F238E27FC236}">
                <a16:creationId xmlns:a16="http://schemas.microsoft.com/office/drawing/2014/main" id="{DD598F1B-96EB-5481-119B-B3A4C65387CF}"/>
              </a:ext>
            </a:extLst>
          </p:cNvPr>
          <p:cNvSpPr txBox="1"/>
          <p:nvPr/>
        </p:nvSpPr>
        <p:spPr>
          <a:xfrm>
            <a:off x="3518670" y="4599107"/>
            <a:ext cx="7719847" cy="738664"/>
          </a:xfrm>
          <a:prstGeom prst="rect">
            <a:avLst/>
          </a:prstGeom>
          <a:noFill/>
        </p:spPr>
        <p:txBody>
          <a:bodyPr wrap="square">
            <a:spAutoFit/>
          </a:bodyPr>
          <a:lstStyle/>
          <a:p>
            <a:pPr marL="285743" indent="-285743">
              <a:buFont typeface="Arial" panose="020B0604020202020204" pitchFamily="34" charset="0"/>
              <a:buChar char="•"/>
            </a:pPr>
            <a:r>
              <a:rPr lang="en-US" sz="1400">
                <a:latin typeface="Anek Latin" pitchFamily="2" charset="0"/>
              </a:rPr>
              <a:t>Inhabit and design a virtual classroom</a:t>
            </a:r>
            <a:endParaRPr lang="en-IN" sz="1400">
              <a:latin typeface="Anek Latin" pitchFamily="2" charset="0"/>
            </a:endParaRPr>
          </a:p>
          <a:p>
            <a:pPr marL="285743" indent="-285743">
              <a:buFont typeface="Arial" panose="020B0604020202020204" pitchFamily="34" charset="0"/>
              <a:buChar char="•"/>
            </a:pPr>
            <a:r>
              <a:rPr lang="en-US" sz="1400">
                <a:latin typeface="Anek Latin" pitchFamily="2" charset="0"/>
              </a:rPr>
              <a:t>Personalize the learning experience with context-based content</a:t>
            </a:r>
          </a:p>
          <a:p>
            <a:pPr marL="285743" indent="-285743">
              <a:buFont typeface="Arial" panose="020B0604020202020204" pitchFamily="34" charset="0"/>
              <a:buChar char="•"/>
            </a:pPr>
            <a:r>
              <a:rPr lang="en-US" sz="1400">
                <a:latin typeface="Anek Latin" pitchFamily="2" charset="0"/>
              </a:rPr>
              <a:t>Dynamically change the content based on the interaction using AI</a:t>
            </a:r>
            <a:endParaRPr lang="en-IN" sz="1600"/>
          </a:p>
        </p:txBody>
      </p:sp>
      <p:sp>
        <p:nvSpPr>
          <p:cNvPr id="20" name="Arrow: Pentagon 19">
            <a:extLst>
              <a:ext uri="{FF2B5EF4-FFF2-40B4-BE49-F238E27FC236}">
                <a16:creationId xmlns:a16="http://schemas.microsoft.com/office/drawing/2014/main" id="{4DEF436B-D280-65B6-6118-A903595C6C66}"/>
              </a:ext>
            </a:extLst>
          </p:cNvPr>
          <p:cNvSpPr/>
          <p:nvPr/>
        </p:nvSpPr>
        <p:spPr>
          <a:xfrm>
            <a:off x="454904" y="4670656"/>
            <a:ext cx="2651760" cy="64922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Anek Latin" pitchFamily="2" charset="0"/>
              </a:rPr>
              <a:t>2. Cabin crew service excellence </a:t>
            </a:r>
            <a:endParaRPr lang="en-IN" sz="1400">
              <a:latin typeface="Anek Latin" pitchFamily="2" charset="0"/>
            </a:endParaRPr>
          </a:p>
        </p:txBody>
      </p:sp>
      <p:sp>
        <p:nvSpPr>
          <p:cNvPr id="22" name="Arrow: Pentagon 21">
            <a:extLst>
              <a:ext uri="{FF2B5EF4-FFF2-40B4-BE49-F238E27FC236}">
                <a16:creationId xmlns:a16="http://schemas.microsoft.com/office/drawing/2014/main" id="{DFADC27E-5648-37D0-D102-120B3BFD25A3}"/>
              </a:ext>
            </a:extLst>
          </p:cNvPr>
          <p:cNvSpPr/>
          <p:nvPr/>
        </p:nvSpPr>
        <p:spPr>
          <a:xfrm>
            <a:off x="454904" y="5482261"/>
            <a:ext cx="2651760" cy="74823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latin typeface="Anek Latin" pitchFamily="2" charset="0"/>
              </a:rPr>
              <a:t>3. </a:t>
            </a:r>
            <a:r>
              <a:rPr lang="en-GB" sz="1400">
                <a:latin typeface="Anek Latin" pitchFamily="2" charset="0"/>
                <a:ea typeface="Times New Roman" panose="02020603050405020304" pitchFamily="18" charset="0"/>
              </a:rPr>
              <a:t>EK retail experience for staff (Group-level)</a:t>
            </a:r>
            <a:endParaRPr lang="en-IN" sz="1400">
              <a:latin typeface="Anek Latin" pitchFamily="2" charset="0"/>
              <a:ea typeface="Times New Roman" panose="02020603050405020304" pitchFamily="18" charset="0"/>
            </a:endParaRPr>
          </a:p>
        </p:txBody>
      </p:sp>
      <p:sp>
        <p:nvSpPr>
          <p:cNvPr id="23" name="TextBox 22">
            <a:extLst>
              <a:ext uri="{FF2B5EF4-FFF2-40B4-BE49-F238E27FC236}">
                <a16:creationId xmlns:a16="http://schemas.microsoft.com/office/drawing/2014/main" id="{478F337C-5E46-8F1E-F4C9-8E0CE016FA16}"/>
              </a:ext>
            </a:extLst>
          </p:cNvPr>
          <p:cNvSpPr txBox="1"/>
          <p:nvPr/>
        </p:nvSpPr>
        <p:spPr>
          <a:xfrm>
            <a:off x="3518669" y="5590761"/>
            <a:ext cx="8245367" cy="523220"/>
          </a:xfrm>
          <a:prstGeom prst="rect">
            <a:avLst/>
          </a:prstGeom>
          <a:noFill/>
        </p:spPr>
        <p:txBody>
          <a:bodyPr wrap="square">
            <a:spAutoFit/>
          </a:bodyPr>
          <a:lstStyle/>
          <a:p>
            <a:pPr marL="285743" indent="-285743">
              <a:buFont typeface="Arial" panose="020B0604020202020204" pitchFamily="34" charset="0"/>
              <a:buChar char="•"/>
            </a:pPr>
            <a:r>
              <a:rPr lang="en-US" sz="1400">
                <a:latin typeface="Anek Latin" pitchFamily="2" charset="0"/>
              </a:rPr>
              <a:t>Personalize the retail shopping experience with 3D virtual stores, Emirates online store (3.0 roadmap)</a:t>
            </a:r>
          </a:p>
          <a:p>
            <a:pPr marL="285743" indent="-285743">
              <a:buFont typeface="Arial" panose="020B0604020202020204" pitchFamily="34" charset="0"/>
              <a:buChar char="•"/>
            </a:pPr>
            <a:r>
              <a:rPr lang="en-US" sz="1400">
                <a:latin typeface="Anek Latin" pitchFamily="2" charset="0"/>
              </a:rPr>
              <a:t>Interactive e-commerce experience throughout the online purchase cycle</a:t>
            </a:r>
            <a:endParaRPr lang="en-IN" sz="1400">
              <a:latin typeface="Anek Latin" pitchFamily="2" charset="0"/>
            </a:endParaRPr>
          </a:p>
        </p:txBody>
      </p:sp>
      <p:cxnSp>
        <p:nvCxnSpPr>
          <p:cNvPr id="24" name="Straight Connector 23">
            <a:extLst>
              <a:ext uri="{FF2B5EF4-FFF2-40B4-BE49-F238E27FC236}">
                <a16:creationId xmlns:a16="http://schemas.microsoft.com/office/drawing/2014/main" id="{E7C609E5-AB93-B047-8799-B82D4A02B5AF}"/>
              </a:ext>
            </a:extLst>
          </p:cNvPr>
          <p:cNvCxnSpPr>
            <a:cxnSpLocks/>
          </p:cNvCxnSpPr>
          <p:nvPr/>
        </p:nvCxnSpPr>
        <p:spPr>
          <a:xfrm flipV="1">
            <a:off x="3518669" y="4504573"/>
            <a:ext cx="7826312" cy="39777"/>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0938BF9A-5541-5ECE-F8F6-30FBF67C0639}"/>
              </a:ext>
            </a:extLst>
          </p:cNvPr>
          <p:cNvCxnSpPr>
            <a:cxnSpLocks/>
          </p:cNvCxnSpPr>
          <p:nvPr/>
        </p:nvCxnSpPr>
        <p:spPr>
          <a:xfrm flipV="1">
            <a:off x="3518669" y="5427792"/>
            <a:ext cx="7826312" cy="39777"/>
          </a:xfrm>
          <a:prstGeom prst="line">
            <a:avLst/>
          </a:prstGeom>
          <a:ln>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E4302040-844D-41A9-BF30-F939202D1BBF}"/>
              </a:ext>
            </a:extLst>
          </p:cNvPr>
          <p:cNvCxnSpPr/>
          <p:nvPr/>
        </p:nvCxnSpPr>
        <p:spPr>
          <a:xfrm>
            <a:off x="467022" y="3216354"/>
            <a:ext cx="11257958" cy="0"/>
          </a:xfrm>
          <a:prstGeom prst="line">
            <a:avLst/>
          </a:prstGeom>
          <a:ln w="3175">
            <a:solidFill>
              <a:schemeClr val="tx2">
                <a:lumMod val="20000"/>
                <a:lumOff val="80000"/>
              </a:schemeClr>
            </a:solidFill>
          </a:ln>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11B3923F-244B-61CB-5DDA-1DED85CFAA53}"/>
              </a:ext>
            </a:extLst>
          </p:cNvPr>
          <p:cNvSpPr txBox="1"/>
          <p:nvPr/>
        </p:nvSpPr>
        <p:spPr>
          <a:xfrm>
            <a:off x="8305756" y="66986"/>
            <a:ext cx="2212137"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review</a:t>
            </a:r>
            <a:endParaRPr lang="en-US" sz="3000">
              <a:solidFill>
                <a:srgbClr val="F68B1F"/>
              </a:solidFill>
            </a:endParaRPr>
          </a:p>
        </p:txBody>
      </p:sp>
      <p:sp>
        <p:nvSpPr>
          <p:cNvPr id="7" name="Footer Placeholder 2">
            <a:extLst>
              <a:ext uri="{FF2B5EF4-FFF2-40B4-BE49-F238E27FC236}">
                <a16:creationId xmlns:a16="http://schemas.microsoft.com/office/drawing/2014/main" id="{7190AB2F-094E-7A26-8AC6-16B6436E980C}"/>
              </a:ext>
            </a:extLst>
          </p:cNvPr>
          <p:cNvSpPr>
            <a:spLocks noGrp="1"/>
          </p:cNvSpPr>
          <p:nvPr>
            <p:ph type="ftr" sz="quarter" idx="10"/>
          </p:nvPr>
        </p:nvSpPr>
        <p:spPr>
          <a:xfrm>
            <a:off x="547386" y="6398983"/>
            <a:ext cx="4114800" cy="301756"/>
          </a:xfrm>
        </p:spPr>
        <p:txBody>
          <a:bodyPr/>
          <a:lstStyle/>
          <a:p>
            <a:r>
              <a:rPr lang="en-US"/>
              <a:t>© 2022 Coforge I Strictly Confidential | EK Group </a:t>
            </a:r>
            <a:endParaRPr lang="en-IN"/>
          </a:p>
        </p:txBody>
      </p:sp>
      <p:sp>
        <p:nvSpPr>
          <p:cNvPr id="8" name="Slide Number Placeholder 3">
            <a:extLst>
              <a:ext uri="{FF2B5EF4-FFF2-40B4-BE49-F238E27FC236}">
                <a16:creationId xmlns:a16="http://schemas.microsoft.com/office/drawing/2014/main" id="{204CD2BF-E996-5931-332D-2B60268B5690}"/>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21</a:t>
            </a:fld>
            <a:endParaRPr lang="en-IN"/>
          </a:p>
        </p:txBody>
      </p:sp>
    </p:spTree>
    <p:extLst>
      <p:ext uri="{BB962C8B-B14F-4D97-AF65-F5344CB8AC3E}">
        <p14:creationId xmlns:p14="http://schemas.microsoft.com/office/powerpoint/2010/main" val="610233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027B62-E173-040A-DCD4-56E21B2FE196}"/>
              </a:ext>
            </a:extLst>
          </p:cNvPr>
          <p:cNvSpPr>
            <a:spLocks noGrp="1"/>
          </p:cNvSpPr>
          <p:nvPr>
            <p:ph type="title"/>
          </p:nvPr>
        </p:nvSpPr>
        <p:spPr/>
        <p:txBody>
          <a:bodyPr/>
          <a:lstStyle/>
          <a:p>
            <a:r>
              <a:rPr lang="en-US"/>
              <a:t>Scope: Key Functionalities</a:t>
            </a:r>
          </a:p>
        </p:txBody>
      </p:sp>
      <p:sp>
        <p:nvSpPr>
          <p:cNvPr id="40" name="Footer Placeholder 6">
            <a:extLst>
              <a:ext uri="{FF2B5EF4-FFF2-40B4-BE49-F238E27FC236}">
                <a16:creationId xmlns:a16="http://schemas.microsoft.com/office/drawing/2014/main" id="{66339FCF-D945-2C94-82A7-91E576A100B7}"/>
              </a:ext>
            </a:extLst>
          </p:cNvPr>
          <p:cNvSpPr>
            <a:spLocks noGrp="1"/>
          </p:cNvSpPr>
          <p:nvPr>
            <p:ph type="ftr" sz="quarter" idx="10"/>
          </p:nvPr>
        </p:nvSpPr>
        <p:spPr/>
        <p:txBody>
          <a:bodyPr/>
          <a:lstStyle/>
          <a:p>
            <a:r>
              <a:rPr lang="en-US"/>
              <a:t>© 2022 Coforge I Strictly Confidential | EK Group </a:t>
            </a:r>
            <a:endParaRPr lang="en-IN"/>
          </a:p>
        </p:txBody>
      </p:sp>
      <p:sp>
        <p:nvSpPr>
          <p:cNvPr id="2" name="Slide Number Placeholder 3">
            <a:extLst>
              <a:ext uri="{FF2B5EF4-FFF2-40B4-BE49-F238E27FC236}">
                <a16:creationId xmlns:a16="http://schemas.microsoft.com/office/drawing/2014/main" id="{26C179A5-0E2F-C3B2-82EE-577803D8F56D}"/>
              </a:ext>
            </a:extLst>
          </p:cNvPr>
          <p:cNvSpPr>
            <a:spLocks noGrp="1"/>
          </p:cNvSpPr>
          <p:nvPr>
            <p:ph type="sldNum" sz="quarter" idx="11"/>
          </p:nvPr>
        </p:nvSpPr>
        <p:spPr/>
        <p:txBody>
          <a:bodyPr/>
          <a:lstStyle/>
          <a:p>
            <a:fld id="{B8AA9E63-3EC3-4709-BFEA-512F00275D99}" type="slidenum">
              <a:rPr lang="en-IN" smtClean="0"/>
              <a:pPr/>
              <a:t>22</a:t>
            </a:fld>
            <a:endParaRPr lang="en-IN"/>
          </a:p>
        </p:txBody>
      </p:sp>
      <p:sp>
        <p:nvSpPr>
          <p:cNvPr id="4" name="Rectangle 3">
            <a:extLst>
              <a:ext uri="{FF2B5EF4-FFF2-40B4-BE49-F238E27FC236}">
                <a16:creationId xmlns:a16="http://schemas.microsoft.com/office/drawing/2014/main" id="{94BA37CF-F25A-A191-F95C-3D9CB5E36983}"/>
              </a:ext>
            </a:extLst>
          </p:cNvPr>
          <p:cNvSpPr/>
          <p:nvPr/>
        </p:nvSpPr>
        <p:spPr>
          <a:xfrm>
            <a:off x="499683" y="2018611"/>
            <a:ext cx="5739077" cy="3917924"/>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mj-lt"/>
              <a:cs typeface="Dubai" panose="020B0503030403030204" pitchFamily="34" charset="-78"/>
            </a:endParaRPr>
          </a:p>
        </p:txBody>
      </p:sp>
      <p:sp>
        <p:nvSpPr>
          <p:cNvPr id="5" name="Rectangle 4">
            <a:extLst>
              <a:ext uri="{FF2B5EF4-FFF2-40B4-BE49-F238E27FC236}">
                <a16:creationId xmlns:a16="http://schemas.microsoft.com/office/drawing/2014/main" id="{094A2743-5AF6-3021-DD54-5FAB60D06484}"/>
              </a:ext>
            </a:extLst>
          </p:cNvPr>
          <p:cNvSpPr/>
          <p:nvPr/>
        </p:nvSpPr>
        <p:spPr>
          <a:xfrm>
            <a:off x="6963498" y="2089905"/>
            <a:ext cx="4238971" cy="1339096"/>
          </a:xfrm>
          <a:prstGeom prst="rect">
            <a:avLst/>
          </a:prstGeom>
          <a:solidFill>
            <a:schemeClr val="accent5">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783"/>
            <a:r>
              <a:rPr lang="en-US" sz="1200" b="1">
                <a:solidFill>
                  <a:srgbClr val="262625"/>
                </a:solidFill>
                <a:latin typeface="+mj-lt"/>
                <a:cs typeface="Dubai" panose="020B0503030403030204" pitchFamily="34" charset="-78"/>
              </a:rPr>
              <a:t>Crew service</a:t>
            </a:r>
          </a:p>
        </p:txBody>
      </p:sp>
      <p:sp>
        <p:nvSpPr>
          <p:cNvPr id="6" name="Rectangle 5">
            <a:extLst>
              <a:ext uri="{FF2B5EF4-FFF2-40B4-BE49-F238E27FC236}">
                <a16:creationId xmlns:a16="http://schemas.microsoft.com/office/drawing/2014/main" id="{7A3CEC47-7C09-2EC7-F038-74523F03E81A}"/>
              </a:ext>
            </a:extLst>
          </p:cNvPr>
          <p:cNvSpPr/>
          <p:nvPr/>
        </p:nvSpPr>
        <p:spPr>
          <a:xfrm>
            <a:off x="983322" y="2131923"/>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r>
              <a:rPr lang="en-IN" sz="1200" b="1">
                <a:solidFill>
                  <a:schemeClr val="tx1">
                    <a:lumMod val="95000"/>
                    <a:lumOff val="5000"/>
                  </a:schemeClr>
                </a:solidFill>
                <a:latin typeface="+mj-lt"/>
                <a:cs typeface="Anek Devanagari" panose="020B0604020202020204" charset="0"/>
              </a:rPr>
              <a:t> Attraction  </a:t>
            </a:r>
          </a:p>
        </p:txBody>
      </p:sp>
      <p:sp>
        <p:nvSpPr>
          <p:cNvPr id="7" name="Rectangle 6">
            <a:extLst>
              <a:ext uri="{FF2B5EF4-FFF2-40B4-BE49-F238E27FC236}">
                <a16:creationId xmlns:a16="http://schemas.microsoft.com/office/drawing/2014/main" id="{7EB411DF-A167-76FF-C965-1F7E58ECDF18}"/>
              </a:ext>
            </a:extLst>
          </p:cNvPr>
          <p:cNvSpPr/>
          <p:nvPr/>
        </p:nvSpPr>
        <p:spPr>
          <a:xfrm>
            <a:off x="983322" y="2767079"/>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783"/>
            <a:r>
              <a:rPr lang="en-US" sz="1200" b="1">
                <a:solidFill>
                  <a:schemeClr val="tx1">
                    <a:lumMod val="95000"/>
                    <a:lumOff val="5000"/>
                  </a:schemeClr>
                </a:solidFill>
                <a:latin typeface="+mj-lt"/>
                <a:cs typeface="Anek Devanagari" panose="020B0604020202020204" charset="0"/>
              </a:rPr>
              <a:t>Know us</a:t>
            </a:r>
            <a:endParaRPr lang="en-US" sz="1350">
              <a:solidFill>
                <a:schemeClr val="tx1">
                  <a:lumMod val="95000"/>
                  <a:lumOff val="5000"/>
                </a:schemeClr>
              </a:solidFill>
              <a:latin typeface="+mj-lt"/>
              <a:cs typeface="Anek Devanagari" panose="020B0604020202020204" charset="0"/>
            </a:endParaRPr>
          </a:p>
        </p:txBody>
      </p:sp>
      <p:sp>
        <p:nvSpPr>
          <p:cNvPr id="8" name="Rectangle 7">
            <a:extLst>
              <a:ext uri="{FF2B5EF4-FFF2-40B4-BE49-F238E27FC236}">
                <a16:creationId xmlns:a16="http://schemas.microsoft.com/office/drawing/2014/main" id="{11036982-78DC-1669-71A9-5AF079F1BB77}"/>
              </a:ext>
            </a:extLst>
          </p:cNvPr>
          <p:cNvSpPr/>
          <p:nvPr/>
        </p:nvSpPr>
        <p:spPr>
          <a:xfrm>
            <a:off x="983322" y="3402234"/>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b="1">
                <a:solidFill>
                  <a:srgbClr val="262625"/>
                </a:solidFill>
                <a:latin typeface="+mj-lt"/>
                <a:cs typeface="Dubai" panose="020B0503030403030204" pitchFamily="34" charset="-78"/>
              </a:rPr>
              <a:t>In Our World - Our Expectations</a:t>
            </a:r>
          </a:p>
        </p:txBody>
      </p:sp>
      <p:sp>
        <p:nvSpPr>
          <p:cNvPr id="9" name="Rectangle 8">
            <a:extLst>
              <a:ext uri="{FF2B5EF4-FFF2-40B4-BE49-F238E27FC236}">
                <a16:creationId xmlns:a16="http://schemas.microsoft.com/office/drawing/2014/main" id="{80CE406B-9099-66E4-416C-A333ECD8D154}"/>
              </a:ext>
            </a:extLst>
          </p:cNvPr>
          <p:cNvSpPr/>
          <p:nvPr/>
        </p:nvSpPr>
        <p:spPr>
          <a:xfrm>
            <a:off x="983322" y="4037390"/>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b="1">
                <a:solidFill>
                  <a:srgbClr val="262625"/>
                </a:solidFill>
                <a:latin typeface="+mj-lt"/>
                <a:cs typeface="Dubai" panose="020B0503030403030204" pitchFamily="34" charset="-78"/>
              </a:rPr>
              <a:t>In Our World – Day in life</a:t>
            </a:r>
          </a:p>
        </p:txBody>
      </p:sp>
      <p:sp>
        <p:nvSpPr>
          <p:cNvPr id="10" name="Rectangle 9">
            <a:extLst>
              <a:ext uri="{FF2B5EF4-FFF2-40B4-BE49-F238E27FC236}">
                <a16:creationId xmlns:a16="http://schemas.microsoft.com/office/drawing/2014/main" id="{F2E72000-2661-AE43-A2D7-F305833A27D3}"/>
              </a:ext>
            </a:extLst>
          </p:cNvPr>
          <p:cNvSpPr/>
          <p:nvPr/>
        </p:nvSpPr>
        <p:spPr>
          <a:xfrm>
            <a:off x="983322" y="4672545"/>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b="1">
                <a:solidFill>
                  <a:srgbClr val="262625"/>
                </a:solidFill>
                <a:latin typeface="+mj-lt"/>
                <a:cs typeface="Dubai" panose="020B0503030403030204" pitchFamily="34" charset="-78"/>
              </a:rPr>
              <a:t>In Our World – Collaboration</a:t>
            </a:r>
          </a:p>
        </p:txBody>
      </p:sp>
      <p:sp>
        <p:nvSpPr>
          <p:cNvPr id="11" name="Rectangle 10">
            <a:extLst>
              <a:ext uri="{FF2B5EF4-FFF2-40B4-BE49-F238E27FC236}">
                <a16:creationId xmlns:a16="http://schemas.microsoft.com/office/drawing/2014/main" id="{EFA752E1-AB00-0489-A06F-CB8BB25A959D}"/>
              </a:ext>
            </a:extLst>
          </p:cNvPr>
          <p:cNvSpPr/>
          <p:nvPr/>
        </p:nvSpPr>
        <p:spPr>
          <a:xfrm>
            <a:off x="983322" y="5307701"/>
            <a:ext cx="1188636" cy="54864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b="1">
                <a:solidFill>
                  <a:srgbClr val="262625"/>
                </a:solidFill>
                <a:latin typeface="+mj-lt"/>
                <a:cs typeface="Dubai" panose="020B0503030403030204" pitchFamily="34" charset="-78"/>
              </a:rPr>
              <a:t>Health &amp; well being</a:t>
            </a:r>
          </a:p>
        </p:txBody>
      </p:sp>
      <p:sp>
        <p:nvSpPr>
          <p:cNvPr id="12" name="Rectangle 11">
            <a:extLst>
              <a:ext uri="{FF2B5EF4-FFF2-40B4-BE49-F238E27FC236}">
                <a16:creationId xmlns:a16="http://schemas.microsoft.com/office/drawing/2014/main" id="{6F93A39E-18AA-9DD7-80B6-45A0B62C4379}"/>
              </a:ext>
            </a:extLst>
          </p:cNvPr>
          <p:cNvSpPr/>
          <p:nvPr/>
        </p:nvSpPr>
        <p:spPr>
          <a:xfrm>
            <a:off x="2275174" y="2131924"/>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3836" indent="-213836" defTabSz="685783">
              <a:buFont typeface="Arial" panose="020B0604020202020204" pitchFamily="34" charset="0"/>
              <a:buChar char="•"/>
            </a:pPr>
            <a:r>
              <a:rPr lang="en-US" sz="1125">
                <a:solidFill>
                  <a:srgbClr val="262625"/>
                </a:solidFill>
                <a:latin typeface="+mj-lt"/>
                <a:cs typeface="Dubai"/>
              </a:rPr>
              <a:t>Info on EK, Brand Proposition (EBP), HR content</a:t>
            </a:r>
            <a:endParaRPr lang="en-US" sz="1125">
              <a:latin typeface="+mj-lt"/>
              <a:cs typeface="Dubai"/>
            </a:endParaRPr>
          </a:p>
          <a:p>
            <a:pPr marL="213836" indent="-213836" defTabSz="685783">
              <a:buFont typeface="Arial" panose="020B0604020202020204" pitchFamily="34" charset="0"/>
              <a:buChar char="•"/>
            </a:pPr>
            <a:r>
              <a:rPr lang="en-US" sz="1125">
                <a:solidFill>
                  <a:srgbClr val="262625"/>
                </a:solidFill>
                <a:latin typeface="+mj-lt"/>
                <a:cs typeface="Dubai"/>
              </a:rPr>
              <a:t>Content on Dubai, 'Emirates and Dubai Lifestyle' opportunities, Group brands, Careers </a:t>
            </a:r>
            <a:endParaRPr lang="en-US" sz="1125">
              <a:solidFill>
                <a:srgbClr val="262625"/>
              </a:solidFill>
              <a:latin typeface="+mj-lt"/>
              <a:cs typeface="Dubai" panose="020B0503030403030204" pitchFamily="34" charset="-78"/>
            </a:endParaRPr>
          </a:p>
        </p:txBody>
      </p:sp>
      <p:sp>
        <p:nvSpPr>
          <p:cNvPr id="13" name="Rectangle 12">
            <a:extLst>
              <a:ext uri="{FF2B5EF4-FFF2-40B4-BE49-F238E27FC236}">
                <a16:creationId xmlns:a16="http://schemas.microsoft.com/office/drawing/2014/main" id="{D19ACF36-C0C5-4024-F9A9-34A10C948B50}"/>
              </a:ext>
            </a:extLst>
          </p:cNvPr>
          <p:cNvSpPr/>
          <p:nvPr/>
        </p:nvSpPr>
        <p:spPr>
          <a:xfrm>
            <a:off x="2275174" y="2764010"/>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3836" indent="-213836" defTabSz="685783">
              <a:buFont typeface="Arial" panose="020B0604020202020204" pitchFamily="34" charset="0"/>
              <a:buChar char="•"/>
            </a:pPr>
            <a:r>
              <a:rPr lang="en-US" sz="1125">
                <a:solidFill>
                  <a:srgbClr val="262625"/>
                </a:solidFill>
                <a:latin typeface="+mj-lt"/>
                <a:cs typeface="Dubai"/>
              </a:rPr>
              <a:t>Insights into the 'real life and benefits’ </a:t>
            </a:r>
          </a:p>
          <a:p>
            <a:pPr marL="213836" indent="-213836" defTabSz="685783">
              <a:buFont typeface="Arial" panose="020B0604020202020204" pitchFamily="34" charset="0"/>
              <a:buChar char="•"/>
            </a:pPr>
            <a:r>
              <a:rPr lang="en-US" sz="1125">
                <a:solidFill>
                  <a:srgbClr val="262625"/>
                </a:solidFill>
                <a:latin typeface="+mj-lt"/>
                <a:cs typeface="Dubai"/>
              </a:rPr>
              <a:t>Network, open forums, connections, influencers </a:t>
            </a:r>
            <a:r>
              <a:rPr lang="en-US" sz="1125" err="1">
                <a:solidFill>
                  <a:srgbClr val="262625"/>
                </a:solidFill>
                <a:latin typeface="+mj-lt"/>
                <a:cs typeface="Dubai"/>
              </a:rPr>
              <a:t>etc</a:t>
            </a:r>
            <a:endParaRPr lang="en-US" sz="1125">
              <a:solidFill>
                <a:srgbClr val="262625"/>
              </a:solidFill>
              <a:latin typeface="+mj-lt"/>
              <a:cs typeface="Dubai"/>
            </a:endParaRPr>
          </a:p>
        </p:txBody>
      </p:sp>
      <p:sp>
        <p:nvSpPr>
          <p:cNvPr id="14" name="Rectangle 13">
            <a:extLst>
              <a:ext uri="{FF2B5EF4-FFF2-40B4-BE49-F238E27FC236}">
                <a16:creationId xmlns:a16="http://schemas.microsoft.com/office/drawing/2014/main" id="{EEFFC91E-923C-DB79-2C17-8AF1252A8BD4}"/>
              </a:ext>
            </a:extLst>
          </p:cNvPr>
          <p:cNvSpPr/>
          <p:nvPr/>
        </p:nvSpPr>
        <p:spPr>
          <a:xfrm>
            <a:off x="2275174" y="3396097"/>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3836" indent="-213836" defTabSz="685783">
              <a:buFont typeface="Arial" panose="020B0604020202020204" pitchFamily="34" charset="0"/>
              <a:buChar char="•"/>
            </a:pPr>
            <a:r>
              <a:rPr lang="en-US" sz="1125">
                <a:solidFill>
                  <a:srgbClr val="262625"/>
                </a:solidFill>
                <a:latin typeface="+mj-lt"/>
                <a:cs typeface="Dubai"/>
              </a:rPr>
              <a:t>Expectations on role, timeliness, working hours, locations, teams, learning &amp; development, AI coach</a:t>
            </a:r>
          </a:p>
        </p:txBody>
      </p:sp>
      <p:sp>
        <p:nvSpPr>
          <p:cNvPr id="15" name="Rectangle 14">
            <a:extLst>
              <a:ext uri="{FF2B5EF4-FFF2-40B4-BE49-F238E27FC236}">
                <a16:creationId xmlns:a16="http://schemas.microsoft.com/office/drawing/2014/main" id="{C9B04761-EAD0-F8BF-DC37-403AEB17D7E3}"/>
              </a:ext>
            </a:extLst>
          </p:cNvPr>
          <p:cNvSpPr/>
          <p:nvPr/>
        </p:nvSpPr>
        <p:spPr>
          <a:xfrm>
            <a:off x="2275174" y="4028183"/>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3836" indent="-213836" defTabSz="685783">
              <a:buFont typeface="Arial" panose="020B0604020202020204" pitchFamily="34" charset="0"/>
              <a:buChar char="•"/>
            </a:pPr>
            <a:r>
              <a:rPr lang="en-US" sz="1200">
                <a:solidFill>
                  <a:srgbClr val="262625"/>
                </a:solidFill>
                <a:latin typeface="+mj-lt"/>
                <a:cs typeface="Dubai" panose="020B0503030403030204" pitchFamily="34" charset="-78"/>
              </a:rPr>
              <a:t>F</a:t>
            </a:r>
            <a:r>
              <a:rPr lang="en-US" sz="1125">
                <a:solidFill>
                  <a:srgbClr val="262625"/>
                </a:solidFill>
                <a:latin typeface="+mj-lt"/>
                <a:cs typeface="Dubai"/>
              </a:rPr>
              <a:t>ind out what your real day in a life experience can be with a </a:t>
            </a:r>
            <a:r>
              <a:rPr lang="en-IN" sz="1125">
                <a:solidFill>
                  <a:srgbClr val="262625"/>
                </a:solidFill>
                <a:latin typeface="+mj-lt"/>
                <a:cs typeface="Dubai"/>
              </a:rPr>
              <a:t>virtual office environment</a:t>
            </a:r>
            <a:endParaRPr lang="en-US" sz="1125">
              <a:solidFill>
                <a:srgbClr val="262625"/>
              </a:solidFill>
              <a:latin typeface="+mj-lt"/>
              <a:cs typeface="Dubai"/>
            </a:endParaRPr>
          </a:p>
        </p:txBody>
      </p:sp>
      <p:sp>
        <p:nvSpPr>
          <p:cNvPr id="16" name="Rectangle 15">
            <a:extLst>
              <a:ext uri="{FF2B5EF4-FFF2-40B4-BE49-F238E27FC236}">
                <a16:creationId xmlns:a16="http://schemas.microsoft.com/office/drawing/2014/main" id="{3098A951-8523-0C2A-A012-BC88BE9C2833}"/>
              </a:ext>
            </a:extLst>
          </p:cNvPr>
          <p:cNvSpPr/>
          <p:nvPr/>
        </p:nvSpPr>
        <p:spPr>
          <a:xfrm>
            <a:off x="2275174" y="5292356"/>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213836" indent="-213836" defTabSz="685783">
              <a:buFont typeface="Arial" panose="020B0604020202020204" pitchFamily="34" charset="0"/>
              <a:buChar char="•"/>
            </a:pPr>
            <a:r>
              <a:rPr lang="en-US" sz="1125">
                <a:solidFill>
                  <a:srgbClr val="262625"/>
                </a:solidFill>
                <a:latin typeface="+mj-lt"/>
                <a:cs typeface="Dubai"/>
              </a:rPr>
              <a:t>Existing well being tools &amp; resources</a:t>
            </a:r>
            <a:endParaRPr lang="en-US" sz="1350">
              <a:latin typeface="+mj-lt"/>
            </a:endParaRPr>
          </a:p>
          <a:p>
            <a:pPr marL="213836" indent="-213836" defTabSz="685783">
              <a:buFont typeface="Arial" panose="020B0604020202020204" pitchFamily="34" charset="0"/>
              <a:buChar char="•"/>
            </a:pPr>
            <a:r>
              <a:rPr lang="en-US" sz="1125">
                <a:solidFill>
                  <a:srgbClr val="262625"/>
                </a:solidFill>
                <a:latin typeface="+mj-lt"/>
                <a:cs typeface="Dubai"/>
              </a:rPr>
              <a:t>Communities, support groups</a:t>
            </a:r>
          </a:p>
          <a:p>
            <a:pPr marL="213836" indent="-213836" defTabSz="685783">
              <a:buFont typeface="Arial" panose="020B0604020202020204" pitchFamily="34" charset="0"/>
              <a:buChar char="•"/>
            </a:pPr>
            <a:r>
              <a:rPr lang="en-US" sz="1125">
                <a:solidFill>
                  <a:srgbClr val="262625"/>
                </a:solidFill>
                <a:latin typeface="+mj-lt"/>
                <a:cs typeface="Dubai"/>
              </a:rPr>
              <a:t>Awareness programs and other information</a:t>
            </a:r>
          </a:p>
        </p:txBody>
      </p:sp>
      <p:sp>
        <p:nvSpPr>
          <p:cNvPr id="17" name="Rectangle 16">
            <a:extLst>
              <a:ext uri="{FF2B5EF4-FFF2-40B4-BE49-F238E27FC236}">
                <a16:creationId xmlns:a16="http://schemas.microsoft.com/office/drawing/2014/main" id="{AABAACAC-AF8F-1C23-CFF8-53B8D6FD7D24}"/>
              </a:ext>
            </a:extLst>
          </p:cNvPr>
          <p:cNvSpPr/>
          <p:nvPr/>
        </p:nvSpPr>
        <p:spPr>
          <a:xfrm>
            <a:off x="2275174" y="4660270"/>
            <a:ext cx="3860408" cy="546297"/>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213836" indent="-213836" defTabSz="685783">
              <a:buFont typeface="Arial" panose="020B0604020202020204" pitchFamily="34" charset="0"/>
              <a:buChar char="•"/>
            </a:pPr>
            <a:r>
              <a:rPr lang="en-US" sz="1125">
                <a:solidFill>
                  <a:srgbClr val="262625"/>
                </a:solidFill>
                <a:latin typeface="+mj-lt"/>
                <a:cs typeface="Dubai"/>
              </a:rPr>
              <a:t>Communication and collaboration</a:t>
            </a:r>
            <a:endParaRPr lang="en-US" sz="1350">
              <a:latin typeface="+mj-lt"/>
            </a:endParaRPr>
          </a:p>
          <a:p>
            <a:pPr marL="213836" indent="-213836" defTabSz="685783">
              <a:buFont typeface="Arial" panose="020B0604020202020204" pitchFamily="34" charset="0"/>
              <a:buChar char="•"/>
            </a:pPr>
            <a:r>
              <a:rPr lang="en-US" sz="1125">
                <a:solidFill>
                  <a:srgbClr val="262625"/>
                </a:solidFill>
                <a:latin typeface="+mj-lt"/>
                <a:cs typeface="Dubai"/>
              </a:rPr>
              <a:t>Communities, People, Innovation, services </a:t>
            </a:r>
            <a:r>
              <a:rPr lang="en-US" sz="1125" err="1">
                <a:solidFill>
                  <a:srgbClr val="262625"/>
                </a:solidFill>
                <a:latin typeface="+mj-lt"/>
                <a:cs typeface="Dubai"/>
              </a:rPr>
              <a:t>etc</a:t>
            </a:r>
            <a:endParaRPr lang="en-US" sz="1125">
              <a:solidFill>
                <a:srgbClr val="262625"/>
              </a:solidFill>
              <a:latin typeface="+mj-lt"/>
              <a:cs typeface="Dubai"/>
            </a:endParaRPr>
          </a:p>
          <a:p>
            <a:pPr marL="213836" indent="-213836" defTabSz="685783">
              <a:buFont typeface="Arial" panose="020B0604020202020204" pitchFamily="34" charset="0"/>
              <a:buChar char="•"/>
            </a:pPr>
            <a:r>
              <a:rPr lang="en-US" sz="1125">
                <a:solidFill>
                  <a:srgbClr val="262625"/>
                </a:solidFill>
                <a:latin typeface="+mj-lt"/>
                <a:cs typeface="Dubai"/>
              </a:rPr>
              <a:t>Rewards &amp; Recognition</a:t>
            </a:r>
          </a:p>
        </p:txBody>
      </p:sp>
      <p:sp>
        <p:nvSpPr>
          <p:cNvPr id="18" name="Rectangle 17">
            <a:extLst>
              <a:ext uri="{FF2B5EF4-FFF2-40B4-BE49-F238E27FC236}">
                <a16:creationId xmlns:a16="http://schemas.microsoft.com/office/drawing/2014/main" id="{16A70F52-B737-0F9B-BFF5-BAA8F1A55CAE}"/>
              </a:ext>
            </a:extLst>
          </p:cNvPr>
          <p:cNvSpPr/>
          <p:nvPr/>
        </p:nvSpPr>
        <p:spPr>
          <a:xfrm>
            <a:off x="472946" y="2036676"/>
            <a:ext cx="445018" cy="3899858"/>
          </a:xfrm>
          <a:prstGeom prst="rect">
            <a:avLst/>
          </a:prstGeom>
          <a:solidFill>
            <a:schemeClr val="accent3">
              <a:lumMod val="60000"/>
              <a:lumOff val="4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783"/>
            <a:r>
              <a:rPr lang="en-US" sz="1500">
                <a:solidFill>
                  <a:srgbClr val="262625"/>
                </a:solidFill>
                <a:latin typeface="+mj-lt"/>
                <a:cs typeface="Dubai" panose="020B0503030403030204" pitchFamily="34" charset="-78"/>
              </a:rPr>
              <a:t>Human Resources &amp; People Experience</a:t>
            </a:r>
          </a:p>
        </p:txBody>
      </p:sp>
      <p:sp>
        <p:nvSpPr>
          <p:cNvPr id="19" name="Rectangle 18">
            <a:extLst>
              <a:ext uri="{FF2B5EF4-FFF2-40B4-BE49-F238E27FC236}">
                <a16:creationId xmlns:a16="http://schemas.microsoft.com/office/drawing/2014/main" id="{DFE90837-D49E-22B9-F71A-9F49BB742C31}"/>
              </a:ext>
            </a:extLst>
          </p:cNvPr>
          <p:cNvSpPr/>
          <p:nvPr/>
        </p:nvSpPr>
        <p:spPr>
          <a:xfrm>
            <a:off x="7034348" y="2330357"/>
            <a:ext cx="1012137"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r>
              <a:rPr lang="en-US" sz="1200">
                <a:solidFill>
                  <a:srgbClr val="262625"/>
                </a:solidFill>
                <a:latin typeface="+mj-lt"/>
                <a:cs typeface="Dubai" panose="020B0503030403030204" pitchFamily="34" charset="-78"/>
              </a:rPr>
              <a:t>Crew learning </a:t>
            </a:r>
          </a:p>
        </p:txBody>
      </p:sp>
      <p:sp>
        <p:nvSpPr>
          <p:cNvPr id="20" name="Rectangle 19">
            <a:extLst>
              <a:ext uri="{FF2B5EF4-FFF2-40B4-BE49-F238E27FC236}">
                <a16:creationId xmlns:a16="http://schemas.microsoft.com/office/drawing/2014/main" id="{DCEE4F7A-56E8-C2D2-82FB-205BEC3CB1E0}"/>
              </a:ext>
            </a:extLst>
          </p:cNvPr>
          <p:cNvSpPr/>
          <p:nvPr/>
        </p:nvSpPr>
        <p:spPr>
          <a:xfrm>
            <a:off x="8074561" y="2330357"/>
            <a:ext cx="1443603"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Virtual Aircraft cabin</a:t>
            </a:r>
          </a:p>
        </p:txBody>
      </p:sp>
      <p:sp>
        <p:nvSpPr>
          <p:cNvPr id="21" name="Rectangle 20">
            <a:extLst>
              <a:ext uri="{FF2B5EF4-FFF2-40B4-BE49-F238E27FC236}">
                <a16:creationId xmlns:a16="http://schemas.microsoft.com/office/drawing/2014/main" id="{6A08B935-8F35-F055-68CF-4A6B704767AD}"/>
              </a:ext>
            </a:extLst>
          </p:cNvPr>
          <p:cNvSpPr/>
          <p:nvPr/>
        </p:nvSpPr>
        <p:spPr>
          <a:xfrm>
            <a:off x="7034348" y="2881382"/>
            <a:ext cx="1012137"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Self Learning</a:t>
            </a:r>
          </a:p>
        </p:txBody>
      </p:sp>
      <p:sp>
        <p:nvSpPr>
          <p:cNvPr id="22" name="Rectangle 21">
            <a:extLst>
              <a:ext uri="{FF2B5EF4-FFF2-40B4-BE49-F238E27FC236}">
                <a16:creationId xmlns:a16="http://schemas.microsoft.com/office/drawing/2014/main" id="{BED675F8-4A2C-CF79-FA6F-3A0C21BE0F41}"/>
              </a:ext>
            </a:extLst>
          </p:cNvPr>
          <p:cNvSpPr/>
          <p:nvPr/>
        </p:nvSpPr>
        <p:spPr>
          <a:xfrm>
            <a:off x="9587332" y="2317353"/>
            <a:ext cx="1537987"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Virtual classrooms</a:t>
            </a:r>
          </a:p>
        </p:txBody>
      </p:sp>
      <p:sp>
        <p:nvSpPr>
          <p:cNvPr id="23" name="Rectangle 22">
            <a:extLst>
              <a:ext uri="{FF2B5EF4-FFF2-40B4-BE49-F238E27FC236}">
                <a16:creationId xmlns:a16="http://schemas.microsoft.com/office/drawing/2014/main" id="{AC6D38D2-C057-E8B7-FECF-391A5DA41C68}"/>
              </a:ext>
            </a:extLst>
          </p:cNvPr>
          <p:cNvSpPr/>
          <p:nvPr/>
        </p:nvSpPr>
        <p:spPr>
          <a:xfrm>
            <a:off x="10170837" y="2881382"/>
            <a:ext cx="935506"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Uniform fitting &amp; grooming</a:t>
            </a:r>
          </a:p>
        </p:txBody>
      </p:sp>
      <p:sp>
        <p:nvSpPr>
          <p:cNvPr id="24" name="Rectangle 23">
            <a:extLst>
              <a:ext uri="{FF2B5EF4-FFF2-40B4-BE49-F238E27FC236}">
                <a16:creationId xmlns:a16="http://schemas.microsoft.com/office/drawing/2014/main" id="{8709E15A-4352-2642-2011-FB292A7D5460}"/>
              </a:ext>
            </a:extLst>
          </p:cNvPr>
          <p:cNvSpPr/>
          <p:nvPr/>
        </p:nvSpPr>
        <p:spPr>
          <a:xfrm>
            <a:off x="8117335" y="2879678"/>
            <a:ext cx="983597"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Crew duty prep, rosters</a:t>
            </a:r>
          </a:p>
        </p:txBody>
      </p:sp>
      <p:sp>
        <p:nvSpPr>
          <p:cNvPr id="25" name="Rectangle 24">
            <a:extLst>
              <a:ext uri="{FF2B5EF4-FFF2-40B4-BE49-F238E27FC236}">
                <a16:creationId xmlns:a16="http://schemas.microsoft.com/office/drawing/2014/main" id="{D86FC786-08C9-7610-CF42-224EB6EC1153}"/>
              </a:ext>
            </a:extLst>
          </p:cNvPr>
          <p:cNvSpPr/>
          <p:nvPr/>
        </p:nvSpPr>
        <p:spPr>
          <a:xfrm>
            <a:off x="6473095" y="2069161"/>
            <a:ext cx="474945" cy="3867373"/>
          </a:xfrm>
          <a:prstGeom prst="rect">
            <a:avLst/>
          </a:prstGeom>
          <a:solidFill>
            <a:srgbClr val="D3E4FF"/>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685783"/>
            <a:r>
              <a:rPr lang="en-US" sz="1500">
                <a:solidFill>
                  <a:srgbClr val="262625"/>
                </a:solidFill>
                <a:latin typeface="+mj-lt"/>
                <a:cs typeface="Dubai" panose="020B0503030403030204" pitchFamily="34" charset="-78"/>
              </a:rPr>
              <a:t>Crew &amp;  Retail Experience</a:t>
            </a:r>
          </a:p>
        </p:txBody>
      </p:sp>
      <p:sp>
        <p:nvSpPr>
          <p:cNvPr id="26" name="Rectangle 25">
            <a:extLst>
              <a:ext uri="{FF2B5EF4-FFF2-40B4-BE49-F238E27FC236}">
                <a16:creationId xmlns:a16="http://schemas.microsoft.com/office/drawing/2014/main" id="{D2EBB8EE-C827-C86E-73FB-0B97975D3395}"/>
              </a:ext>
            </a:extLst>
          </p:cNvPr>
          <p:cNvSpPr/>
          <p:nvPr/>
        </p:nvSpPr>
        <p:spPr>
          <a:xfrm>
            <a:off x="6963498" y="3512969"/>
            <a:ext cx="4238971" cy="1474782"/>
          </a:xfrm>
          <a:prstGeom prst="rect">
            <a:avLst/>
          </a:prstGeom>
          <a:solidFill>
            <a:schemeClr val="accent5">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783"/>
            <a:r>
              <a:rPr lang="en-US" sz="1200" b="1">
                <a:solidFill>
                  <a:srgbClr val="262625"/>
                </a:solidFill>
                <a:latin typeface="+mj-lt"/>
                <a:cs typeface="Dubai" panose="020B0503030403030204" pitchFamily="34" charset="-78"/>
              </a:rPr>
              <a:t>EK Retail</a:t>
            </a:r>
          </a:p>
        </p:txBody>
      </p:sp>
      <p:sp>
        <p:nvSpPr>
          <p:cNvPr id="27" name="Rectangle 26">
            <a:extLst>
              <a:ext uri="{FF2B5EF4-FFF2-40B4-BE49-F238E27FC236}">
                <a16:creationId xmlns:a16="http://schemas.microsoft.com/office/drawing/2014/main" id="{3C4CC23B-04B8-C8E7-6F74-1926AA21748A}"/>
              </a:ext>
            </a:extLst>
          </p:cNvPr>
          <p:cNvSpPr/>
          <p:nvPr/>
        </p:nvSpPr>
        <p:spPr>
          <a:xfrm>
            <a:off x="7044162" y="3774171"/>
            <a:ext cx="92854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r>
              <a:rPr lang="en-US" sz="1200">
                <a:solidFill>
                  <a:prstClr val="black">
                    <a:lumMod val="75000"/>
                    <a:lumOff val="25000"/>
                  </a:prstClr>
                </a:solidFill>
                <a:latin typeface="+mj-lt"/>
                <a:cs typeface="Anek Devanagari" panose="020B0604020202020204" charset="0"/>
              </a:rPr>
              <a:t>3D Virtual stores</a:t>
            </a:r>
            <a:endParaRPr lang="en-IN" sz="1200">
              <a:solidFill>
                <a:prstClr val="black">
                  <a:lumMod val="75000"/>
                  <a:lumOff val="25000"/>
                </a:prstClr>
              </a:solidFill>
              <a:latin typeface="+mj-lt"/>
              <a:cs typeface="Anek Devanagari" panose="020B0604020202020204" charset="0"/>
            </a:endParaRPr>
          </a:p>
        </p:txBody>
      </p:sp>
      <p:sp>
        <p:nvSpPr>
          <p:cNvPr id="28" name="Rectangle 27">
            <a:extLst>
              <a:ext uri="{FF2B5EF4-FFF2-40B4-BE49-F238E27FC236}">
                <a16:creationId xmlns:a16="http://schemas.microsoft.com/office/drawing/2014/main" id="{9F57B901-481B-DA5C-8976-E3F3F7C67973}"/>
              </a:ext>
            </a:extLst>
          </p:cNvPr>
          <p:cNvSpPr/>
          <p:nvPr/>
        </p:nvSpPr>
        <p:spPr>
          <a:xfrm>
            <a:off x="8100604" y="3774171"/>
            <a:ext cx="133985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r>
              <a:rPr lang="en-US" sz="1200">
                <a:solidFill>
                  <a:prstClr val="black">
                    <a:lumMod val="75000"/>
                    <a:lumOff val="25000"/>
                  </a:prstClr>
                </a:solidFill>
                <a:latin typeface="+mj-lt"/>
                <a:cs typeface="Anek Devanagari" panose="020B0604020202020204" charset="0"/>
              </a:rPr>
              <a:t>Ecommerce shopping</a:t>
            </a:r>
            <a:endParaRPr lang="en-IN" sz="1200">
              <a:solidFill>
                <a:prstClr val="black">
                  <a:lumMod val="75000"/>
                  <a:lumOff val="25000"/>
                </a:prstClr>
              </a:solidFill>
              <a:latin typeface="+mj-lt"/>
              <a:cs typeface="Anek Devanagari" panose="020B0604020202020204" charset="0"/>
            </a:endParaRPr>
          </a:p>
        </p:txBody>
      </p:sp>
      <p:sp>
        <p:nvSpPr>
          <p:cNvPr id="29" name="Rectangle 28">
            <a:extLst>
              <a:ext uri="{FF2B5EF4-FFF2-40B4-BE49-F238E27FC236}">
                <a16:creationId xmlns:a16="http://schemas.microsoft.com/office/drawing/2014/main" id="{0888E908-36F4-4E52-2BD7-E15336D6CB43}"/>
              </a:ext>
            </a:extLst>
          </p:cNvPr>
          <p:cNvSpPr/>
          <p:nvPr/>
        </p:nvSpPr>
        <p:spPr>
          <a:xfrm>
            <a:off x="9568355" y="3765971"/>
            <a:ext cx="1506213"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Personalized shopping</a:t>
            </a:r>
          </a:p>
        </p:txBody>
      </p:sp>
      <p:sp>
        <p:nvSpPr>
          <p:cNvPr id="30" name="Rectangle 29">
            <a:extLst>
              <a:ext uri="{FF2B5EF4-FFF2-40B4-BE49-F238E27FC236}">
                <a16:creationId xmlns:a16="http://schemas.microsoft.com/office/drawing/2014/main" id="{70C01575-8D6F-50C0-A048-7F249533A80C}"/>
              </a:ext>
            </a:extLst>
          </p:cNvPr>
          <p:cNvSpPr/>
          <p:nvPr/>
        </p:nvSpPr>
        <p:spPr>
          <a:xfrm>
            <a:off x="7060689" y="4337531"/>
            <a:ext cx="92854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Payment modes</a:t>
            </a:r>
          </a:p>
        </p:txBody>
      </p:sp>
      <p:sp>
        <p:nvSpPr>
          <p:cNvPr id="31" name="Rectangle 30">
            <a:extLst>
              <a:ext uri="{FF2B5EF4-FFF2-40B4-BE49-F238E27FC236}">
                <a16:creationId xmlns:a16="http://schemas.microsoft.com/office/drawing/2014/main" id="{90C18B72-C044-E245-73D6-5249F2B48406}"/>
              </a:ext>
            </a:extLst>
          </p:cNvPr>
          <p:cNvSpPr/>
          <p:nvPr/>
        </p:nvSpPr>
        <p:spPr>
          <a:xfrm>
            <a:off x="9568353" y="4330000"/>
            <a:ext cx="1506214"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Loyalty – Earn, Redeem</a:t>
            </a:r>
          </a:p>
        </p:txBody>
      </p:sp>
      <p:sp>
        <p:nvSpPr>
          <p:cNvPr id="32" name="Rectangle 31">
            <a:extLst>
              <a:ext uri="{FF2B5EF4-FFF2-40B4-BE49-F238E27FC236}">
                <a16:creationId xmlns:a16="http://schemas.microsoft.com/office/drawing/2014/main" id="{FD2CB18D-7F22-2661-D2B1-C80E1AEF3251}"/>
              </a:ext>
            </a:extLst>
          </p:cNvPr>
          <p:cNvSpPr/>
          <p:nvPr/>
        </p:nvSpPr>
        <p:spPr>
          <a:xfrm>
            <a:off x="6963497" y="5063062"/>
            <a:ext cx="4239087" cy="873471"/>
          </a:xfrm>
          <a:prstGeom prst="rect">
            <a:avLst/>
          </a:prstGeom>
          <a:solidFill>
            <a:schemeClr val="accent5">
              <a:lumMod val="10000"/>
              <a:lumOff val="9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defTabSz="685783"/>
            <a:r>
              <a:rPr lang="en-US" sz="1200" b="1">
                <a:solidFill>
                  <a:srgbClr val="262625"/>
                </a:solidFill>
                <a:latin typeface="+mj-lt"/>
                <a:cs typeface="Dubai" panose="020B0503030403030204" pitchFamily="34" charset="-78"/>
              </a:rPr>
              <a:t>General</a:t>
            </a:r>
          </a:p>
        </p:txBody>
      </p:sp>
      <p:sp>
        <p:nvSpPr>
          <p:cNvPr id="33" name="Rectangle 32">
            <a:extLst>
              <a:ext uri="{FF2B5EF4-FFF2-40B4-BE49-F238E27FC236}">
                <a16:creationId xmlns:a16="http://schemas.microsoft.com/office/drawing/2014/main" id="{17F3DC3D-1D59-1457-2BBE-6F8D20C85A12}"/>
              </a:ext>
            </a:extLst>
          </p:cNvPr>
          <p:cNvSpPr/>
          <p:nvPr/>
        </p:nvSpPr>
        <p:spPr>
          <a:xfrm>
            <a:off x="7034348" y="5274550"/>
            <a:ext cx="1012137"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Avatars</a:t>
            </a:r>
          </a:p>
        </p:txBody>
      </p:sp>
      <p:sp>
        <p:nvSpPr>
          <p:cNvPr id="34" name="Rectangle 33">
            <a:extLst>
              <a:ext uri="{FF2B5EF4-FFF2-40B4-BE49-F238E27FC236}">
                <a16:creationId xmlns:a16="http://schemas.microsoft.com/office/drawing/2014/main" id="{8DBCBE1D-42E4-4624-E159-E433B74F103F}"/>
              </a:ext>
            </a:extLst>
          </p:cNvPr>
          <p:cNvSpPr/>
          <p:nvPr/>
        </p:nvSpPr>
        <p:spPr>
          <a:xfrm>
            <a:off x="9568354" y="5266957"/>
            <a:ext cx="151577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Gamification</a:t>
            </a:r>
          </a:p>
        </p:txBody>
      </p:sp>
      <p:sp>
        <p:nvSpPr>
          <p:cNvPr id="35" name="Rectangle 34">
            <a:extLst>
              <a:ext uri="{FF2B5EF4-FFF2-40B4-BE49-F238E27FC236}">
                <a16:creationId xmlns:a16="http://schemas.microsoft.com/office/drawing/2014/main" id="{3635A52E-8A73-1C19-99BB-6C0F49568544}"/>
              </a:ext>
            </a:extLst>
          </p:cNvPr>
          <p:cNvSpPr/>
          <p:nvPr/>
        </p:nvSpPr>
        <p:spPr>
          <a:xfrm>
            <a:off x="8189683" y="5266957"/>
            <a:ext cx="129185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Emirates Virtual Assistant</a:t>
            </a:r>
          </a:p>
        </p:txBody>
      </p:sp>
      <p:sp>
        <p:nvSpPr>
          <p:cNvPr id="36" name="Rectangle 35">
            <a:extLst>
              <a:ext uri="{FF2B5EF4-FFF2-40B4-BE49-F238E27FC236}">
                <a16:creationId xmlns:a16="http://schemas.microsoft.com/office/drawing/2014/main" id="{613FE61C-DEC6-0957-E8B9-284E4D950877}"/>
              </a:ext>
            </a:extLst>
          </p:cNvPr>
          <p:cNvSpPr/>
          <p:nvPr/>
        </p:nvSpPr>
        <p:spPr>
          <a:xfrm>
            <a:off x="9171782" y="2873630"/>
            <a:ext cx="928205"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a:solidFill>
                  <a:srgbClr val="262625"/>
                </a:solidFill>
                <a:latin typeface="+mj-lt"/>
                <a:cs typeface="Dubai" panose="020B0503030403030204" pitchFamily="34" charset="-78"/>
              </a:rPr>
              <a:t>AI coach</a:t>
            </a:r>
          </a:p>
        </p:txBody>
      </p:sp>
      <p:sp>
        <p:nvSpPr>
          <p:cNvPr id="37" name="Rectangle 36">
            <a:extLst>
              <a:ext uri="{FF2B5EF4-FFF2-40B4-BE49-F238E27FC236}">
                <a16:creationId xmlns:a16="http://schemas.microsoft.com/office/drawing/2014/main" id="{D4CF548E-86F1-CB70-24AA-78B50A50C106}"/>
              </a:ext>
            </a:extLst>
          </p:cNvPr>
          <p:cNvSpPr/>
          <p:nvPr/>
        </p:nvSpPr>
        <p:spPr>
          <a:xfrm>
            <a:off x="8100604" y="4357958"/>
            <a:ext cx="1339850" cy="48006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r>
              <a:rPr lang="en-US" sz="1200">
                <a:solidFill>
                  <a:prstClr val="black">
                    <a:lumMod val="75000"/>
                    <a:lumOff val="25000"/>
                  </a:prstClr>
                </a:solidFill>
                <a:latin typeface="+mj-lt"/>
                <a:cs typeface="Anek Devanagari" panose="020B0604020202020204" charset="0"/>
              </a:rPr>
              <a:t>Emirates Online store (3.0 roadmap)</a:t>
            </a:r>
            <a:endParaRPr lang="en-IN" sz="1200">
              <a:solidFill>
                <a:prstClr val="black">
                  <a:lumMod val="75000"/>
                  <a:lumOff val="25000"/>
                </a:prstClr>
              </a:solidFill>
              <a:latin typeface="+mj-lt"/>
              <a:cs typeface="Anek Devanagari" panose="020B0604020202020204" charset="0"/>
            </a:endParaRPr>
          </a:p>
        </p:txBody>
      </p:sp>
      <p:sp>
        <p:nvSpPr>
          <p:cNvPr id="38" name="TextBox 37">
            <a:extLst>
              <a:ext uri="{FF2B5EF4-FFF2-40B4-BE49-F238E27FC236}">
                <a16:creationId xmlns:a16="http://schemas.microsoft.com/office/drawing/2014/main" id="{363B1CA4-288C-6033-1EBB-6CF556D10DC0}"/>
              </a:ext>
            </a:extLst>
          </p:cNvPr>
          <p:cNvSpPr txBox="1"/>
          <p:nvPr/>
        </p:nvSpPr>
        <p:spPr>
          <a:xfrm>
            <a:off x="393649" y="1076207"/>
            <a:ext cx="11665737" cy="598177"/>
          </a:xfrm>
          <a:prstGeom prst="rect">
            <a:avLst/>
          </a:prstGeom>
          <a:noFill/>
        </p:spPr>
        <p:txBody>
          <a:bodyPr wrap="square">
            <a:spAutoFit/>
          </a:bodyPr>
          <a:lstStyle/>
          <a:p>
            <a:pPr>
              <a:lnSpc>
                <a:spcPct val="107000"/>
              </a:lnSpc>
              <a:spcAft>
                <a:spcPts val="800"/>
              </a:spcAft>
            </a:pPr>
            <a:r>
              <a:rPr lang="en-US" sz="1600">
                <a:latin typeface="Anek Latin" pitchFamily="2" charset="0"/>
                <a:cs typeface="Anek Devanagari" panose="020B0604020202020204" charset="0"/>
              </a:rPr>
              <a:t>The current scope includes the below use cases and functionalities on a high level.  However, the platform would be scalable to develop and build additional use cases &amp; future capabilities.</a:t>
            </a:r>
            <a:endParaRPr lang="en-IN" sz="1600">
              <a:latin typeface="Anek Latin" pitchFamily="2" charset="0"/>
              <a:cs typeface="Anek Devanagari" panose="020B0604020202020204" charset="0"/>
            </a:endParaRPr>
          </a:p>
        </p:txBody>
      </p:sp>
      <p:sp>
        <p:nvSpPr>
          <p:cNvPr id="39" name="TextBox 38">
            <a:extLst>
              <a:ext uri="{FF2B5EF4-FFF2-40B4-BE49-F238E27FC236}">
                <a16:creationId xmlns:a16="http://schemas.microsoft.com/office/drawing/2014/main" id="{DF8D33CE-9E5B-65E2-051C-10523B8768ED}"/>
              </a:ext>
            </a:extLst>
          </p:cNvPr>
          <p:cNvSpPr txBox="1"/>
          <p:nvPr/>
        </p:nvSpPr>
        <p:spPr>
          <a:xfrm>
            <a:off x="9968498" y="41643"/>
            <a:ext cx="2212137"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review</a:t>
            </a:r>
            <a:endParaRPr lang="en-US" sz="3000">
              <a:solidFill>
                <a:srgbClr val="F68B1F"/>
              </a:solidFill>
            </a:endParaRPr>
          </a:p>
        </p:txBody>
      </p:sp>
    </p:spTree>
    <p:extLst>
      <p:ext uri="{BB962C8B-B14F-4D97-AF65-F5344CB8AC3E}">
        <p14:creationId xmlns:p14="http://schemas.microsoft.com/office/powerpoint/2010/main" val="3648500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F01E828-ED9E-7534-03E3-9863B2B11000}"/>
              </a:ext>
            </a:extLst>
          </p:cNvPr>
          <p:cNvGrpSpPr/>
          <p:nvPr/>
        </p:nvGrpSpPr>
        <p:grpSpPr>
          <a:xfrm>
            <a:off x="9680807" y="213118"/>
            <a:ext cx="2518219" cy="6126480"/>
            <a:chOff x="9680807" y="213118"/>
            <a:chExt cx="2518219" cy="6126480"/>
          </a:xfrm>
        </p:grpSpPr>
        <p:sp>
          <p:nvSpPr>
            <p:cNvPr id="45" name="Rectangle 44">
              <a:extLst>
                <a:ext uri="{FF2B5EF4-FFF2-40B4-BE49-F238E27FC236}">
                  <a16:creationId xmlns:a16="http://schemas.microsoft.com/office/drawing/2014/main" id="{7DFC4E4A-DC8B-77D8-958F-622868C000BD}"/>
                </a:ext>
              </a:extLst>
            </p:cNvPr>
            <p:cNvSpPr/>
            <p:nvPr/>
          </p:nvSpPr>
          <p:spPr>
            <a:xfrm>
              <a:off x="10280332" y="649489"/>
              <a:ext cx="1643084" cy="881206"/>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Crew Systems</a:t>
              </a:r>
            </a:p>
            <a:p>
              <a:pPr marL="119063" indent="-119063">
                <a:buFont typeface="Arial" panose="020B0604020202020204" pitchFamily="34" charset="0"/>
                <a:buChar char="•"/>
              </a:pPr>
              <a:r>
                <a:rPr lang="en-US" sz="1100">
                  <a:solidFill>
                    <a:schemeClr val="tx1"/>
                  </a:solidFill>
                </a:rPr>
                <a:t>Rostering (JCR)</a:t>
              </a:r>
            </a:p>
            <a:p>
              <a:pPr marL="119063" indent="-119063">
                <a:buFont typeface="Arial" panose="020B0604020202020204" pitchFamily="34" charset="0"/>
                <a:buChar char="•"/>
              </a:pPr>
              <a:r>
                <a:rPr lang="en-US" sz="1100">
                  <a:solidFill>
                    <a:schemeClr val="tx1"/>
                  </a:solidFill>
                </a:rPr>
                <a:t>Crew (Paradise)</a:t>
              </a:r>
            </a:p>
            <a:p>
              <a:pPr marL="119063" indent="-119063">
                <a:buFont typeface="Arial" panose="020B0604020202020204" pitchFamily="34" charset="0"/>
                <a:buChar char="•"/>
              </a:pPr>
              <a:r>
                <a:rPr lang="en-US" sz="1100">
                  <a:solidFill>
                    <a:schemeClr val="tx1"/>
                  </a:solidFill>
                </a:rPr>
                <a:t>Training (TMS)</a:t>
              </a:r>
            </a:p>
          </p:txBody>
        </p:sp>
        <p:sp>
          <p:nvSpPr>
            <p:cNvPr id="46" name="Rectangle 45">
              <a:extLst>
                <a:ext uri="{FF2B5EF4-FFF2-40B4-BE49-F238E27FC236}">
                  <a16:creationId xmlns:a16="http://schemas.microsoft.com/office/drawing/2014/main" id="{929ED4AD-2D68-D4E8-F2B1-B36210F61746}"/>
                </a:ext>
              </a:extLst>
            </p:cNvPr>
            <p:cNvSpPr/>
            <p:nvPr/>
          </p:nvSpPr>
          <p:spPr>
            <a:xfrm>
              <a:off x="10280332" y="1757790"/>
              <a:ext cx="1643084" cy="777045"/>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Learning &amp; Trainings </a:t>
              </a:r>
            </a:p>
            <a:p>
              <a:pPr marL="119063" indent="-119063">
                <a:buFont typeface="Arial" panose="020B0604020202020204" pitchFamily="34" charset="0"/>
                <a:buChar char="•"/>
              </a:pPr>
              <a:r>
                <a:rPr lang="en-US" sz="1100">
                  <a:solidFill>
                    <a:schemeClr val="tx1"/>
                  </a:solidFill>
                </a:rPr>
                <a:t>LMS</a:t>
              </a:r>
            </a:p>
            <a:p>
              <a:pPr marL="119063" indent="-119063">
                <a:buFont typeface="Arial" panose="020B0604020202020204" pitchFamily="34" charset="0"/>
                <a:buChar char="•"/>
              </a:pPr>
              <a:r>
                <a:rPr lang="en-US" sz="1100">
                  <a:solidFill>
                    <a:schemeClr val="tx1"/>
                  </a:solidFill>
                </a:rPr>
                <a:t>SharePoint</a:t>
              </a:r>
            </a:p>
          </p:txBody>
        </p:sp>
        <p:sp>
          <p:nvSpPr>
            <p:cNvPr id="47" name="Rectangle 46">
              <a:extLst>
                <a:ext uri="{FF2B5EF4-FFF2-40B4-BE49-F238E27FC236}">
                  <a16:creationId xmlns:a16="http://schemas.microsoft.com/office/drawing/2014/main" id="{DDAA9CC3-17F4-A515-4375-BA020CADE08A}"/>
                </a:ext>
              </a:extLst>
            </p:cNvPr>
            <p:cNvSpPr/>
            <p:nvPr/>
          </p:nvSpPr>
          <p:spPr>
            <a:xfrm>
              <a:off x="10564531" y="267634"/>
              <a:ext cx="1634495" cy="261610"/>
            </a:xfrm>
            <a:prstGeom prst="rect">
              <a:avLst/>
            </a:prstGeom>
            <a:noFill/>
            <a:ln w="25400" cap="flat" cmpd="sng" algn="ctr">
              <a:noFill/>
              <a:prstDash val="solid"/>
            </a:ln>
            <a:effectLst/>
          </p:spPr>
          <p:txBody>
            <a:bodyPr wrap="square">
              <a:spAutoFit/>
            </a:bodyPr>
            <a:lstStyle/>
            <a:p>
              <a:pPr defTabSz="685767">
                <a:defRPr/>
              </a:pPr>
              <a:r>
                <a:rPr lang="en-GB" sz="1100" b="1" kern="0">
                  <a:solidFill>
                    <a:srgbClr val="4F4F4F"/>
                  </a:solidFill>
                </a:rPr>
                <a:t>Integration</a:t>
              </a:r>
              <a:endParaRPr lang="en-US" sz="1100" b="1" kern="0">
                <a:solidFill>
                  <a:srgbClr val="4F4F4F"/>
                </a:solidFill>
              </a:endParaRPr>
            </a:p>
          </p:txBody>
        </p:sp>
        <p:sp>
          <p:nvSpPr>
            <p:cNvPr id="48" name="Rectangle 47">
              <a:extLst>
                <a:ext uri="{FF2B5EF4-FFF2-40B4-BE49-F238E27FC236}">
                  <a16:creationId xmlns:a16="http://schemas.microsoft.com/office/drawing/2014/main" id="{0E62CFE8-D33D-D9A5-D854-B018E4D14C48}"/>
                </a:ext>
              </a:extLst>
            </p:cNvPr>
            <p:cNvSpPr/>
            <p:nvPr/>
          </p:nvSpPr>
          <p:spPr>
            <a:xfrm>
              <a:off x="10265223" y="2692987"/>
              <a:ext cx="1643084" cy="1656581"/>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chemeClr val="tx1"/>
                  </a:solidFill>
                </a:rPr>
                <a:t>EK Systems</a:t>
              </a:r>
            </a:p>
            <a:p>
              <a:pPr marL="119063" indent="-119063">
                <a:buFont typeface="Arial" panose="020B0604020202020204" pitchFamily="34" charset="0"/>
                <a:buChar char="•"/>
              </a:pPr>
              <a:r>
                <a:rPr lang="en-US" sz="1100">
                  <a:solidFill>
                    <a:schemeClr val="tx1"/>
                  </a:solidFill>
                </a:rPr>
                <a:t>Loyalty (CRIS)</a:t>
              </a:r>
            </a:p>
            <a:p>
              <a:pPr marL="119063" indent="-119063">
                <a:buFont typeface="Arial" panose="020B0604020202020204" pitchFamily="34" charset="0"/>
                <a:buChar char="•"/>
              </a:pPr>
              <a:r>
                <a:rPr lang="en-US" sz="1100">
                  <a:solidFill>
                    <a:schemeClr val="tx1"/>
                  </a:solidFill>
                </a:rPr>
                <a:t>Payroll</a:t>
              </a:r>
            </a:p>
            <a:p>
              <a:pPr marL="119063" indent="-119063">
                <a:buFont typeface="Arial" panose="020B0604020202020204" pitchFamily="34" charset="0"/>
                <a:buChar char="•"/>
              </a:pPr>
              <a:r>
                <a:rPr lang="en-US" sz="1100">
                  <a:solidFill>
                    <a:schemeClr val="tx1"/>
                  </a:solidFill>
                </a:rPr>
                <a:t>Talent Acquisition &amp; onboarding</a:t>
              </a:r>
              <a:endParaRPr lang="en-IN" sz="1100">
                <a:solidFill>
                  <a:schemeClr val="tx1"/>
                </a:solidFill>
              </a:endParaRPr>
            </a:p>
            <a:p>
              <a:pPr marL="119063" indent="-119063">
                <a:buFont typeface="Arial" panose="020B0604020202020204" pitchFamily="34" charset="0"/>
                <a:buChar char="•"/>
              </a:pPr>
              <a:r>
                <a:rPr lang="en-US" sz="1100">
                  <a:solidFill>
                    <a:schemeClr val="tx1"/>
                  </a:solidFill>
                </a:rPr>
                <a:t>Enterprise Analytics</a:t>
              </a:r>
            </a:p>
            <a:p>
              <a:pPr marL="119063" indent="-119063">
                <a:buFont typeface="Arial" panose="020B0604020202020204" pitchFamily="34" charset="0"/>
                <a:buChar char="•"/>
              </a:pPr>
              <a:r>
                <a:rPr lang="en-US" sz="1100">
                  <a:solidFill>
                    <a:schemeClr val="tx1"/>
                  </a:solidFill>
                </a:rPr>
                <a:t>Corporate Payment Gateway</a:t>
              </a:r>
            </a:p>
            <a:p>
              <a:pPr marL="119063" indent="-119063">
                <a:buFont typeface="Arial" panose="020B0604020202020204" pitchFamily="34" charset="0"/>
                <a:buChar char="•"/>
              </a:pPr>
              <a:r>
                <a:rPr lang="en-US" sz="1100">
                  <a:solidFill>
                    <a:schemeClr val="tx1"/>
                  </a:solidFill>
                </a:rPr>
                <a:t>AD</a:t>
              </a:r>
            </a:p>
          </p:txBody>
        </p:sp>
        <p:sp>
          <p:nvSpPr>
            <p:cNvPr id="49" name="Rectangle 48">
              <a:extLst>
                <a:ext uri="{FF2B5EF4-FFF2-40B4-BE49-F238E27FC236}">
                  <a16:creationId xmlns:a16="http://schemas.microsoft.com/office/drawing/2014/main" id="{722D4A0C-7211-DAAE-CCF5-E692759340A9}"/>
                </a:ext>
              </a:extLst>
            </p:cNvPr>
            <p:cNvSpPr/>
            <p:nvPr/>
          </p:nvSpPr>
          <p:spPr>
            <a:xfrm>
              <a:off x="10265223" y="4544844"/>
              <a:ext cx="1643084" cy="594092"/>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ERP</a:t>
              </a:r>
            </a:p>
            <a:p>
              <a:pPr marL="119063" indent="-119063">
                <a:buFont typeface="Arial" panose="020B0604020202020204" pitchFamily="34" charset="0"/>
                <a:buChar char="•"/>
              </a:pPr>
              <a:r>
                <a:rPr lang="en-US" sz="1100">
                  <a:solidFill>
                    <a:schemeClr val="tx1"/>
                  </a:solidFill>
                </a:rPr>
                <a:t>HCM</a:t>
              </a:r>
            </a:p>
            <a:p>
              <a:pPr marL="119063" indent="-119063">
                <a:buFont typeface="Arial" panose="020B0604020202020204" pitchFamily="34" charset="0"/>
                <a:buChar char="•"/>
              </a:pPr>
              <a:r>
                <a:rPr lang="en-US" sz="1100">
                  <a:solidFill>
                    <a:schemeClr val="tx1"/>
                  </a:solidFill>
                </a:rPr>
                <a:t>Product Inventory</a:t>
              </a:r>
            </a:p>
          </p:txBody>
        </p:sp>
        <p:sp>
          <p:nvSpPr>
            <p:cNvPr id="50" name="Rounded Rectangle 442">
              <a:extLst>
                <a:ext uri="{FF2B5EF4-FFF2-40B4-BE49-F238E27FC236}">
                  <a16:creationId xmlns:a16="http://schemas.microsoft.com/office/drawing/2014/main" id="{79294BCF-61DF-A471-283E-553F0D8BC6F3}"/>
                </a:ext>
              </a:extLst>
            </p:cNvPr>
            <p:cNvSpPr/>
            <p:nvPr/>
          </p:nvSpPr>
          <p:spPr bwMode="auto">
            <a:xfrm>
              <a:off x="10116100" y="213118"/>
              <a:ext cx="1936667" cy="6126480"/>
            </a:xfrm>
            <a:prstGeom prst="roundRect">
              <a:avLst>
                <a:gd name="adj" fmla="val 6752"/>
              </a:avLst>
            </a:prstGeom>
            <a:noFill/>
            <a:ln w="6350" cap="flat" cmpd="sng" algn="ctr">
              <a:solidFill>
                <a:srgbClr val="00008C"/>
              </a:solidFill>
              <a:prstDash val="dash"/>
              <a:round/>
              <a:headEnd type="none" w="med" len="med"/>
              <a:tailEnd type="none" w="med" len="med"/>
            </a:ln>
            <a:effectLst/>
          </p:spPr>
          <p:txBody>
            <a:bodyPr vert="horz" wrap="none" lIns="121920" tIns="60960" rIns="121920" bIns="6096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139" fontAlgn="base">
                <a:spcBef>
                  <a:spcPct val="0"/>
                </a:spcBef>
                <a:spcAft>
                  <a:spcPct val="0"/>
                </a:spcAft>
                <a:defRPr/>
              </a:pPr>
              <a:endParaRPr lang="en-US" sz="1867" kern="0">
                <a:solidFill>
                  <a:srgbClr val="7C7C7C"/>
                </a:solidFill>
                <a:ea typeface="STKaiti"/>
              </a:endParaRPr>
            </a:p>
          </p:txBody>
        </p:sp>
        <p:sp>
          <p:nvSpPr>
            <p:cNvPr id="51" name="Rectangle 50">
              <a:extLst>
                <a:ext uri="{FF2B5EF4-FFF2-40B4-BE49-F238E27FC236}">
                  <a16:creationId xmlns:a16="http://schemas.microsoft.com/office/drawing/2014/main" id="{81408671-3E68-96BC-8FC3-CEE5A9AA94EE}"/>
                </a:ext>
              </a:extLst>
            </p:cNvPr>
            <p:cNvSpPr/>
            <p:nvPr/>
          </p:nvSpPr>
          <p:spPr>
            <a:xfrm>
              <a:off x="10265223" y="5334212"/>
              <a:ext cx="1643084" cy="847370"/>
            </a:xfrm>
            <a:prstGeom prst="rect">
              <a:avLst/>
            </a:prstGeom>
            <a:no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Other third party</a:t>
              </a:r>
            </a:p>
            <a:p>
              <a:pPr marL="119063" indent="-119063">
                <a:buFont typeface="Arial" panose="020B0604020202020204" pitchFamily="34" charset="0"/>
                <a:buChar char="•"/>
              </a:pPr>
              <a:r>
                <a:rPr lang="en-US" sz="1100">
                  <a:solidFill>
                    <a:schemeClr val="tx1"/>
                  </a:solidFill>
                </a:rPr>
                <a:t>Destination content</a:t>
              </a:r>
            </a:p>
            <a:p>
              <a:pPr marL="119063" indent="-119063">
                <a:buFont typeface="Arial" panose="020B0604020202020204" pitchFamily="34" charset="0"/>
                <a:buChar char="•"/>
              </a:pPr>
              <a:r>
                <a:rPr lang="en-US" sz="1100">
                  <a:solidFill>
                    <a:schemeClr val="tx1"/>
                  </a:solidFill>
                </a:rPr>
                <a:t>Dubai Tourism</a:t>
              </a:r>
            </a:p>
          </p:txBody>
        </p:sp>
        <p:sp>
          <p:nvSpPr>
            <p:cNvPr id="63" name="Arrow: Left-Right 62">
              <a:extLst>
                <a:ext uri="{FF2B5EF4-FFF2-40B4-BE49-F238E27FC236}">
                  <a16:creationId xmlns:a16="http://schemas.microsoft.com/office/drawing/2014/main" id="{534D92A0-A687-A2AC-5927-81E7BAD2E8E8}"/>
                </a:ext>
              </a:extLst>
            </p:cNvPr>
            <p:cNvSpPr/>
            <p:nvPr/>
          </p:nvSpPr>
          <p:spPr>
            <a:xfrm>
              <a:off x="9680807" y="2883626"/>
              <a:ext cx="419785" cy="261610"/>
            </a:xfrm>
            <a:prstGeom prst="leftRightArrow">
              <a:avLst>
                <a:gd name="adj1" fmla="val 50000"/>
                <a:gd name="adj2" fmla="val 50000"/>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grpSp>
      <p:sp>
        <p:nvSpPr>
          <p:cNvPr id="65" name="TextBox 64">
            <a:extLst>
              <a:ext uri="{FF2B5EF4-FFF2-40B4-BE49-F238E27FC236}">
                <a16:creationId xmlns:a16="http://schemas.microsoft.com/office/drawing/2014/main" id="{014D3EE6-754F-834A-E6AE-6BC5CC5986E8}"/>
              </a:ext>
            </a:extLst>
          </p:cNvPr>
          <p:cNvSpPr txBox="1"/>
          <p:nvPr/>
        </p:nvSpPr>
        <p:spPr>
          <a:xfrm>
            <a:off x="10172984" y="-114488"/>
            <a:ext cx="1386403" cy="1454244"/>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review</a:t>
            </a:r>
            <a:endParaRPr lang="en-US" sz="3000">
              <a:solidFill>
                <a:srgbClr val="F68B1F"/>
              </a:solidFill>
            </a:endParaRPr>
          </a:p>
        </p:txBody>
      </p:sp>
      <p:grpSp>
        <p:nvGrpSpPr>
          <p:cNvPr id="81" name="Group 80">
            <a:extLst>
              <a:ext uri="{FF2B5EF4-FFF2-40B4-BE49-F238E27FC236}">
                <a16:creationId xmlns:a16="http://schemas.microsoft.com/office/drawing/2014/main" id="{AE7FA0A8-2414-1148-5A1C-B9B464C9A5FC}"/>
              </a:ext>
            </a:extLst>
          </p:cNvPr>
          <p:cNvGrpSpPr/>
          <p:nvPr/>
        </p:nvGrpSpPr>
        <p:grpSpPr>
          <a:xfrm>
            <a:off x="924911" y="217520"/>
            <a:ext cx="8720038" cy="6400996"/>
            <a:chOff x="924911" y="217520"/>
            <a:chExt cx="8720038" cy="6400996"/>
          </a:xfrm>
        </p:grpSpPr>
        <p:sp>
          <p:nvSpPr>
            <p:cNvPr id="4" name="Rectangle 3">
              <a:extLst>
                <a:ext uri="{FF2B5EF4-FFF2-40B4-BE49-F238E27FC236}">
                  <a16:creationId xmlns:a16="http://schemas.microsoft.com/office/drawing/2014/main" id="{624928B5-0FD2-CDFD-59C6-A3D8EB26DB4F}"/>
                </a:ext>
              </a:extLst>
            </p:cNvPr>
            <p:cNvSpPr/>
            <p:nvPr/>
          </p:nvSpPr>
          <p:spPr>
            <a:xfrm>
              <a:off x="924911" y="228227"/>
              <a:ext cx="8071944" cy="6390289"/>
            </a:xfrm>
            <a:prstGeom prst="rect">
              <a:avLst/>
            </a:prstGeom>
            <a:solidFill>
              <a:schemeClr val="bg1">
                <a:lumMod val="95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200" b="1" kern="0">
                <a:solidFill>
                  <a:srgbClr val="4F4F4F"/>
                </a:solidFill>
              </a:endParaRPr>
            </a:p>
          </p:txBody>
        </p:sp>
        <p:sp>
          <p:nvSpPr>
            <p:cNvPr id="5" name="Rectangle 4">
              <a:extLst>
                <a:ext uri="{FF2B5EF4-FFF2-40B4-BE49-F238E27FC236}">
                  <a16:creationId xmlns:a16="http://schemas.microsoft.com/office/drawing/2014/main" id="{6D5A5369-C3A4-4F73-3C35-5E7C634E8C87}"/>
                </a:ext>
              </a:extLst>
            </p:cNvPr>
            <p:cNvSpPr/>
            <p:nvPr/>
          </p:nvSpPr>
          <p:spPr>
            <a:xfrm>
              <a:off x="1110249" y="1108350"/>
              <a:ext cx="7652534" cy="4434957"/>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200" b="1" kern="0">
                <a:solidFill>
                  <a:srgbClr val="4F4F4F"/>
                </a:solidFill>
              </a:endParaRPr>
            </a:p>
          </p:txBody>
        </p:sp>
        <p:sp>
          <p:nvSpPr>
            <p:cNvPr id="6" name="Rectangle 5">
              <a:extLst>
                <a:ext uri="{FF2B5EF4-FFF2-40B4-BE49-F238E27FC236}">
                  <a16:creationId xmlns:a16="http://schemas.microsoft.com/office/drawing/2014/main" id="{209EBD79-EFE9-2777-98A8-0D93B5D4DE60}"/>
                </a:ext>
              </a:extLst>
            </p:cNvPr>
            <p:cNvSpPr/>
            <p:nvPr/>
          </p:nvSpPr>
          <p:spPr>
            <a:xfrm>
              <a:off x="1257390" y="1185358"/>
              <a:ext cx="1783494" cy="4294605"/>
            </a:xfrm>
            <a:prstGeom prst="rect">
              <a:avLst/>
            </a:prstGeom>
            <a:solidFill>
              <a:schemeClr val="tx2">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100">
                <a:solidFill>
                  <a:prstClr val="black"/>
                </a:solidFill>
              </a:endParaRPr>
            </a:p>
          </p:txBody>
        </p:sp>
        <p:sp>
          <p:nvSpPr>
            <p:cNvPr id="7" name="Rectangle 6">
              <a:extLst>
                <a:ext uri="{FF2B5EF4-FFF2-40B4-BE49-F238E27FC236}">
                  <a16:creationId xmlns:a16="http://schemas.microsoft.com/office/drawing/2014/main" id="{63B540C1-DE67-61BF-8BC4-705589E595A5}"/>
                </a:ext>
              </a:extLst>
            </p:cNvPr>
            <p:cNvSpPr/>
            <p:nvPr/>
          </p:nvSpPr>
          <p:spPr>
            <a:xfrm>
              <a:off x="1114159" y="5925205"/>
              <a:ext cx="7659062" cy="59597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AU" sz="1600">
                <a:solidFill>
                  <a:prstClr val="black"/>
                </a:solidFill>
              </a:endParaRPr>
            </a:p>
          </p:txBody>
        </p:sp>
        <p:sp>
          <p:nvSpPr>
            <p:cNvPr id="8" name="Rectangle 7">
              <a:extLst>
                <a:ext uri="{FF2B5EF4-FFF2-40B4-BE49-F238E27FC236}">
                  <a16:creationId xmlns:a16="http://schemas.microsoft.com/office/drawing/2014/main" id="{7EC544A3-3591-95C6-17B4-F0FF1A10437E}"/>
                </a:ext>
              </a:extLst>
            </p:cNvPr>
            <p:cNvSpPr/>
            <p:nvPr/>
          </p:nvSpPr>
          <p:spPr>
            <a:xfrm>
              <a:off x="1114158" y="333398"/>
              <a:ext cx="7662972" cy="678348"/>
            </a:xfrm>
            <a:prstGeom prst="rect">
              <a:avLst/>
            </a:prstGeom>
            <a:solidFill>
              <a:schemeClr val="bg1"/>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r>
                <a:rPr lang="en-US" sz="1200" b="1" kern="0">
                  <a:solidFill>
                    <a:srgbClr val="4F4F4F"/>
                  </a:solidFill>
                </a:rPr>
                <a:t>Channels and Accessibility</a:t>
              </a:r>
            </a:p>
          </p:txBody>
        </p:sp>
        <p:grpSp>
          <p:nvGrpSpPr>
            <p:cNvPr id="9" name="Group 8">
              <a:extLst>
                <a:ext uri="{FF2B5EF4-FFF2-40B4-BE49-F238E27FC236}">
                  <a16:creationId xmlns:a16="http://schemas.microsoft.com/office/drawing/2014/main" id="{897AFA1C-C7DE-BAD3-F61C-5A6F91482AFD}"/>
                </a:ext>
              </a:extLst>
            </p:cNvPr>
            <p:cNvGrpSpPr/>
            <p:nvPr/>
          </p:nvGrpSpPr>
          <p:grpSpPr>
            <a:xfrm>
              <a:off x="1468584" y="407298"/>
              <a:ext cx="1204947" cy="638051"/>
              <a:chOff x="5045036" y="2477633"/>
              <a:chExt cx="1489437" cy="986016"/>
            </a:xfrm>
          </p:grpSpPr>
          <p:pic>
            <p:nvPicPr>
              <p:cNvPr id="10" name="Graphic 9" descr="Laptop">
                <a:extLst>
                  <a:ext uri="{FF2B5EF4-FFF2-40B4-BE49-F238E27FC236}">
                    <a16:creationId xmlns:a16="http://schemas.microsoft.com/office/drawing/2014/main" id="{8CD1F432-C354-EBF4-D07D-64912759EEB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522826" y="2477633"/>
                <a:ext cx="548640" cy="548640"/>
              </a:xfrm>
              <a:prstGeom prst="rect">
                <a:avLst/>
              </a:prstGeom>
            </p:spPr>
          </p:pic>
          <p:sp>
            <p:nvSpPr>
              <p:cNvPr id="11" name="TextBox 10">
                <a:extLst>
                  <a:ext uri="{FF2B5EF4-FFF2-40B4-BE49-F238E27FC236}">
                    <a16:creationId xmlns:a16="http://schemas.microsoft.com/office/drawing/2014/main" id="{43F588DF-1B06-B33C-A2EA-8A9602A30768}"/>
                  </a:ext>
                </a:extLst>
              </p:cNvPr>
              <p:cNvSpPr txBox="1"/>
              <p:nvPr/>
            </p:nvSpPr>
            <p:spPr>
              <a:xfrm>
                <a:off x="5045036" y="2968206"/>
                <a:ext cx="1489437" cy="495443"/>
              </a:xfrm>
              <a:prstGeom prst="rect">
                <a:avLst/>
              </a:prstGeom>
            </p:spPr>
            <p:txBody>
              <a:bodyPr vert="horz" wrap="square" lIns="0" tIns="12700" rIns="0" bIns="0" rtlCol="0">
                <a:spAutoFit/>
              </a:bodyPr>
              <a:lstStyle/>
              <a:p>
                <a:pPr marL="12700" marR="5080">
                  <a:spcBef>
                    <a:spcPts val="100"/>
                  </a:spcBef>
                  <a:defRPr/>
                </a:pPr>
                <a:r>
                  <a:rPr lang="en-US" sz="1000">
                    <a:solidFill>
                      <a:prstClr val="black">
                        <a:lumMod val="75000"/>
                        <a:lumOff val="25000"/>
                      </a:prstClr>
                    </a:solidFill>
                    <a:cs typeface="Anek Devanagari" panose="020B0604020202020204" charset="0"/>
                  </a:rPr>
                  <a:t>Web / Laptop/ Tablet</a:t>
                </a:r>
              </a:p>
            </p:txBody>
          </p:sp>
        </p:grpSp>
        <p:grpSp>
          <p:nvGrpSpPr>
            <p:cNvPr id="12" name="Group 11">
              <a:extLst>
                <a:ext uri="{FF2B5EF4-FFF2-40B4-BE49-F238E27FC236}">
                  <a16:creationId xmlns:a16="http://schemas.microsoft.com/office/drawing/2014/main" id="{81A84ADB-0BF3-7C70-A236-0CFC263451A5}"/>
                </a:ext>
              </a:extLst>
            </p:cNvPr>
            <p:cNvGrpSpPr/>
            <p:nvPr/>
          </p:nvGrpSpPr>
          <p:grpSpPr>
            <a:xfrm>
              <a:off x="4604708" y="514829"/>
              <a:ext cx="480095" cy="555251"/>
              <a:chOff x="8590966" y="2477633"/>
              <a:chExt cx="719382" cy="777946"/>
            </a:xfrm>
          </p:grpSpPr>
          <p:pic>
            <p:nvPicPr>
              <p:cNvPr id="13" name="Graphic 12" descr="Smart Phone">
                <a:extLst>
                  <a:ext uri="{FF2B5EF4-FFF2-40B4-BE49-F238E27FC236}">
                    <a16:creationId xmlns:a16="http://schemas.microsoft.com/office/drawing/2014/main" id="{3DD1D37A-397C-8786-9D46-6329A29C97DF}"/>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590966" y="2477633"/>
                <a:ext cx="548640" cy="548640"/>
              </a:xfrm>
              <a:prstGeom prst="rect">
                <a:avLst/>
              </a:prstGeom>
            </p:spPr>
          </p:pic>
          <p:sp>
            <p:nvSpPr>
              <p:cNvPr id="14" name="TextBox 13">
                <a:extLst>
                  <a:ext uri="{FF2B5EF4-FFF2-40B4-BE49-F238E27FC236}">
                    <a16:creationId xmlns:a16="http://schemas.microsoft.com/office/drawing/2014/main" id="{302C131E-BDFD-7BE8-1045-7C7CBA74A51E}"/>
                  </a:ext>
                </a:extLst>
              </p:cNvPr>
              <p:cNvSpPr txBox="1"/>
              <p:nvPr/>
            </p:nvSpPr>
            <p:spPr>
              <a:xfrm>
                <a:off x="8590966" y="3022004"/>
                <a:ext cx="719382" cy="233575"/>
              </a:xfrm>
              <a:prstGeom prst="rect">
                <a:avLst/>
              </a:prstGeom>
            </p:spPr>
            <p:txBody>
              <a:bodyPr vert="horz" wrap="square" lIns="0" tIns="12700" rIns="0" bIns="0" rtlCol="0">
                <a:spAutoFit/>
              </a:bodyPr>
              <a:lstStyle/>
              <a:p>
                <a:pPr marL="12700" marR="5080">
                  <a:spcBef>
                    <a:spcPts val="100"/>
                  </a:spcBef>
                  <a:defRPr/>
                </a:pPr>
                <a:r>
                  <a:rPr lang="en-US" sz="1000">
                    <a:solidFill>
                      <a:prstClr val="black">
                        <a:lumMod val="75000"/>
                        <a:lumOff val="25000"/>
                      </a:prstClr>
                    </a:solidFill>
                    <a:cs typeface="Anek Devanagari" panose="020B0604020202020204" charset="0"/>
                  </a:rPr>
                  <a:t>Mobile </a:t>
                </a:r>
              </a:p>
            </p:txBody>
          </p:sp>
        </p:grpSp>
        <p:sp>
          <p:nvSpPr>
            <p:cNvPr id="15" name="Rectangle 14">
              <a:extLst>
                <a:ext uri="{FF2B5EF4-FFF2-40B4-BE49-F238E27FC236}">
                  <a16:creationId xmlns:a16="http://schemas.microsoft.com/office/drawing/2014/main" id="{AFE22CFE-A608-AE16-A555-E277EA9AAB47}"/>
                </a:ext>
              </a:extLst>
            </p:cNvPr>
            <p:cNvSpPr/>
            <p:nvPr/>
          </p:nvSpPr>
          <p:spPr>
            <a:xfrm>
              <a:off x="1463232" y="3250283"/>
              <a:ext cx="1407856" cy="579413"/>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Our expectations </a:t>
              </a:r>
              <a:r>
                <a:rPr lang="en-IN" sz="1100">
                  <a:solidFill>
                    <a:prstClr val="black">
                      <a:lumMod val="75000"/>
                      <a:lumOff val="25000"/>
                    </a:prstClr>
                  </a:solidFill>
                  <a:cs typeface="Anek Devanagari" panose="020B0604020202020204" charset="0"/>
                </a:rPr>
                <a:t>- HR policies, roles, A</a:t>
              </a:r>
              <a:r>
                <a:rPr lang="en-IN" sz="1100" b="1">
                  <a:solidFill>
                    <a:prstClr val="black">
                      <a:lumMod val="75000"/>
                      <a:lumOff val="25000"/>
                    </a:prstClr>
                  </a:solidFill>
                  <a:cs typeface="Anek Devanagari" panose="020B0604020202020204" charset="0"/>
                </a:rPr>
                <a:t> day in life – v</a:t>
              </a:r>
              <a:r>
                <a:rPr lang="en-IN" sz="1100">
                  <a:solidFill>
                    <a:prstClr val="black">
                      <a:lumMod val="75000"/>
                      <a:lumOff val="25000"/>
                    </a:prstClr>
                  </a:solidFill>
                  <a:cs typeface="Anek Devanagari" panose="020B0604020202020204" charset="0"/>
                </a:rPr>
                <a:t>irtual office env</a:t>
              </a:r>
            </a:p>
          </p:txBody>
        </p:sp>
        <p:sp>
          <p:nvSpPr>
            <p:cNvPr id="16" name="Rectangle 15">
              <a:extLst>
                <a:ext uri="{FF2B5EF4-FFF2-40B4-BE49-F238E27FC236}">
                  <a16:creationId xmlns:a16="http://schemas.microsoft.com/office/drawing/2014/main" id="{5611A0E4-C4F8-A94E-710C-4D93E9D388EF}"/>
                </a:ext>
              </a:extLst>
            </p:cNvPr>
            <p:cNvSpPr/>
            <p:nvPr/>
          </p:nvSpPr>
          <p:spPr>
            <a:xfrm>
              <a:off x="1463232" y="2456713"/>
              <a:ext cx="1407856"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How we work </a:t>
              </a:r>
              <a:r>
                <a:rPr lang="en-IN" sz="1100">
                  <a:solidFill>
                    <a:prstClr val="black">
                      <a:lumMod val="75000"/>
                      <a:lumOff val="25000"/>
                    </a:prstClr>
                  </a:solidFill>
                  <a:cs typeface="Anek Devanagari" panose="020B0604020202020204" charset="0"/>
                </a:rPr>
                <a:t>– Interactions, connections, forums</a:t>
              </a:r>
            </a:p>
          </p:txBody>
        </p:sp>
        <p:sp>
          <p:nvSpPr>
            <p:cNvPr id="17" name="Rectangle 16">
              <a:extLst>
                <a:ext uri="{FF2B5EF4-FFF2-40B4-BE49-F238E27FC236}">
                  <a16:creationId xmlns:a16="http://schemas.microsoft.com/office/drawing/2014/main" id="{2D484353-BC78-8A65-D8DC-D307BDE9817A}"/>
                </a:ext>
              </a:extLst>
            </p:cNvPr>
            <p:cNvSpPr/>
            <p:nvPr/>
          </p:nvSpPr>
          <p:spPr>
            <a:xfrm>
              <a:off x="1463232" y="1663144"/>
              <a:ext cx="1407856"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G</a:t>
              </a:r>
              <a:r>
                <a:rPr lang="en-IN" sz="1100" b="1" err="1">
                  <a:solidFill>
                    <a:prstClr val="black">
                      <a:lumMod val="75000"/>
                      <a:lumOff val="25000"/>
                    </a:prstClr>
                  </a:solidFill>
                  <a:cs typeface="Anek Devanagari" panose="020B0604020202020204" charset="0"/>
                </a:rPr>
                <a:t>etting</a:t>
              </a:r>
              <a:r>
                <a:rPr lang="en-IN" sz="1100" b="1">
                  <a:solidFill>
                    <a:prstClr val="black">
                      <a:lumMod val="75000"/>
                      <a:lumOff val="25000"/>
                    </a:prstClr>
                  </a:solidFill>
                  <a:cs typeface="Anek Devanagari" panose="020B0604020202020204" charset="0"/>
                </a:rPr>
                <a:t> to know us – EK HR content, Dubai content </a:t>
              </a:r>
            </a:p>
          </p:txBody>
        </p:sp>
        <p:sp>
          <p:nvSpPr>
            <p:cNvPr id="18" name="Rectangle 17">
              <a:extLst>
                <a:ext uri="{FF2B5EF4-FFF2-40B4-BE49-F238E27FC236}">
                  <a16:creationId xmlns:a16="http://schemas.microsoft.com/office/drawing/2014/main" id="{1B99D3EF-7F11-5A98-B87B-EA7724FAB630}"/>
                </a:ext>
              </a:extLst>
            </p:cNvPr>
            <p:cNvSpPr/>
            <p:nvPr/>
          </p:nvSpPr>
          <p:spPr>
            <a:xfrm>
              <a:off x="1461384" y="3954087"/>
              <a:ext cx="1407856" cy="579413"/>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Collaboration</a:t>
              </a:r>
              <a:r>
                <a:rPr lang="en-IN" sz="1100">
                  <a:solidFill>
                    <a:prstClr val="black">
                      <a:lumMod val="75000"/>
                      <a:lumOff val="25000"/>
                    </a:prstClr>
                  </a:solidFill>
                  <a:cs typeface="Anek Devanagari" panose="020B0604020202020204" charset="0"/>
                </a:rPr>
                <a:t> – sharing, engaging, communicating</a:t>
              </a:r>
            </a:p>
          </p:txBody>
        </p:sp>
        <p:sp>
          <p:nvSpPr>
            <p:cNvPr id="19" name="Rectangle 18">
              <a:extLst>
                <a:ext uri="{FF2B5EF4-FFF2-40B4-BE49-F238E27FC236}">
                  <a16:creationId xmlns:a16="http://schemas.microsoft.com/office/drawing/2014/main" id="{BE7B1511-13D1-E0FB-BE16-858D0C751AA6}"/>
                </a:ext>
              </a:extLst>
            </p:cNvPr>
            <p:cNvSpPr/>
            <p:nvPr/>
          </p:nvSpPr>
          <p:spPr>
            <a:xfrm>
              <a:off x="1461384" y="4683056"/>
              <a:ext cx="1407856" cy="579413"/>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Health &amp; well being</a:t>
              </a:r>
              <a:r>
                <a:rPr lang="en-IN" sz="1100">
                  <a:solidFill>
                    <a:prstClr val="black">
                      <a:lumMod val="75000"/>
                      <a:lumOff val="25000"/>
                    </a:prstClr>
                  </a:solidFill>
                  <a:cs typeface="Anek Devanagari" panose="020B0604020202020204" charset="0"/>
                </a:rPr>
                <a:t> – </a:t>
              </a:r>
              <a:r>
                <a:rPr lang="en-US" sz="1100">
                  <a:solidFill>
                    <a:prstClr val="black">
                      <a:lumMod val="75000"/>
                      <a:lumOff val="25000"/>
                    </a:prstClr>
                  </a:solidFill>
                  <a:cs typeface="Anek Devanagari" panose="020B0604020202020204" charset="0"/>
                </a:rPr>
                <a:t>health and wellbeing tools &amp; options</a:t>
              </a:r>
              <a:endParaRPr lang="en-IN" sz="1100">
                <a:solidFill>
                  <a:prstClr val="black">
                    <a:lumMod val="75000"/>
                    <a:lumOff val="25000"/>
                  </a:prstClr>
                </a:solidFill>
                <a:cs typeface="Anek Devanagari" panose="020B0604020202020204" charset="0"/>
              </a:endParaRPr>
            </a:p>
          </p:txBody>
        </p:sp>
        <p:sp>
          <p:nvSpPr>
            <p:cNvPr id="20" name="Rectangle 19">
              <a:extLst>
                <a:ext uri="{FF2B5EF4-FFF2-40B4-BE49-F238E27FC236}">
                  <a16:creationId xmlns:a16="http://schemas.microsoft.com/office/drawing/2014/main" id="{451DB2ED-FFA1-7621-3134-2EDAF3DF247A}"/>
                </a:ext>
              </a:extLst>
            </p:cNvPr>
            <p:cNvSpPr/>
            <p:nvPr/>
          </p:nvSpPr>
          <p:spPr>
            <a:xfrm>
              <a:off x="1651218" y="1328349"/>
              <a:ext cx="954574" cy="261610"/>
            </a:xfrm>
            <a:prstGeom prst="rect">
              <a:avLst/>
            </a:prstGeom>
            <a:noFill/>
            <a:ln w="25400" cap="flat" cmpd="sng" algn="ctr">
              <a:noFill/>
              <a:prstDash val="solid"/>
            </a:ln>
            <a:effectLst/>
          </p:spPr>
          <p:txBody>
            <a:bodyPr wrap="square">
              <a:spAutoFit/>
            </a:bodyPr>
            <a:lstStyle/>
            <a:p>
              <a:pPr algn="ctr" defTabSz="685767">
                <a:defRPr/>
              </a:pPr>
              <a:r>
                <a:rPr lang="en-US" sz="1100" b="1" kern="0">
                  <a:solidFill>
                    <a:srgbClr val="4F4F4F"/>
                  </a:solidFill>
                </a:rPr>
                <a:t>HR</a:t>
              </a:r>
            </a:p>
          </p:txBody>
        </p:sp>
        <p:sp>
          <p:nvSpPr>
            <p:cNvPr id="21" name="Rectangle 20">
              <a:extLst>
                <a:ext uri="{FF2B5EF4-FFF2-40B4-BE49-F238E27FC236}">
                  <a16:creationId xmlns:a16="http://schemas.microsoft.com/office/drawing/2014/main" id="{36F6B643-8989-E2F9-36DA-74590D669EF8}"/>
                </a:ext>
              </a:extLst>
            </p:cNvPr>
            <p:cNvSpPr/>
            <p:nvPr/>
          </p:nvSpPr>
          <p:spPr>
            <a:xfrm>
              <a:off x="3208683" y="1185355"/>
              <a:ext cx="1732010" cy="4294605"/>
            </a:xfrm>
            <a:prstGeom prst="rect">
              <a:avLst/>
            </a:prstGeom>
            <a:solidFill>
              <a:schemeClr val="tx2">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350">
                <a:solidFill>
                  <a:prstClr val="black"/>
                </a:solidFill>
              </a:endParaRPr>
            </a:p>
          </p:txBody>
        </p:sp>
        <p:sp>
          <p:nvSpPr>
            <p:cNvPr id="22" name="Rectangle 21">
              <a:extLst>
                <a:ext uri="{FF2B5EF4-FFF2-40B4-BE49-F238E27FC236}">
                  <a16:creationId xmlns:a16="http://schemas.microsoft.com/office/drawing/2014/main" id="{F4FD3235-2A1C-B8DF-C2BE-82318E61BCCF}"/>
                </a:ext>
              </a:extLst>
            </p:cNvPr>
            <p:cNvSpPr/>
            <p:nvPr/>
          </p:nvSpPr>
          <p:spPr>
            <a:xfrm>
              <a:off x="5132851" y="1185355"/>
              <a:ext cx="1598855" cy="4294605"/>
            </a:xfrm>
            <a:prstGeom prst="rect">
              <a:avLst/>
            </a:prstGeom>
            <a:solidFill>
              <a:schemeClr val="tx2">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350">
                <a:solidFill>
                  <a:prstClr val="black"/>
                </a:solidFill>
              </a:endParaRPr>
            </a:p>
          </p:txBody>
        </p:sp>
        <p:sp>
          <p:nvSpPr>
            <p:cNvPr id="23" name="Rectangle 22">
              <a:extLst>
                <a:ext uri="{FF2B5EF4-FFF2-40B4-BE49-F238E27FC236}">
                  <a16:creationId xmlns:a16="http://schemas.microsoft.com/office/drawing/2014/main" id="{66B7ABF3-9FCC-16AD-1CE7-F41C008DAEC3}"/>
                </a:ext>
              </a:extLst>
            </p:cNvPr>
            <p:cNvSpPr/>
            <p:nvPr/>
          </p:nvSpPr>
          <p:spPr>
            <a:xfrm>
              <a:off x="6835982" y="1185355"/>
              <a:ext cx="1783494" cy="4294605"/>
            </a:xfrm>
            <a:prstGeom prst="rect">
              <a:avLst/>
            </a:prstGeom>
            <a:solidFill>
              <a:schemeClr val="tx2">
                <a:lumMod val="10000"/>
                <a:lumOff val="9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defRPr/>
              </a:pPr>
              <a:endParaRPr lang="en-US" sz="1350">
                <a:solidFill>
                  <a:prstClr val="black"/>
                </a:solidFill>
              </a:endParaRPr>
            </a:p>
          </p:txBody>
        </p:sp>
        <p:sp>
          <p:nvSpPr>
            <p:cNvPr id="24" name="Rectangle 23">
              <a:extLst>
                <a:ext uri="{FF2B5EF4-FFF2-40B4-BE49-F238E27FC236}">
                  <a16:creationId xmlns:a16="http://schemas.microsoft.com/office/drawing/2014/main" id="{C0279429-7A60-3EEA-7353-C413CA1055A7}"/>
                </a:ext>
              </a:extLst>
            </p:cNvPr>
            <p:cNvSpPr/>
            <p:nvPr/>
          </p:nvSpPr>
          <p:spPr>
            <a:xfrm>
              <a:off x="3701264" y="1230179"/>
              <a:ext cx="1124121" cy="430887"/>
            </a:xfrm>
            <a:prstGeom prst="rect">
              <a:avLst/>
            </a:prstGeom>
            <a:noFill/>
            <a:ln w="25400" cap="flat" cmpd="sng" algn="ctr">
              <a:noFill/>
              <a:prstDash val="solid"/>
            </a:ln>
            <a:effectLst/>
          </p:spPr>
          <p:txBody>
            <a:bodyPr wrap="square">
              <a:spAutoFit/>
            </a:bodyPr>
            <a:lstStyle/>
            <a:p>
              <a:pPr defTabSz="685767">
                <a:defRPr/>
              </a:pPr>
              <a:r>
                <a:rPr lang="en-GB" sz="1100" b="1" kern="0">
                  <a:solidFill>
                    <a:srgbClr val="4F4F4F"/>
                  </a:solidFill>
                </a:rPr>
                <a:t>Crew service excellence </a:t>
              </a:r>
              <a:endParaRPr lang="en-US" sz="1100" b="1" kern="0">
                <a:solidFill>
                  <a:srgbClr val="4F4F4F"/>
                </a:solidFill>
              </a:endParaRPr>
            </a:p>
          </p:txBody>
        </p:sp>
        <p:sp>
          <p:nvSpPr>
            <p:cNvPr id="25" name="Rectangle 24">
              <a:extLst>
                <a:ext uri="{FF2B5EF4-FFF2-40B4-BE49-F238E27FC236}">
                  <a16:creationId xmlns:a16="http://schemas.microsoft.com/office/drawing/2014/main" id="{1C5B0DB3-A91D-0DA2-1FF2-73E3302D6F2B}"/>
                </a:ext>
              </a:extLst>
            </p:cNvPr>
            <p:cNvSpPr/>
            <p:nvPr/>
          </p:nvSpPr>
          <p:spPr>
            <a:xfrm>
              <a:off x="5502949" y="1259865"/>
              <a:ext cx="1634495" cy="261610"/>
            </a:xfrm>
            <a:prstGeom prst="rect">
              <a:avLst/>
            </a:prstGeom>
            <a:noFill/>
            <a:ln w="25400" cap="flat" cmpd="sng" algn="ctr">
              <a:noFill/>
              <a:prstDash val="solid"/>
            </a:ln>
            <a:effectLst/>
          </p:spPr>
          <p:txBody>
            <a:bodyPr wrap="square">
              <a:spAutoFit/>
            </a:bodyPr>
            <a:lstStyle/>
            <a:p>
              <a:pPr defTabSz="685767">
                <a:defRPr/>
              </a:pPr>
              <a:r>
                <a:rPr lang="en-US" sz="1100" b="1" kern="0">
                  <a:solidFill>
                    <a:srgbClr val="4F4F4F"/>
                  </a:solidFill>
                </a:rPr>
                <a:t>EK Retail</a:t>
              </a:r>
            </a:p>
          </p:txBody>
        </p:sp>
        <p:sp>
          <p:nvSpPr>
            <p:cNvPr id="26" name="Rectangle 25">
              <a:extLst>
                <a:ext uri="{FF2B5EF4-FFF2-40B4-BE49-F238E27FC236}">
                  <a16:creationId xmlns:a16="http://schemas.microsoft.com/office/drawing/2014/main" id="{823C344C-9E87-3E0C-D7EB-0843114644AF}"/>
                </a:ext>
              </a:extLst>
            </p:cNvPr>
            <p:cNvSpPr/>
            <p:nvPr/>
          </p:nvSpPr>
          <p:spPr>
            <a:xfrm>
              <a:off x="7711211" y="1339756"/>
              <a:ext cx="1634495" cy="261610"/>
            </a:xfrm>
            <a:prstGeom prst="rect">
              <a:avLst/>
            </a:prstGeom>
            <a:noFill/>
            <a:ln w="25400" cap="flat" cmpd="sng" algn="ctr">
              <a:noFill/>
              <a:prstDash val="solid"/>
            </a:ln>
            <a:effectLst/>
          </p:spPr>
          <p:txBody>
            <a:bodyPr wrap="square">
              <a:spAutoFit/>
            </a:bodyPr>
            <a:lstStyle/>
            <a:p>
              <a:pPr defTabSz="685767">
                <a:defRPr/>
              </a:pPr>
              <a:r>
                <a:rPr lang="en-GB" sz="1100" b="1" kern="0">
                  <a:solidFill>
                    <a:srgbClr val="4F4F4F"/>
                  </a:solidFill>
                </a:rPr>
                <a:t>Admin</a:t>
              </a:r>
              <a:endParaRPr lang="en-US" sz="1100" b="1" kern="0">
                <a:solidFill>
                  <a:srgbClr val="4F4F4F"/>
                </a:solidFill>
              </a:endParaRPr>
            </a:p>
          </p:txBody>
        </p:sp>
        <p:sp>
          <p:nvSpPr>
            <p:cNvPr id="27" name="Rectangle 26">
              <a:extLst>
                <a:ext uri="{FF2B5EF4-FFF2-40B4-BE49-F238E27FC236}">
                  <a16:creationId xmlns:a16="http://schemas.microsoft.com/office/drawing/2014/main" id="{0D871731-9DF2-6130-D2EA-5CBA8C2F5C5A}"/>
                </a:ext>
              </a:extLst>
            </p:cNvPr>
            <p:cNvSpPr/>
            <p:nvPr/>
          </p:nvSpPr>
          <p:spPr>
            <a:xfrm>
              <a:off x="5346708" y="3209932"/>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Ecommerce shopping</a:t>
              </a:r>
              <a:endParaRPr lang="en-IN" sz="1100">
                <a:solidFill>
                  <a:prstClr val="black">
                    <a:lumMod val="75000"/>
                    <a:lumOff val="25000"/>
                  </a:prstClr>
                </a:solidFill>
                <a:cs typeface="Anek Devanagari" panose="020B0604020202020204" charset="0"/>
              </a:endParaRPr>
            </a:p>
          </p:txBody>
        </p:sp>
        <p:sp>
          <p:nvSpPr>
            <p:cNvPr id="28" name="Rectangle 27">
              <a:extLst>
                <a:ext uri="{FF2B5EF4-FFF2-40B4-BE49-F238E27FC236}">
                  <a16:creationId xmlns:a16="http://schemas.microsoft.com/office/drawing/2014/main" id="{8B0953EA-6E4B-E980-6B00-6AB5F22D03D6}"/>
                </a:ext>
              </a:extLst>
            </p:cNvPr>
            <p:cNvSpPr/>
            <p:nvPr/>
          </p:nvSpPr>
          <p:spPr>
            <a:xfrm>
              <a:off x="5346708" y="1628515"/>
              <a:ext cx="1169542" cy="57190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3D Virtual stores</a:t>
              </a:r>
              <a:endParaRPr lang="en-IN" sz="1100" b="1">
                <a:solidFill>
                  <a:prstClr val="black">
                    <a:lumMod val="75000"/>
                    <a:lumOff val="25000"/>
                  </a:prstClr>
                </a:solidFill>
                <a:cs typeface="Anek Devanagari" panose="020B0604020202020204" charset="0"/>
              </a:endParaRPr>
            </a:p>
          </p:txBody>
        </p:sp>
        <p:sp>
          <p:nvSpPr>
            <p:cNvPr id="29" name="Rectangle 28">
              <a:extLst>
                <a:ext uri="{FF2B5EF4-FFF2-40B4-BE49-F238E27FC236}">
                  <a16:creationId xmlns:a16="http://schemas.microsoft.com/office/drawing/2014/main" id="{663F0447-EFDA-C70C-0757-09ECC670B86B}"/>
                </a:ext>
              </a:extLst>
            </p:cNvPr>
            <p:cNvSpPr/>
            <p:nvPr/>
          </p:nvSpPr>
          <p:spPr>
            <a:xfrm>
              <a:off x="5346708" y="2338270"/>
              <a:ext cx="1169542" cy="618999"/>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Immersive &amp; Personalized shopping exp</a:t>
              </a:r>
              <a:endParaRPr lang="en-IN" sz="1100" b="1">
                <a:solidFill>
                  <a:prstClr val="black">
                    <a:lumMod val="75000"/>
                    <a:lumOff val="25000"/>
                  </a:prstClr>
                </a:solidFill>
                <a:cs typeface="Anek Devanagari" panose="020B0604020202020204" charset="0"/>
              </a:endParaRPr>
            </a:p>
          </p:txBody>
        </p:sp>
        <p:sp>
          <p:nvSpPr>
            <p:cNvPr id="30" name="Rectangle 29">
              <a:extLst>
                <a:ext uri="{FF2B5EF4-FFF2-40B4-BE49-F238E27FC236}">
                  <a16:creationId xmlns:a16="http://schemas.microsoft.com/office/drawing/2014/main" id="{49D0E171-1E91-D4A3-4988-FCE93F96C85E}"/>
                </a:ext>
              </a:extLst>
            </p:cNvPr>
            <p:cNvSpPr/>
            <p:nvPr/>
          </p:nvSpPr>
          <p:spPr>
            <a:xfrm>
              <a:off x="5346708" y="3977535"/>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Payment methods</a:t>
              </a:r>
            </a:p>
            <a:p>
              <a:pPr algn="ctr" defTabSz="914355">
                <a:defRPr/>
              </a:pPr>
              <a:r>
                <a:rPr lang="en-IN" sz="1100" b="1">
                  <a:solidFill>
                    <a:prstClr val="black">
                      <a:lumMod val="75000"/>
                      <a:lumOff val="25000"/>
                    </a:prstClr>
                  </a:solidFill>
                  <a:cs typeface="Anek Devanagari" panose="020B0604020202020204" charset="0"/>
                </a:rPr>
                <a:t> </a:t>
              </a:r>
              <a:r>
                <a:rPr lang="en-IN" sz="1100">
                  <a:solidFill>
                    <a:prstClr val="black">
                      <a:lumMod val="75000"/>
                      <a:lumOff val="25000"/>
                    </a:prstClr>
                  </a:solidFill>
                  <a:cs typeface="Anek Devanagari" panose="020B0604020202020204" charset="0"/>
                </a:rPr>
                <a:t>(credit card, </a:t>
              </a:r>
              <a:r>
                <a:rPr lang="en-IN" sz="1100" err="1">
                  <a:solidFill>
                    <a:prstClr val="black">
                      <a:lumMod val="75000"/>
                      <a:lumOff val="25000"/>
                    </a:prstClr>
                  </a:solidFill>
                  <a:cs typeface="Anek Devanagari" panose="020B0604020202020204" charset="0"/>
                </a:rPr>
                <a:t>skymiles</a:t>
              </a:r>
              <a:r>
                <a:rPr lang="en-IN" sz="1100">
                  <a:solidFill>
                    <a:prstClr val="black">
                      <a:lumMod val="75000"/>
                      <a:lumOff val="25000"/>
                    </a:prstClr>
                  </a:solidFill>
                  <a:cs typeface="Anek Devanagari" panose="020B0604020202020204" charset="0"/>
                </a:rPr>
                <a:t>, salary) </a:t>
              </a:r>
            </a:p>
          </p:txBody>
        </p:sp>
        <p:sp>
          <p:nvSpPr>
            <p:cNvPr id="31" name="Rectangle 30">
              <a:extLst>
                <a:ext uri="{FF2B5EF4-FFF2-40B4-BE49-F238E27FC236}">
                  <a16:creationId xmlns:a16="http://schemas.microsoft.com/office/drawing/2014/main" id="{54C4E406-A025-2B65-BBD8-0AAC3CC9344E}"/>
                </a:ext>
              </a:extLst>
            </p:cNvPr>
            <p:cNvSpPr/>
            <p:nvPr/>
          </p:nvSpPr>
          <p:spPr>
            <a:xfrm>
              <a:off x="5346708" y="4825437"/>
              <a:ext cx="1169542" cy="544628"/>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Earn/Redeem – </a:t>
              </a:r>
              <a:r>
                <a:rPr lang="en-IN" sz="1100" b="1" err="1">
                  <a:solidFill>
                    <a:prstClr val="black">
                      <a:lumMod val="75000"/>
                      <a:lumOff val="25000"/>
                    </a:prstClr>
                  </a:solidFill>
                  <a:cs typeface="Anek Devanagari" panose="020B0604020202020204" charset="0"/>
                </a:rPr>
                <a:t>Skymiles</a:t>
              </a:r>
              <a:endParaRPr lang="en-IN" sz="1100" b="1">
                <a:solidFill>
                  <a:prstClr val="black">
                    <a:lumMod val="75000"/>
                    <a:lumOff val="25000"/>
                  </a:prstClr>
                </a:solidFill>
                <a:cs typeface="Anek Devanagari" panose="020B0604020202020204" charset="0"/>
              </a:endParaRPr>
            </a:p>
          </p:txBody>
        </p:sp>
        <p:sp>
          <p:nvSpPr>
            <p:cNvPr id="32" name="Rectangle 31">
              <a:extLst>
                <a:ext uri="{FF2B5EF4-FFF2-40B4-BE49-F238E27FC236}">
                  <a16:creationId xmlns:a16="http://schemas.microsoft.com/office/drawing/2014/main" id="{02D659D4-7922-084E-E974-6A3061549FB9}"/>
                </a:ext>
              </a:extLst>
            </p:cNvPr>
            <p:cNvSpPr/>
            <p:nvPr/>
          </p:nvSpPr>
          <p:spPr>
            <a:xfrm>
              <a:off x="3480576" y="1667583"/>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Learning</a:t>
              </a:r>
              <a:r>
                <a:rPr lang="en-IN" sz="1100">
                  <a:solidFill>
                    <a:prstClr val="black">
                      <a:lumMod val="75000"/>
                      <a:lumOff val="25000"/>
                    </a:prstClr>
                  </a:solidFill>
                  <a:cs typeface="Anek Devanagari" panose="020B0604020202020204" charset="0"/>
                </a:rPr>
                <a:t> –  </a:t>
              </a:r>
            </a:p>
            <a:p>
              <a:pPr algn="ctr" defTabSz="914355">
                <a:defRPr/>
              </a:pPr>
              <a:r>
                <a:rPr lang="en-IN" sz="1100">
                  <a:solidFill>
                    <a:prstClr val="black">
                      <a:lumMod val="75000"/>
                      <a:lumOff val="25000"/>
                    </a:prstClr>
                  </a:solidFill>
                  <a:cs typeface="Anek Devanagari" panose="020B0604020202020204" charset="0"/>
                </a:rPr>
                <a:t>pre-onboarding </a:t>
              </a:r>
            </a:p>
          </p:txBody>
        </p:sp>
        <p:sp>
          <p:nvSpPr>
            <p:cNvPr id="33" name="Rectangle 32">
              <a:extLst>
                <a:ext uri="{FF2B5EF4-FFF2-40B4-BE49-F238E27FC236}">
                  <a16:creationId xmlns:a16="http://schemas.microsoft.com/office/drawing/2014/main" id="{89B7ECF1-86B5-9772-75A5-C4B83076F6AA}"/>
                </a:ext>
              </a:extLst>
            </p:cNvPr>
            <p:cNvSpPr/>
            <p:nvPr/>
          </p:nvSpPr>
          <p:spPr>
            <a:xfrm>
              <a:off x="3489917" y="2440780"/>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Virtual Aircraft Cabin</a:t>
              </a:r>
              <a:r>
                <a:rPr lang="en-IN" sz="1100">
                  <a:solidFill>
                    <a:prstClr val="black">
                      <a:lumMod val="75000"/>
                      <a:lumOff val="25000"/>
                    </a:prstClr>
                  </a:solidFill>
                  <a:cs typeface="Anek Devanagari" panose="020B0604020202020204" charset="0"/>
                </a:rPr>
                <a:t>/CSTs </a:t>
              </a:r>
            </a:p>
          </p:txBody>
        </p:sp>
        <p:sp>
          <p:nvSpPr>
            <p:cNvPr id="34" name="Rectangle 33">
              <a:extLst>
                <a:ext uri="{FF2B5EF4-FFF2-40B4-BE49-F238E27FC236}">
                  <a16:creationId xmlns:a16="http://schemas.microsoft.com/office/drawing/2014/main" id="{A4EABB21-E67B-EF65-A910-BB436F199DAC}"/>
                </a:ext>
              </a:extLst>
            </p:cNvPr>
            <p:cNvSpPr/>
            <p:nvPr/>
          </p:nvSpPr>
          <p:spPr>
            <a:xfrm>
              <a:off x="3476322" y="3244827"/>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Virtual Classrooms</a:t>
              </a:r>
              <a:r>
                <a:rPr lang="en-IN" sz="1100">
                  <a:solidFill>
                    <a:prstClr val="black">
                      <a:lumMod val="75000"/>
                      <a:lumOff val="25000"/>
                    </a:prstClr>
                  </a:solidFill>
                  <a:cs typeface="Anek Devanagari" panose="020B0604020202020204" charset="0"/>
                </a:rPr>
                <a:t>, self learning</a:t>
              </a:r>
            </a:p>
          </p:txBody>
        </p:sp>
        <p:sp>
          <p:nvSpPr>
            <p:cNvPr id="35" name="Rectangle 34">
              <a:extLst>
                <a:ext uri="{FF2B5EF4-FFF2-40B4-BE49-F238E27FC236}">
                  <a16:creationId xmlns:a16="http://schemas.microsoft.com/office/drawing/2014/main" id="{7A3977D2-2FCE-E6E2-B3F6-EA14505DD2CC}"/>
                </a:ext>
              </a:extLst>
            </p:cNvPr>
            <p:cNvSpPr/>
            <p:nvPr/>
          </p:nvSpPr>
          <p:spPr>
            <a:xfrm>
              <a:off x="3476322" y="4019077"/>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Crew Duty Prep, AI coach</a:t>
              </a:r>
            </a:p>
          </p:txBody>
        </p:sp>
        <p:sp>
          <p:nvSpPr>
            <p:cNvPr id="36" name="Rectangle 35">
              <a:extLst>
                <a:ext uri="{FF2B5EF4-FFF2-40B4-BE49-F238E27FC236}">
                  <a16:creationId xmlns:a16="http://schemas.microsoft.com/office/drawing/2014/main" id="{859CD8EB-33EB-1DFF-8C5B-7D2DDC7F0C32}"/>
                </a:ext>
              </a:extLst>
            </p:cNvPr>
            <p:cNvSpPr/>
            <p:nvPr/>
          </p:nvSpPr>
          <p:spPr>
            <a:xfrm>
              <a:off x="3510045" y="4817332"/>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IN" sz="1100" b="1">
                  <a:solidFill>
                    <a:prstClr val="black">
                      <a:lumMod val="75000"/>
                      <a:lumOff val="25000"/>
                    </a:prstClr>
                  </a:solidFill>
                  <a:cs typeface="Anek Devanagari" panose="020B0604020202020204" charset="0"/>
                </a:rPr>
                <a:t>Uniform fitting </a:t>
              </a:r>
              <a:r>
                <a:rPr lang="en-IN" sz="1100">
                  <a:solidFill>
                    <a:prstClr val="black">
                      <a:lumMod val="75000"/>
                      <a:lumOff val="25000"/>
                    </a:prstClr>
                  </a:solidFill>
                  <a:cs typeface="Anek Devanagari" panose="020B0604020202020204" charset="0"/>
                </a:rPr>
                <a:t>&amp; grooming</a:t>
              </a:r>
            </a:p>
          </p:txBody>
        </p:sp>
        <p:sp>
          <p:nvSpPr>
            <p:cNvPr id="37" name="Rectangle 36">
              <a:extLst>
                <a:ext uri="{FF2B5EF4-FFF2-40B4-BE49-F238E27FC236}">
                  <a16:creationId xmlns:a16="http://schemas.microsoft.com/office/drawing/2014/main" id="{66362F89-7EA6-8A86-389A-EE37213C9991}"/>
                </a:ext>
              </a:extLst>
            </p:cNvPr>
            <p:cNvSpPr/>
            <p:nvPr/>
          </p:nvSpPr>
          <p:spPr>
            <a:xfrm>
              <a:off x="7113989" y="1616835"/>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Digital Asset Management</a:t>
              </a:r>
              <a:endParaRPr lang="en-IN" sz="1100">
                <a:solidFill>
                  <a:prstClr val="black">
                    <a:lumMod val="75000"/>
                    <a:lumOff val="25000"/>
                  </a:prstClr>
                </a:solidFill>
                <a:cs typeface="Anek Devanagari" panose="020B0604020202020204" charset="0"/>
              </a:endParaRPr>
            </a:p>
          </p:txBody>
        </p:sp>
        <p:sp>
          <p:nvSpPr>
            <p:cNvPr id="38" name="Rectangle 37">
              <a:extLst>
                <a:ext uri="{FF2B5EF4-FFF2-40B4-BE49-F238E27FC236}">
                  <a16:creationId xmlns:a16="http://schemas.microsoft.com/office/drawing/2014/main" id="{20DD8842-157F-3D60-E00C-D75A9053EDEB}"/>
                </a:ext>
              </a:extLst>
            </p:cNvPr>
            <p:cNvSpPr/>
            <p:nvPr/>
          </p:nvSpPr>
          <p:spPr>
            <a:xfrm>
              <a:off x="7129838" y="2380255"/>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Content Management</a:t>
              </a:r>
              <a:endParaRPr lang="en-IN" sz="1100">
                <a:solidFill>
                  <a:prstClr val="black">
                    <a:lumMod val="75000"/>
                    <a:lumOff val="25000"/>
                  </a:prstClr>
                </a:solidFill>
                <a:cs typeface="Anek Devanagari" panose="020B0604020202020204" charset="0"/>
              </a:endParaRPr>
            </a:p>
          </p:txBody>
        </p:sp>
        <p:sp>
          <p:nvSpPr>
            <p:cNvPr id="39" name="Rectangle 38">
              <a:extLst>
                <a:ext uri="{FF2B5EF4-FFF2-40B4-BE49-F238E27FC236}">
                  <a16:creationId xmlns:a16="http://schemas.microsoft.com/office/drawing/2014/main" id="{CA183E87-548E-11DE-022C-00A5845B7A15}"/>
                </a:ext>
              </a:extLst>
            </p:cNvPr>
            <p:cNvSpPr/>
            <p:nvPr/>
          </p:nvSpPr>
          <p:spPr>
            <a:xfrm>
              <a:off x="7133898" y="3208297"/>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User access &amp; profiles management</a:t>
              </a:r>
              <a:endParaRPr lang="en-IN" sz="1100">
                <a:solidFill>
                  <a:prstClr val="black">
                    <a:lumMod val="75000"/>
                    <a:lumOff val="25000"/>
                  </a:prstClr>
                </a:solidFill>
                <a:cs typeface="Anek Devanagari" panose="020B0604020202020204" charset="0"/>
              </a:endParaRPr>
            </a:p>
          </p:txBody>
        </p:sp>
        <p:sp>
          <p:nvSpPr>
            <p:cNvPr id="40" name="Rectangle 39">
              <a:extLst>
                <a:ext uri="{FF2B5EF4-FFF2-40B4-BE49-F238E27FC236}">
                  <a16:creationId xmlns:a16="http://schemas.microsoft.com/office/drawing/2014/main" id="{67B9D386-B271-84A4-09DD-2174D9C272D3}"/>
                </a:ext>
              </a:extLst>
            </p:cNvPr>
            <p:cNvSpPr/>
            <p:nvPr/>
          </p:nvSpPr>
          <p:spPr>
            <a:xfrm>
              <a:off x="7113989" y="4783584"/>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Reports</a:t>
              </a:r>
              <a:endParaRPr lang="en-IN" sz="1100">
                <a:solidFill>
                  <a:prstClr val="black">
                    <a:lumMod val="75000"/>
                    <a:lumOff val="25000"/>
                  </a:prstClr>
                </a:solidFill>
                <a:cs typeface="Anek Devanagari" panose="020B0604020202020204" charset="0"/>
              </a:endParaRPr>
            </a:p>
          </p:txBody>
        </p:sp>
        <p:sp>
          <p:nvSpPr>
            <p:cNvPr id="41" name="Rectangle 40">
              <a:extLst>
                <a:ext uri="{FF2B5EF4-FFF2-40B4-BE49-F238E27FC236}">
                  <a16:creationId xmlns:a16="http://schemas.microsoft.com/office/drawing/2014/main" id="{3CD45DFC-C972-1170-F397-0E4535234C21}"/>
                </a:ext>
              </a:extLst>
            </p:cNvPr>
            <p:cNvSpPr/>
            <p:nvPr/>
          </p:nvSpPr>
          <p:spPr>
            <a:xfrm>
              <a:off x="7121286" y="4003515"/>
              <a:ext cx="1169542" cy="626655"/>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Hub &amp; spokes – content personalization</a:t>
              </a:r>
              <a:endParaRPr lang="en-IN" sz="1100">
                <a:solidFill>
                  <a:prstClr val="black">
                    <a:lumMod val="75000"/>
                    <a:lumOff val="25000"/>
                  </a:prstClr>
                </a:solidFill>
                <a:cs typeface="Anek Devanagari" panose="020B0604020202020204" charset="0"/>
              </a:endParaRPr>
            </a:p>
          </p:txBody>
        </p:sp>
        <p:sp>
          <p:nvSpPr>
            <p:cNvPr id="42" name="Rectangle 41">
              <a:extLst>
                <a:ext uri="{FF2B5EF4-FFF2-40B4-BE49-F238E27FC236}">
                  <a16:creationId xmlns:a16="http://schemas.microsoft.com/office/drawing/2014/main" id="{8927C340-E3F5-22F5-1A6F-1DAC0249C525}"/>
                </a:ext>
              </a:extLst>
            </p:cNvPr>
            <p:cNvSpPr/>
            <p:nvPr/>
          </p:nvSpPr>
          <p:spPr>
            <a:xfrm>
              <a:off x="1365988" y="6108042"/>
              <a:ext cx="1358424" cy="329517"/>
            </a:xfrm>
            <a:prstGeom prst="rect">
              <a:avLst/>
            </a:prstGeom>
            <a:solidFill>
              <a:schemeClr val="bg1"/>
            </a:solidFill>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lIns="91440" tIns="45720" rIns="91440" bIns="45720"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cs typeface="Anek Devanagari"/>
                </a:rPr>
                <a:t>Build your Avatars</a:t>
              </a:r>
              <a:endParaRPr lang="en-IN" sz="1100">
                <a:solidFill>
                  <a:prstClr val="black">
                    <a:lumMod val="75000"/>
                    <a:lumOff val="25000"/>
                  </a:prstClr>
                </a:solidFill>
                <a:cs typeface="Anek Devanagari" panose="020B0604020202020204" charset="0"/>
              </a:endParaRPr>
            </a:p>
          </p:txBody>
        </p:sp>
        <p:sp>
          <p:nvSpPr>
            <p:cNvPr id="43" name="Rectangle 42">
              <a:extLst>
                <a:ext uri="{FF2B5EF4-FFF2-40B4-BE49-F238E27FC236}">
                  <a16:creationId xmlns:a16="http://schemas.microsoft.com/office/drawing/2014/main" id="{41E5EF22-3FC2-1870-F665-2F48C021BBFC}"/>
                </a:ext>
              </a:extLst>
            </p:cNvPr>
            <p:cNvSpPr/>
            <p:nvPr/>
          </p:nvSpPr>
          <p:spPr>
            <a:xfrm>
              <a:off x="2861383" y="6101313"/>
              <a:ext cx="1229878" cy="326699"/>
            </a:xfrm>
            <a:prstGeom prst="rect">
              <a:avLst/>
            </a:prstGeom>
            <a:solidFill>
              <a:schemeClr val="bg1"/>
            </a:solidFill>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Virtual Assistant</a:t>
              </a:r>
              <a:endParaRPr lang="en-IN" sz="1100">
                <a:solidFill>
                  <a:prstClr val="black">
                    <a:lumMod val="75000"/>
                    <a:lumOff val="25000"/>
                  </a:prstClr>
                </a:solidFill>
                <a:cs typeface="Anek Devanagari" panose="020B0604020202020204" charset="0"/>
              </a:endParaRPr>
            </a:p>
          </p:txBody>
        </p:sp>
        <p:sp>
          <p:nvSpPr>
            <p:cNvPr id="44" name="Arrow: Left-Right 43">
              <a:extLst>
                <a:ext uri="{FF2B5EF4-FFF2-40B4-BE49-F238E27FC236}">
                  <a16:creationId xmlns:a16="http://schemas.microsoft.com/office/drawing/2014/main" id="{B29C465A-E557-C8B9-A783-6F2FA36E6E8E}"/>
                </a:ext>
              </a:extLst>
            </p:cNvPr>
            <p:cNvSpPr/>
            <p:nvPr/>
          </p:nvSpPr>
          <p:spPr>
            <a:xfrm>
              <a:off x="8987152" y="2870603"/>
              <a:ext cx="437624" cy="261610"/>
            </a:xfrm>
            <a:prstGeom prst="leftRightArrow">
              <a:avLst>
                <a:gd name="adj1" fmla="val 50000"/>
                <a:gd name="adj2" fmla="val 50000"/>
              </a:avLst>
            </a:prstGeom>
            <a:solidFill>
              <a:schemeClr val="accent1">
                <a:lumMod val="60000"/>
                <a:lumOff val="4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endParaRPr>
            </a:p>
          </p:txBody>
        </p:sp>
        <p:sp>
          <p:nvSpPr>
            <p:cNvPr id="52" name="Rectangle 51">
              <a:extLst>
                <a:ext uri="{FF2B5EF4-FFF2-40B4-BE49-F238E27FC236}">
                  <a16:creationId xmlns:a16="http://schemas.microsoft.com/office/drawing/2014/main" id="{04DF8F6F-3CD0-E014-8092-60FBD03A6B1F}"/>
                </a:ext>
              </a:extLst>
            </p:cNvPr>
            <p:cNvSpPr/>
            <p:nvPr/>
          </p:nvSpPr>
          <p:spPr>
            <a:xfrm>
              <a:off x="4545193" y="5919089"/>
              <a:ext cx="1634495" cy="261610"/>
            </a:xfrm>
            <a:prstGeom prst="rect">
              <a:avLst/>
            </a:prstGeom>
            <a:noFill/>
            <a:ln w="25400" cap="flat" cmpd="sng" algn="ctr">
              <a:noFill/>
              <a:prstDash val="solid"/>
            </a:ln>
            <a:effectLst/>
          </p:spPr>
          <p:txBody>
            <a:bodyPr wrap="square">
              <a:spAutoFit/>
            </a:bodyPr>
            <a:lstStyle/>
            <a:p>
              <a:pPr defTabSz="685767">
                <a:defRPr/>
              </a:pPr>
              <a:r>
                <a:rPr lang="en-US" sz="1100" b="1" kern="0">
                  <a:solidFill>
                    <a:srgbClr val="4F4F4F"/>
                  </a:solidFill>
                </a:rPr>
                <a:t>Experience</a:t>
              </a:r>
            </a:p>
          </p:txBody>
        </p:sp>
        <p:sp>
          <p:nvSpPr>
            <p:cNvPr id="53" name="Rectangle 52">
              <a:extLst>
                <a:ext uri="{FF2B5EF4-FFF2-40B4-BE49-F238E27FC236}">
                  <a16:creationId xmlns:a16="http://schemas.microsoft.com/office/drawing/2014/main" id="{BB9C1EEC-7B8F-8DCB-70A2-B64D06C31914}"/>
                </a:ext>
              </a:extLst>
            </p:cNvPr>
            <p:cNvSpPr/>
            <p:nvPr/>
          </p:nvSpPr>
          <p:spPr>
            <a:xfrm>
              <a:off x="4281114" y="6099725"/>
              <a:ext cx="1229878" cy="309222"/>
            </a:xfrm>
            <a:prstGeom prst="rect">
              <a:avLst/>
            </a:prstGeom>
            <a:solidFill>
              <a:schemeClr val="bg1"/>
            </a:solidFill>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Personalization</a:t>
              </a:r>
              <a:endParaRPr lang="en-IN" sz="1100">
                <a:solidFill>
                  <a:prstClr val="black">
                    <a:lumMod val="75000"/>
                    <a:lumOff val="25000"/>
                  </a:prstClr>
                </a:solidFill>
                <a:cs typeface="Anek Devanagari" panose="020B0604020202020204" charset="0"/>
              </a:endParaRPr>
            </a:p>
          </p:txBody>
        </p:sp>
        <p:sp>
          <p:nvSpPr>
            <p:cNvPr id="54" name="Rectangle 53">
              <a:extLst>
                <a:ext uri="{FF2B5EF4-FFF2-40B4-BE49-F238E27FC236}">
                  <a16:creationId xmlns:a16="http://schemas.microsoft.com/office/drawing/2014/main" id="{1AC70A18-972D-3E25-A72F-B3D4A08C0418}"/>
                </a:ext>
              </a:extLst>
            </p:cNvPr>
            <p:cNvSpPr/>
            <p:nvPr/>
          </p:nvSpPr>
          <p:spPr>
            <a:xfrm>
              <a:off x="5678757" y="6092905"/>
              <a:ext cx="1280189" cy="316042"/>
            </a:xfrm>
            <a:prstGeom prst="rect">
              <a:avLst/>
            </a:prstGeom>
            <a:solidFill>
              <a:schemeClr val="bg1"/>
            </a:solidFill>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Content Gamification</a:t>
              </a:r>
              <a:endParaRPr lang="en-IN" sz="1100">
                <a:solidFill>
                  <a:prstClr val="black">
                    <a:lumMod val="75000"/>
                    <a:lumOff val="25000"/>
                  </a:prstClr>
                </a:solidFill>
                <a:cs typeface="Anek Devanagari" panose="020B0604020202020204" charset="0"/>
              </a:endParaRPr>
            </a:p>
          </p:txBody>
        </p:sp>
        <p:sp>
          <p:nvSpPr>
            <p:cNvPr id="55" name="Rectangle 54">
              <a:extLst>
                <a:ext uri="{FF2B5EF4-FFF2-40B4-BE49-F238E27FC236}">
                  <a16:creationId xmlns:a16="http://schemas.microsoft.com/office/drawing/2014/main" id="{7BC95A06-ABAD-F0ED-62BA-7A5964F02F97}"/>
                </a:ext>
              </a:extLst>
            </p:cNvPr>
            <p:cNvSpPr/>
            <p:nvPr/>
          </p:nvSpPr>
          <p:spPr>
            <a:xfrm>
              <a:off x="7126710" y="6072562"/>
              <a:ext cx="1280189" cy="316042"/>
            </a:xfrm>
            <a:prstGeom prst="rect">
              <a:avLst/>
            </a:prstGeom>
            <a:solidFill>
              <a:schemeClr val="bg1"/>
            </a:solidFill>
            <a:ln w="6350">
              <a:solidFill>
                <a:schemeClr val="bg1">
                  <a:lumMod val="50000"/>
                </a:schemeClr>
              </a:solidFill>
            </a:ln>
          </p:spPr>
          <p:style>
            <a:lnRef idx="2">
              <a:schemeClr val="dk1"/>
            </a:lnRef>
            <a:fillRef idx="1">
              <a:schemeClr val="lt1"/>
            </a:fillRef>
            <a:effectRef idx="0">
              <a:schemeClr val="dk1"/>
            </a:effectRef>
            <a:fontRef idx="minor">
              <a:schemeClr val="dk1"/>
            </a:fontRef>
          </p:style>
          <p:txBody>
            <a:bodyPr vert="horz"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914355">
                <a:defRPr/>
              </a:pPr>
              <a:r>
                <a:rPr lang="en-US" sz="1100" b="1">
                  <a:solidFill>
                    <a:prstClr val="black">
                      <a:lumMod val="75000"/>
                      <a:lumOff val="25000"/>
                    </a:prstClr>
                  </a:solidFill>
                  <a:cs typeface="Anek Devanagari" panose="020B0604020202020204" charset="0"/>
                </a:rPr>
                <a:t>AI Bots</a:t>
              </a:r>
              <a:endParaRPr lang="en-IN" sz="1100">
                <a:solidFill>
                  <a:prstClr val="black">
                    <a:lumMod val="75000"/>
                    <a:lumOff val="25000"/>
                  </a:prstClr>
                </a:solidFill>
                <a:cs typeface="Anek Devanagari" panose="020B0604020202020204" charset="0"/>
              </a:endParaRPr>
            </a:p>
          </p:txBody>
        </p:sp>
        <p:grpSp>
          <p:nvGrpSpPr>
            <p:cNvPr id="56" name="Group 55">
              <a:extLst>
                <a:ext uri="{FF2B5EF4-FFF2-40B4-BE49-F238E27FC236}">
                  <a16:creationId xmlns:a16="http://schemas.microsoft.com/office/drawing/2014/main" id="{6FFA3005-574D-A83A-A409-0A7CDAA5ED82}"/>
                </a:ext>
              </a:extLst>
            </p:cNvPr>
            <p:cNvGrpSpPr/>
            <p:nvPr/>
          </p:nvGrpSpPr>
          <p:grpSpPr>
            <a:xfrm>
              <a:off x="3311808" y="452565"/>
              <a:ext cx="480095" cy="575725"/>
              <a:chOff x="6969984" y="2477633"/>
              <a:chExt cx="719382" cy="702749"/>
            </a:xfrm>
          </p:grpSpPr>
          <p:pic>
            <p:nvPicPr>
              <p:cNvPr id="57" name="Graphic 56" descr="Tablet">
                <a:extLst>
                  <a:ext uri="{FF2B5EF4-FFF2-40B4-BE49-F238E27FC236}">
                    <a16:creationId xmlns:a16="http://schemas.microsoft.com/office/drawing/2014/main" id="{902D9603-BAF4-26B3-41BF-69FB0620F0C7}"/>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7031915" y="2477633"/>
                <a:ext cx="548640" cy="548640"/>
              </a:xfrm>
              <a:prstGeom prst="rect">
                <a:avLst/>
              </a:prstGeom>
            </p:spPr>
          </p:pic>
          <p:sp>
            <p:nvSpPr>
              <p:cNvPr id="58" name="TextBox 57">
                <a:extLst>
                  <a:ext uri="{FF2B5EF4-FFF2-40B4-BE49-F238E27FC236}">
                    <a16:creationId xmlns:a16="http://schemas.microsoft.com/office/drawing/2014/main" id="{2ED0943C-0801-D83B-1352-9318C97C40E8}"/>
                  </a:ext>
                </a:extLst>
              </p:cNvPr>
              <p:cNvSpPr txBox="1"/>
              <p:nvPr/>
            </p:nvSpPr>
            <p:spPr>
              <a:xfrm>
                <a:off x="6969984" y="2976888"/>
                <a:ext cx="719382" cy="203494"/>
              </a:xfrm>
              <a:prstGeom prst="rect">
                <a:avLst/>
              </a:prstGeom>
            </p:spPr>
            <p:txBody>
              <a:bodyPr vert="horz" wrap="square" lIns="0" tIns="12700" rIns="0" bIns="0" rtlCol="0">
                <a:spAutoFit/>
              </a:bodyPr>
              <a:lstStyle>
                <a:defPPr>
                  <a:defRPr lang="en-US"/>
                </a:defPPr>
                <a:lvl1pPr marL="12700" marR="5080" lvl="0" indent="0" fontAlgn="auto">
                  <a:lnSpc>
                    <a:spcPct val="100000"/>
                  </a:lnSpc>
                  <a:spcBef>
                    <a:spcPts val="100"/>
                  </a:spcBef>
                  <a:spcAft>
                    <a:spcPts val="0"/>
                  </a:spcAft>
                  <a:buClrTx/>
                  <a:buSzTx/>
                  <a:buFontTx/>
                  <a:buNone/>
                  <a:tabLst/>
                  <a:defRPr kumimoji="0" sz="1000" b="0" i="0" u="none" strike="noStrike" cap="none" spc="0" normalizeH="0" baseline="0">
                    <a:ln>
                      <a:noFill/>
                    </a:ln>
                    <a:solidFill>
                      <a:prstClr val="black">
                        <a:lumMod val="75000"/>
                        <a:lumOff val="25000"/>
                      </a:prstClr>
                    </a:solidFill>
                    <a:effectLst/>
                    <a:uLnTx/>
                    <a:uFillTx/>
                    <a:latin typeface="Arial" panose="020B0604020202020204" pitchFamily="34" charset="0"/>
                    <a:cs typeface="Arial" panose="020B0604020202020204" pitchFamily="34" charset="0"/>
                  </a:defRPr>
                </a:lvl1pPr>
              </a:lstStyle>
              <a:p>
                <a:r>
                  <a:rPr lang="en-US">
                    <a:latin typeface="+mn-lt"/>
                    <a:cs typeface="Anek Devanagari" panose="020B0604020202020204" charset="0"/>
                  </a:rPr>
                  <a:t>Tablet </a:t>
                </a:r>
              </a:p>
            </p:txBody>
          </p:sp>
        </p:grpSp>
        <p:pic>
          <p:nvPicPr>
            <p:cNvPr id="59" name="Picture 58" descr="Text&#10;&#10;Description automatically generated">
              <a:extLst>
                <a:ext uri="{FF2B5EF4-FFF2-40B4-BE49-F238E27FC236}">
                  <a16:creationId xmlns:a16="http://schemas.microsoft.com/office/drawing/2014/main" id="{2F44D04D-8E05-CAE4-D4BA-2EE4D7E60724}"/>
                </a:ext>
              </a:extLst>
            </p:cNvPr>
            <p:cNvPicPr>
              <a:picLocks noChangeAspect="1"/>
            </p:cNvPicPr>
            <p:nvPr/>
          </p:nvPicPr>
          <p:blipFill rotWithShape="1">
            <a:blip r:embed="rId9">
              <a:extLst>
                <a:ext uri="{28A0092B-C50C-407E-A947-70E740481C1C}">
                  <a14:useLocalDpi xmlns:a14="http://schemas.microsoft.com/office/drawing/2010/main" val="0"/>
                </a:ext>
              </a:extLst>
            </a:blip>
            <a:srcRect t="-31680" b="-1"/>
            <a:stretch/>
          </p:blipFill>
          <p:spPr>
            <a:xfrm>
              <a:off x="7399495" y="217520"/>
              <a:ext cx="665779" cy="705482"/>
            </a:xfrm>
            <a:prstGeom prst="rect">
              <a:avLst/>
            </a:prstGeom>
            <a:noFill/>
          </p:spPr>
        </p:pic>
        <p:sp>
          <p:nvSpPr>
            <p:cNvPr id="60" name="TextBox 59">
              <a:extLst>
                <a:ext uri="{FF2B5EF4-FFF2-40B4-BE49-F238E27FC236}">
                  <a16:creationId xmlns:a16="http://schemas.microsoft.com/office/drawing/2014/main" id="{C47D0CA4-EADC-8EC9-5F2C-1A8546E0C742}"/>
                </a:ext>
              </a:extLst>
            </p:cNvPr>
            <p:cNvSpPr txBox="1"/>
            <p:nvPr/>
          </p:nvSpPr>
          <p:spPr>
            <a:xfrm>
              <a:off x="7165178" y="848978"/>
              <a:ext cx="1367989" cy="166712"/>
            </a:xfrm>
            <a:prstGeom prst="rect">
              <a:avLst/>
            </a:prstGeom>
            <a:solidFill>
              <a:schemeClr val="bg1"/>
            </a:solidFill>
          </p:spPr>
          <p:txBody>
            <a:bodyPr vert="horz" wrap="square" lIns="0" tIns="12700" rIns="0" bIns="0" rtlCol="0">
              <a:spAutoFit/>
            </a:bodyPr>
            <a:lstStyle/>
            <a:p>
              <a:pPr marL="12700" marR="5080">
                <a:spcBef>
                  <a:spcPts val="100"/>
                </a:spcBef>
                <a:defRPr/>
              </a:pPr>
              <a:r>
                <a:rPr lang="en-US" sz="1000">
                  <a:solidFill>
                    <a:prstClr val="black">
                      <a:lumMod val="75000"/>
                      <a:lumOff val="25000"/>
                    </a:prstClr>
                  </a:solidFill>
                  <a:cs typeface="Anek Devanagari" panose="020B0604020202020204" charset="0"/>
                </a:rPr>
                <a:t>VR Headset/wearables </a:t>
              </a:r>
            </a:p>
          </p:txBody>
        </p:sp>
        <p:pic>
          <p:nvPicPr>
            <p:cNvPr id="61" name="Picture 60" descr="A pair of black glasses&#10;&#10;Description automatically generated with medium confidence">
              <a:extLst>
                <a:ext uri="{FF2B5EF4-FFF2-40B4-BE49-F238E27FC236}">
                  <a16:creationId xmlns:a16="http://schemas.microsoft.com/office/drawing/2014/main" id="{C13EE493-C9EB-A2CD-1D3A-6FBEA6CF130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900877" y="388783"/>
              <a:ext cx="570720" cy="570720"/>
            </a:xfrm>
            <a:prstGeom prst="rect">
              <a:avLst/>
            </a:prstGeom>
          </p:spPr>
        </p:pic>
        <p:sp>
          <p:nvSpPr>
            <p:cNvPr id="62" name="TextBox 61">
              <a:extLst>
                <a:ext uri="{FF2B5EF4-FFF2-40B4-BE49-F238E27FC236}">
                  <a16:creationId xmlns:a16="http://schemas.microsoft.com/office/drawing/2014/main" id="{C071C2DE-4974-6461-6832-3B2AEF50E6C4}"/>
                </a:ext>
              </a:extLst>
            </p:cNvPr>
            <p:cNvSpPr txBox="1"/>
            <p:nvPr/>
          </p:nvSpPr>
          <p:spPr>
            <a:xfrm>
              <a:off x="5796673" y="858086"/>
              <a:ext cx="1064964" cy="166712"/>
            </a:xfrm>
            <a:prstGeom prst="rect">
              <a:avLst/>
            </a:prstGeom>
            <a:noFill/>
          </p:spPr>
          <p:txBody>
            <a:bodyPr vert="horz" wrap="square" lIns="0" tIns="12700" rIns="0" bIns="0" rtlCol="0">
              <a:spAutoFit/>
            </a:bodyPr>
            <a:lstStyle/>
            <a:p>
              <a:pPr marL="12700" marR="5080">
                <a:spcBef>
                  <a:spcPts val="100"/>
                </a:spcBef>
                <a:defRPr/>
              </a:pPr>
              <a:r>
                <a:rPr lang="en-US" sz="1000">
                  <a:solidFill>
                    <a:prstClr val="black">
                      <a:lumMod val="75000"/>
                      <a:lumOff val="25000"/>
                    </a:prstClr>
                  </a:solidFill>
                  <a:cs typeface="Anek Devanagari" panose="020B0604020202020204" charset="0"/>
                </a:rPr>
                <a:t>Google glasses</a:t>
              </a:r>
            </a:p>
          </p:txBody>
        </p:sp>
        <p:sp>
          <p:nvSpPr>
            <p:cNvPr id="2" name="Rectangle 1">
              <a:extLst>
                <a:ext uri="{FF2B5EF4-FFF2-40B4-BE49-F238E27FC236}">
                  <a16:creationId xmlns:a16="http://schemas.microsoft.com/office/drawing/2014/main" id="{8E6CAFB9-BE34-0385-F1CE-CD1A79AC066A}"/>
                </a:ext>
              </a:extLst>
            </p:cNvPr>
            <p:cNvSpPr/>
            <p:nvPr/>
          </p:nvSpPr>
          <p:spPr>
            <a:xfrm>
              <a:off x="9423011" y="406466"/>
              <a:ext cx="221938" cy="5982137"/>
            </a:xfrm>
            <a:prstGeom prst="rect">
              <a:avLst/>
            </a:prstGeom>
            <a:solidFill>
              <a:schemeClr val="accent3">
                <a:lumMod val="40000"/>
                <a:lumOff val="60000"/>
              </a:schemeClr>
            </a:solidFill>
            <a:ln w="63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a:solidFill>
                    <a:schemeClr val="tx1"/>
                  </a:solidFill>
                </a:rPr>
                <a:t>I</a:t>
              </a:r>
            </a:p>
            <a:p>
              <a:r>
                <a:rPr lang="en-US" sz="1200">
                  <a:solidFill>
                    <a:schemeClr val="tx1"/>
                  </a:solidFill>
                </a:rPr>
                <a:t>NTEGRATION</a:t>
              </a:r>
            </a:p>
            <a:p>
              <a:r>
                <a:rPr lang="en-US" sz="1200">
                  <a:solidFill>
                    <a:schemeClr val="tx1"/>
                  </a:solidFill>
                </a:rPr>
                <a:t> LAYER</a:t>
              </a:r>
              <a:endParaRPr lang="en-US" sz="1100">
                <a:solidFill>
                  <a:schemeClr val="tx1"/>
                </a:solidFill>
              </a:endParaRPr>
            </a:p>
          </p:txBody>
        </p:sp>
        <p:sp>
          <p:nvSpPr>
            <p:cNvPr id="64" name="Rectangle 63">
              <a:extLst>
                <a:ext uri="{FF2B5EF4-FFF2-40B4-BE49-F238E27FC236}">
                  <a16:creationId xmlns:a16="http://schemas.microsoft.com/office/drawing/2014/main" id="{F3916EE2-F7AA-85ED-7111-B70D9D01233A}"/>
                </a:ext>
              </a:extLst>
            </p:cNvPr>
            <p:cNvSpPr/>
            <p:nvPr/>
          </p:nvSpPr>
          <p:spPr>
            <a:xfrm>
              <a:off x="1116904" y="5625971"/>
              <a:ext cx="7640876" cy="219204"/>
            </a:xfrm>
            <a:prstGeom prst="rect">
              <a:avLst/>
            </a:prstGeom>
            <a:solidFill>
              <a:schemeClr val="accent6">
                <a:lumMod val="20000"/>
                <a:lumOff val="8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b="1">
                  <a:solidFill>
                    <a:prstClr val="black">
                      <a:lumMod val="75000"/>
                      <a:lumOff val="25000"/>
                    </a:prstClr>
                  </a:solidFill>
                  <a:cs typeface="Anek Devanagari" panose="020B0604020202020204" charset="0"/>
                </a:rPr>
                <a:t>Digital Identities</a:t>
              </a:r>
              <a:endParaRPr lang="en-US" sz="1100" b="1">
                <a:solidFill>
                  <a:prstClr val="black">
                    <a:lumMod val="75000"/>
                    <a:lumOff val="25000"/>
                  </a:prstClr>
                </a:solidFill>
                <a:cs typeface="Anek Devanagari" panose="020B0604020202020204" charset="0"/>
              </a:endParaRPr>
            </a:p>
          </p:txBody>
        </p:sp>
      </p:grpSp>
      <p:sp>
        <p:nvSpPr>
          <p:cNvPr id="66" name="Slide Number Placeholder 3">
            <a:extLst>
              <a:ext uri="{FF2B5EF4-FFF2-40B4-BE49-F238E27FC236}">
                <a16:creationId xmlns:a16="http://schemas.microsoft.com/office/drawing/2014/main" id="{ED1B2E6D-68B9-F224-34D6-09A0A36A8119}"/>
              </a:ext>
            </a:extLst>
          </p:cNvPr>
          <p:cNvSpPr>
            <a:spLocks noGrp="1"/>
          </p:cNvSpPr>
          <p:nvPr>
            <p:ph type="sldNum" sz="quarter" idx="11"/>
          </p:nvPr>
        </p:nvSpPr>
        <p:spPr>
          <a:xfrm>
            <a:off x="259358" y="6440633"/>
            <a:ext cx="274320" cy="182880"/>
          </a:xfrm>
        </p:spPr>
        <p:txBody>
          <a:bodyPr/>
          <a:lstStyle/>
          <a:p>
            <a:fld id="{B8AA9E63-3EC3-4709-BFEA-512F00275D99}" type="slidenum">
              <a:rPr lang="en-IN" smtClean="0"/>
              <a:pPr/>
              <a:t>23</a:t>
            </a:fld>
            <a:endParaRPr lang="en-IN"/>
          </a:p>
        </p:txBody>
      </p:sp>
      <p:sp>
        <p:nvSpPr>
          <p:cNvPr id="72" name="Title 71">
            <a:extLst>
              <a:ext uri="{FF2B5EF4-FFF2-40B4-BE49-F238E27FC236}">
                <a16:creationId xmlns:a16="http://schemas.microsoft.com/office/drawing/2014/main" id="{8BBD0FF6-AC01-51B2-049D-9335FC5B93EF}"/>
              </a:ext>
            </a:extLst>
          </p:cNvPr>
          <p:cNvSpPr>
            <a:spLocks noGrp="1"/>
          </p:cNvSpPr>
          <p:nvPr>
            <p:ph type="title"/>
          </p:nvPr>
        </p:nvSpPr>
        <p:spPr/>
        <p:txBody>
          <a:bodyPr/>
          <a:lstStyle/>
          <a:p>
            <a:r>
              <a:rPr lang="en-US"/>
              <a:t>High Level Functional View</a:t>
            </a:r>
            <a:endParaRPr lang="en-IN"/>
          </a:p>
        </p:txBody>
      </p:sp>
      <p:sp>
        <p:nvSpPr>
          <p:cNvPr id="80" name="Footer Placeholder 6">
            <a:extLst>
              <a:ext uri="{FF2B5EF4-FFF2-40B4-BE49-F238E27FC236}">
                <a16:creationId xmlns:a16="http://schemas.microsoft.com/office/drawing/2014/main" id="{F629956F-5919-9ED9-9CBD-445BD2346F68}"/>
              </a:ext>
            </a:extLst>
          </p:cNvPr>
          <p:cNvSpPr>
            <a:spLocks noGrp="1"/>
          </p:cNvSpPr>
          <p:nvPr>
            <p:ph type="ftr" sz="quarter" idx="15"/>
          </p:nvPr>
        </p:nvSpPr>
        <p:spPr>
          <a:xfrm>
            <a:off x="249213" y="6647461"/>
            <a:ext cx="2834640" cy="182880"/>
          </a:xfrm>
          <a:solidFill>
            <a:schemeClr val="bg1"/>
          </a:solidFill>
        </p:spPr>
        <p:txBody>
          <a:bodyPr/>
          <a:lstStyle/>
          <a:p>
            <a:r>
              <a:rPr lang="en-US"/>
              <a:t>© 2022 Coforge I Strictly Confidential | EK Group </a:t>
            </a:r>
            <a:endParaRPr lang="en-IN"/>
          </a:p>
        </p:txBody>
      </p:sp>
    </p:spTree>
    <p:extLst>
      <p:ext uri="{BB962C8B-B14F-4D97-AF65-F5344CB8AC3E}">
        <p14:creationId xmlns:p14="http://schemas.microsoft.com/office/powerpoint/2010/main" val="2358162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BB66-A8B8-CDF2-BAA9-7C94348F31A3}"/>
              </a:ext>
            </a:extLst>
          </p:cNvPr>
          <p:cNvSpPr>
            <a:spLocks noGrp="1"/>
          </p:cNvSpPr>
          <p:nvPr>
            <p:ph type="title"/>
          </p:nvPr>
        </p:nvSpPr>
        <p:spPr/>
        <p:txBody>
          <a:bodyPr/>
          <a:lstStyle/>
          <a:p>
            <a:r>
              <a:rPr lang="en-US"/>
              <a:t>Key Components</a:t>
            </a:r>
            <a:endParaRPr lang="en-IN"/>
          </a:p>
        </p:txBody>
      </p:sp>
      <p:sp>
        <p:nvSpPr>
          <p:cNvPr id="4" name="Rectangle 3">
            <a:extLst>
              <a:ext uri="{FF2B5EF4-FFF2-40B4-BE49-F238E27FC236}">
                <a16:creationId xmlns:a16="http://schemas.microsoft.com/office/drawing/2014/main" id="{EBD6B9C0-C375-CC69-38B9-E29E5C4E2B8D}"/>
              </a:ext>
            </a:extLst>
          </p:cNvPr>
          <p:cNvSpPr/>
          <p:nvPr/>
        </p:nvSpPr>
        <p:spPr>
          <a:xfrm>
            <a:off x="1915607" y="1731582"/>
            <a:ext cx="4351283" cy="1634358"/>
          </a:xfrm>
          <a:prstGeom prst="rect">
            <a:avLst/>
          </a:prstGeom>
          <a:solidFill>
            <a:schemeClr val="accent1">
              <a:lumMod val="60000"/>
              <a:lumOff val="40000"/>
            </a:schemeClr>
          </a:solidFill>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Rectangle 4">
            <a:extLst>
              <a:ext uri="{FF2B5EF4-FFF2-40B4-BE49-F238E27FC236}">
                <a16:creationId xmlns:a16="http://schemas.microsoft.com/office/drawing/2014/main" id="{D1059CCD-4601-A0E5-6C40-66CFCA223003}"/>
              </a:ext>
            </a:extLst>
          </p:cNvPr>
          <p:cNvSpPr/>
          <p:nvPr/>
        </p:nvSpPr>
        <p:spPr>
          <a:xfrm>
            <a:off x="1534402" y="2651796"/>
            <a:ext cx="4351283" cy="1618594"/>
          </a:xfrm>
          <a:prstGeom prst="rect">
            <a:avLst/>
          </a:prstGeom>
          <a:solidFill>
            <a:schemeClr val="accent5">
              <a:lumMod val="60000"/>
              <a:lumOff val="40000"/>
            </a:schemeClr>
          </a:solidFill>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6" name="Rectangle 5">
            <a:extLst>
              <a:ext uri="{FF2B5EF4-FFF2-40B4-BE49-F238E27FC236}">
                <a16:creationId xmlns:a16="http://schemas.microsoft.com/office/drawing/2014/main" id="{ECA82D36-2B30-80B9-1501-B1B8B1172965}"/>
              </a:ext>
            </a:extLst>
          </p:cNvPr>
          <p:cNvSpPr/>
          <p:nvPr/>
        </p:nvSpPr>
        <p:spPr>
          <a:xfrm>
            <a:off x="1049436" y="3427422"/>
            <a:ext cx="4351283" cy="1918138"/>
          </a:xfrm>
          <a:prstGeom prst="rect">
            <a:avLst/>
          </a:prstGeom>
          <a:solidFill>
            <a:schemeClr val="accent3">
              <a:lumMod val="40000"/>
              <a:lumOff val="60000"/>
            </a:schemeClr>
          </a:solidFill>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8" name="TextBox 7">
            <a:extLst>
              <a:ext uri="{FF2B5EF4-FFF2-40B4-BE49-F238E27FC236}">
                <a16:creationId xmlns:a16="http://schemas.microsoft.com/office/drawing/2014/main" id="{D5814911-6A7A-B9D5-B059-37B181C4D702}"/>
              </a:ext>
            </a:extLst>
          </p:cNvPr>
          <p:cNvSpPr txBox="1"/>
          <p:nvPr/>
        </p:nvSpPr>
        <p:spPr>
          <a:xfrm>
            <a:off x="7505802" y="1389036"/>
            <a:ext cx="4108130" cy="4803431"/>
          </a:xfrm>
          <a:prstGeom prst="rect">
            <a:avLst/>
          </a:prstGeom>
          <a:noFill/>
          <a:ln>
            <a:solidFill>
              <a:srgbClr val="FFFF00"/>
            </a:solidFill>
          </a:ln>
        </p:spPr>
        <p:txBody>
          <a:bodyPr wrap="square" lIns="68580" tIns="34290" rIns="68580" bIns="34290" anchor="t">
            <a:spAutoFit/>
          </a:bodyPr>
          <a:lstStyle/>
          <a:p>
            <a:r>
              <a:rPr lang="en-IN" sz="1400" b="1"/>
              <a:t>1. Apps, Content &amp; Experiences</a:t>
            </a:r>
            <a:endParaRPr lang="en-US" sz="1400"/>
          </a:p>
          <a:p>
            <a:pPr marL="576263" lvl="1" indent="-341313">
              <a:buFont typeface="Arial" panose="020B0604020202020204" pitchFamily="34" charset="0"/>
              <a:buChar char="•"/>
            </a:pPr>
            <a:r>
              <a:rPr lang="en-IN" sz="1400" b="1"/>
              <a:t>Apps</a:t>
            </a:r>
            <a:r>
              <a:rPr lang="en-IN" sz="1400"/>
              <a:t>: Collaboration, Learning, Retail as per the defined use cases</a:t>
            </a:r>
          </a:p>
          <a:p>
            <a:pPr marL="576263" lvl="1" indent="-341313">
              <a:buFont typeface="Arial" panose="020B0604020202020204" pitchFamily="34" charset="0"/>
              <a:buChar char="•"/>
            </a:pPr>
            <a:r>
              <a:rPr lang="en-IN" sz="1400" b="1"/>
              <a:t>Virtual worlds</a:t>
            </a:r>
            <a:r>
              <a:rPr lang="en-IN" sz="1400"/>
              <a:t>: Virtual training rooms, office environment, virtual store &amp; environments where users can </a:t>
            </a:r>
            <a:r>
              <a:rPr lang="en-US" sz="1400"/>
              <a:t>gather, interact, create various experiences</a:t>
            </a:r>
            <a:endParaRPr lang="en-IN" sz="1400"/>
          </a:p>
          <a:p>
            <a:pPr marL="576263" lvl="1" indent="-341313">
              <a:buFont typeface="Arial" panose="020B0604020202020204" pitchFamily="34" charset="0"/>
              <a:buChar char="•"/>
            </a:pPr>
            <a:r>
              <a:rPr lang="en-IN" sz="1400" b="1"/>
              <a:t>Content</a:t>
            </a:r>
            <a:r>
              <a:rPr lang="en-IN" sz="1400"/>
              <a:t>: Content creation, videos, dynamic content</a:t>
            </a:r>
          </a:p>
          <a:p>
            <a:endParaRPr lang="en-IN" sz="1400"/>
          </a:p>
          <a:p>
            <a:r>
              <a:rPr lang="en-IN" sz="1400" b="1"/>
              <a:t>2. Core Platform</a:t>
            </a:r>
            <a:r>
              <a:rPr lang="en-IN" sz="1400"/>
              <a:t>: </a:t>
            </a:r>
            <a:r>
              <a:rPr lang="en-US" sz="1400"/>
              <a:t>Core set of tools and platforms for building 3-D experiences—including core platform, AI services, </a:t>
            </a:r>
            <a:r>
              <a:rPr lang="en-US" sz="1400">
                <a:highlight>
                  <a:srgbClr val="FFFF00"/>
                </a:highlight>
              </a:rPr>
              <a:t>other tools?</a:t>
            </a:r>
          </a:p>
          <a:p>
            <a:endParaRPr lang="en-US" sz="1400"/>
          </a:p>
          <a:p>
            <a:r>
              <a:rPr lang="en-US" sz="1400" b="1"/>
              <a:t>3. Infra and Hardware</a:t>
            </a:r>
            <a:r>
              <a:rPr lang="en-US" sz="1400"/>
              <a:t>: </a:t>
            </a:r>
            <a:r>
              <a:rPr lang="en-IN" sz="1400"/>
              <a:t>Device hardware, components, accessories/peripherals, Infra across cloud, networks</a:t>
            </a:r>
          </a:p>
          <a:p>
            <a:endParaRPr lang="en-IN" sz="1400"/>
          </a:p>
          <a:p>
            <a:r>
              <a:rPr lang="en-IN" sz="1400" b="1"/>
              <a:t>4. Enablers</a:t>
            </a:r>
            <a:r>
              <a:rPr lang="en-IN" sz="1400"/>
              <a:t>: </a:t>
            </a:r>
          </a:p>
          <a:p>
            <a:pPr marL="576263" indent="-347663">
              <a:buFont typeface="Arial" panose="020B0604020202020204" pitchFamily="34" charset="0"/>
              <a:buChar char="•"/>
            </a:pPr>
            <a:r>
              <a:rPr lang="en-US" sz="1400"/>
              <a:t>Security, privacy, and governance</a:t>
            </a:r>
            <a:endParaRPr lang="en-US" sz="1400">
              <a:cs typeface="Anek Devanagari" panose="020B0604020202020204" charset="0"/>
            </a:endParaRPr>
          </a:p>
          <a:p>
            <a:pPr marL="576263" indent="-347663">
              <a:buFont typeface="Arial" panose="020B0604020202020204" pitchFamily="34" charset="0"/>
              <a:buChar char="•"/>
            </a:pPr>
            <a:r>
              <a:rPr lang="en-US" sz="1400"/>
              <a:t>Identity – Digital Avatars</a:t>
            </a:r>
          </a:p>
          <a:p>
            <a:pPr marL="576263" indent="-347663">
              <a:buFont typeface="Arial" panose="020B0604020202020204" pitchFamily="34" charset="0"/>
              <a:buChar char="•"/>
            </a:pPr>
            <a:r>
              <a:rPr lang="en-US" sz="1400"/>
              <a:t>Payment and other tools</a:t>
            </a:r>
            <a:endParaRPr lang="en-IN" sz="1400">
              <a:cs typeface="Anek Devanagari" panose="020B0604020202020204" charset="0"/>
            </a:endParaRPr>
          </a:p>
        </p:txBody>
      </p:sp>
      <p:sp>
        <p:nvSpPr>
          <p:cNvPr id="9" name="Rectangle 8">
            <a:extLst>
              <a:ext uri="{FF2B5EF4-FFF2-40B4-BE49-F238E27FC236}">
                <a16:creationId xmlns:a16="http://schemas.microsoft.com/office/drawing/2014/main" id="{2232FCF1-21D4-2FC4-F0AB-71C7AE332906}"/>
              </a:ext>
            </a:extLst>
          </p:cNvPr>
          <p:cNvSpPr/>
          <p:nvPr/>
        </p:nvSpPr>
        <p:spPr>
          <a:xfrm>
            <a:off x="966955" y="4415102"/>
            <a:ext cx="4351283" cy="1918138"/>
          </a:xfrm>
          <a:prstGeom prst="rect">
            <a:avLst/>
          </a:prstGeom>
          <a:solidFill>
            <a:schemeClr val="accent4">
              <a:lumMod val="20000"/>
              <a:lumOff val="80000"/>
            </a:schemeClr>
          </a:solidFill>
          <a:scene3d>
            <a:camera prst="isometricOffAxis2To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grpSp>
        <p:nvGrpSpPr>
          <p:cNvPr id="11" name="Group 12">
            <a:extLst>
              <a:ext uri="{FF2B5EF4-FFF2-40B4-BE49-F238E27FC236}">
                <a16:creationId xmlns:a16="http://schemas.microsoft.com/office/drawing/2014/main" id="{B90BEB44-D0D7-8092-F529-A0C6346CDA93}"/>
              </a:ext>
            </a:extLst>
          </p:cNvPr>
          <p:cNvGrpSpPr/>
          <p:nvPr/>
        </p:nvGrpSpPr>
        <p:grpSpPr>
          <a:xfrm>
            <a:off x="5901559" y="2444221"/>
            <a:ext cx="440855" cy="379331"/>
            <a:chOff x="4343400" y="91440"/>
            <a:chExt cx="1177925" cy="1139825"/>
          </a:xfrm>
        </p:grpSpPr>
        <p:grpSp>
          <p:nvGrpSpPr>
            <p:cNvPr id="12" name="Group 13">
              <a:extLst>
                <a:ext uri="{FF2B5EF4-FFF2-40B4-BE49-F238E27FC236}">
                  <a16:creationId xmlns:a16="http://schemas.microsoft.com/office/drawing/2014/main" id="{743F4ECF-F3D9-9149-92D9-0BC9E2840FDC}"/>
                </a:ext>
              </a:extLst>
            </p:cNvPr>
            <p:cNvGrpSpPr/>
            <p:nvPr/>
          </p:nvGrpSpPr>
          <p:grpSpPr>
            <a:xfrm>
              <a:off x="4343400" y="91440"/>
              <a:ext cx="1177925" cy="1139825"/>
              <a:chOff x="6170613" y="44450"/>
              <a:chExt cx="1177925" cy="1139825"/>
            </a:xfrm>
          </p:grpSpPr>
          <p:sp>
            <p:nvSpPr>
              <p:cNvPr id="15" name="Freeform 6">
                <a:extLst>
                  <a:ext uri="{FF2B5EF4-FFF2-40B4-BE49-F238E27FC236}">
                    <a16:creationId xmlns:a16="http://schemas.microsoft.com/office/drawing/2014/main" id="{C39CEF92-6D7E-98C9-9B2D-9E5F1D2CB567}"/>
                  </a:ext>
                </a:extLst>
              </p:cNvPr>
              <p:cNvSpPr>
                <a:spLocks/>
              </p:cNvSpPr>
              <p:nvPr/>
            </p:nvSpPr>
            <p:spPr bwMode="auto">
              <a:xfrm>
                <a:off x="6170613" y="44450"/>
                <a:ext cx="465138" cy="1139825"/>
              </a:xfrm>
              <a:custGeom>
                <a:avLst/>
                <a:gdLst>
                  <a:gd name="T0" fmla="*/ 0 w 124"/>
                  <a:gd name="T1" fmla="*/ 152 h 304"/>
                  <a:gd name="T2" fmla="*/ 124 w 124"/>
                  <a:gd name="T3" fmla="*/ 304 h 304"/>
                  <a:gd name="T4" fmla="*/ 124 w 124"/>
                  <a:gd name="T5" fmla="*/ 0 h 304"/>
                  <a:gd name="T6" fmla="*/ 0 w 124"/>
                  <a:gd name="T7" fmla="*/ 152 h 304"/>
                </a:gdLst>
                <a:ahLst/>
                <a:cxnLst>
                  <a:cxn ang="0">
                    <a:pos x="T0" y="T1"/>
                  </a:cxn>
                  <a:cxn ang="0">
                    <a:pos x="T2" y="T3"/>
                  </a:cxn>
                  <a:cxn ang="0">
                    <a:pos x="T4" y="T5"/>
                  </a:cxn>
                  <a:cxn ang="0">
                    <a:pos x="T6" y="T7"/>
                  </a:cxn>
                </a:cxnLst>
                <a:rect l="0" t="0" r="r" b="b"/>
                <a:pathLst>
                  <a:path w="124" h="304">
                    <a:moveTo>
                      <a:pt x="0" y="152"/>
                    </a:moveTo>
                    <a:cubicBezTo>
                      <a:pt x="0" y="226"/>
                      <a:pt x="53" y="289"/>
                      <a:pt x="124" y="304"/>
                    </a:cubicBezTo>
                    <a:cubicBezTo>
                      <a:pt x="124" y="0"/>
                      <a:pt x="124" y="0"/>
                      <a:pt x="124" y="0"/>
                    </a:cubicBezTo>
                    <a:cubicBezTo>
                      <a:pt x="53" y="15"/>
                      <a:pt x="0" y="77"/>
                      <a:pt x="0" y="152"/>
                    </a:cubicBezTo>
                    <a:close/>
                  </a:path>
                </a:pathLst>
              </a:custGeom>
              <a:solidFill>
                <a:srgbClr val="FFFFFF"/>
              </a:solidFill>
              <a:ln>
                <a:noFill/>
              </a:ln>
              <a:effectLst>
                <a:outerShdw blurRad="50800" dist="25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sp>
            <p:nvSpPr>
              <p:cNvPr id="16" name="Freeform 7">
                <a:extLst>
                  <a:ext uri="{FF2B5EF4-FFF2-40B4-BE49-F238E27FC236}">
                    <a16:creationId xmlns:a16="http://schemas.microsoft.com/office/drawing/2014/main" id="{E0AA5A46-3101-A971-1FF4-2B1369EA3B7A}"/>
                  </a:ext>
                </a:extLst>
              </p:cNvPr>
              <p:cNvSpPr>
                <a:spLocks/>
              </p:cNvSpPr>
              <p:nvPr/>
            </p:nvSpPr>
            <p:spPr bwMode="auto">
              <a:xfrm>
                <a:off x="6894513" y="44450"/>
                <a:ext cx="454025" cy="1136650"/>
              </a:xfrm>
              <a:custGeom>
                <a:avLst/>
                <a:gdLst>
                  <a:gd name="T0" fmla="*/ 121 w 121"/>
                  <a:gd name="T1" fmla="*/ 152 h 303"/>
                  <a:gd name="T2" fmla="*/ 0 w 121"/>
                  <a:gd name="T3" fmla="*/ 0 h 303"/>
                  <a:gd name="T4" fmla="*/ 0 w 121"/>
                  <a:gd name="T5" fmla="*/ 303 h 303"/>
                  <a:gd name="T6" fmla="*/ 121 w 121"/>
                  <a:gd name="T7" fmla="*/ 152 h 303"/>
                </a:gdLst>
                <a:ahLst/>
                <a:cxnLst>
                  <a:cxn ang="0">
                    <a:pos x="T0" y="T1"/>
                  </a:cxn>
                  <a:cxn ang="0">
                    <a:pos x="T2" y="T3"/>
                  </a:cxn>
                  <a:cxn ang="0">
                    <a:pos x="T4" y="T5"/>
                  </a:cxn>
                  <a:cxn ang="0">
                    <a:pos x="T6" y="T7"/>
                  </a:cxn>
                </a:cxnLst>
                <a:rect l="0" t="0" r="r" b="b"/>
                <a:pathLst>
                  <a:path w="121" h="303">
                    <a:moveTo>
                      <a:pt x="121" y="152"/>
                    </a:moveTo>
                    <a:cubicBezTo>
                      <a:pt x="121" y="78"/>
                      <a:pt x="69" y="16"/>
                      <a:pt x="0" y="0"/>
                    </a:cubicBezTo>
                    <a:cubicBezTo>
                      <a:pt x="0" y="303"/>
                      <a:pt x="0" y="303"/>
                      <a:pt x="0" y="303"/>
                    </a:cubicBezTo>
                    <a:cubicBezTo>
                      <a:pt x="69" y="287"/>
                      <a:pt x="121" y="225"/>
                      <a:pt x="121" y="152"/>
                    </a:cubicBezTo>
                    <a:close/>
                  </a:path>
                </a:pathLst>
              </a:custGeom>
              <a:solidFill>
                <a:srgbClr val="FFFFFF"/>
              </a:solidFill>
              <a:ln>
                <a:noFill/>
              </a:ln>
              <a:effectLst>
                <a:outerShdw blurRad="50800" dist="254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grpSp>
        <p:sp>
          <p:nvSpPr>
            <p:cNvPr id="13" name="Oval 12">
              <a:extLst>
                <a:ext uri="{FF2B5EF4-FFF2-40B4-BE49-F238E27FC236}">
                  <a16:creationId xmlns:a16="http://schemas.microsoft.com/office/drawing/2014/main" id="{422F78FD-7FDB-22F3-6655-C07ED0D89686}"/>
                </a:ext>
              </a:extLst>
            </p:cNvPr>
            <p:cNvSpPr/>
            <p:nvPr/>
          </p:nvSpPr>
          <p:spPr bwMode="auto">
            <a:xfrm>
              <a:off x="4450714" y="179704"/>
              <a:ext cx="963296" cy="963296"/>
            </a:xfrm>
            <a:prstGeom prst="ellipse">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fontAlgn="base">
                <a:spcBef>
                  <a:spcPct val="0"/>
                </a:spcBef>
                <a:spcAft>
                  <a:spcPct val="0"/>
                </a:spcAft>
              </a:pPr>
              <a:endParaRPr lang="en-US" sz="1500" b="1" i="1">
                <a:latin typeface="Anek Latin"/>
                <a:cs typeface="Calibri" panose="020F0502020204030204" pitchFamily="34" charset="0"/>
              </a:endParaRPr>
            </a:p>
          </p:txBody>
        </p:sp>
        <p:sp>
          <p:nvSpPr>
            <p:cNvPr id="14" name="Oval 13">
              <a:extLst>
                <a:ext uri="{FF2B5EF4-FFF2-40B4-BE49-F238E27FC236}">
                  <a16:creationId xmlns:a16="http://schemas.microsoft.com/office/drawing/2014/main" id="{8F95CD7D-0B56-55F4-4A1A-285BBB071AAB}"/>
                </a:ext>
              </a:extLst>
            </p:cNvPr>
            <p:cNvSpPr/>
            <p:nvPr/>
          </p:nvSpPr>
          <p:spPr bwMode="auto">
            <a:xfrm>
              <a:off x="4594034" y="323024"/>
              <a:ext cx="676656" cy="676656"/>
            </a:xfrm>
            <a:prstGeom prst="ellipse">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b="1">
                  <a:latin typeface="Anek Latin"/>
                  <a:cs typeface="Calibri"/>
                </a:rPr>
                <a:t>1</a:t>
              </a:r>
            </a:p>
          </p:txBody>
        </p:sp>
      </p:grpSp>
      <p:sp>
        <p:nvSpPr>
          <p:cNvPr id="41" name="TextBox 40">
            <a:extLst>
              <a:ext uri="{FF2B5EF4-FFF2-40B4-BE49-F238E27FC236}">
                <a16:creationId xmlns:a16="http://schemas.microsoft.com/office/drawing/2014/main" id="{FB76DB74-CD35-DEED-EBE0-883BD7C0B585}"/>
              </a:ext>
            </a:extLst>
          </p:cNvPr>
          <p:cNvSpPr txBox="1"/>
          <p:nvPr/>
        </p:nvSpPr>
        <p:spPr>
          <a:xfrm rot="614744">
            <a:off x="3244761" y="2296609"/>
            <a:ext cx="1744565" cy="452339"/>
          </a:xfrm>
          <a:prstGeom prst="rect">
            <a:avLst/>
          </a:prstGeom>
        </p:spPr>
        <p:txBody>
          <a:bodyPr vert="horz" wrap="square" lIns="91440" tIns="45720" rIns="91440" bIns="45720" rtlCol="0" anchor="ctr">
            <a:noAutofit/>
          </a:bodyPr>
          <a:lstStyle/>
          <a:p>
            <a:pPr algn="l"/>
            <a:r>
              <a:rPr lang="en-US">
                <a:solidFill>
                  <a:schemeClr val="tx1">
                    <a:lumMod val="85000"/>
                    <a:lumOff val="15000"/>
                  </a:schemeClr>
                </a:solidFill>
                <a:latin typeface="Anek Latin"/>
              </a:rPr>
              <a:t>Apps, content &amp; Experiences</a:t>
            </a:r>
            <a:endParaRPr lang="en-IN">
              <a:solidFill>
                <a:schemeClr val="tx1">
                  <a:lumMod val="85000"/>
                  <a:lumOff val="15000"/>
                </a:schemeClr>
              </a:solidFill>
              <a:latin typeface="Anek Latin"/>
            </a:endParaRPr>
          </a:p>
        </p:txBody>
      </p:sp>
      <p:sp>
        <p:nvSpPr>
          <p:cNvPr id="42" name="TextBox 41">
            <a:extLst>
              <a:ext uri="{FF2B5EF4-FFF2-40B4-BE49-F238E27FC236}">
                <a16:creationId xmlns:a16="http://schemas.microsoft.com/office/drawing/2014/main" id="{695BB40A-F995-542F-1926-1744F154C2F7}"/>
              </a:ext>
            </a:extLst>
          </p:cNvPr>
          <p:cNvSpPr txBox="1"/>
          <p:nvPr/>
        </p:nvSpPr>
        <p:spPr>
          <a:xfrm rot="520517">
            <a:off x="2878866" y="3219407"/>
            <a:ext cx="1744565" cy="452339"/>
          </a:xfrm>
          <a:prstGeom prst="rect">
            <a:avLst/>
          </a:prstGeom>
        </p:spPr>
        <p:txBody>
          <a:bodyPr vert="horz" wrap="square" lIns="91440" tIns="45720" rIns="91440" bIns="45720" rtlCol="0" anchor="ctr">
            <a:noAutofit/>
          </a:bodyPr>
          <a:lstStyle/>
          <a:p>
            <a:pPr algn="l"/>
            <a:r>
              <a:rPr lang="en-US">
                <a:solidFill>
                  <a:schemeClr val="tx1">
                    <a:lumMod val="85000"/>
                    <a:lumOff val="15000"/>
                  </a:schemeClr>
                </a:solidFill>
                <a:latin typeface="Anek Latin"/>
              </a:rPr>
              <a:t>Core Platform</a:t>
            </a:r>
            <a:endParaRPr lang="en-IN">
              <a:solidFill>
                <a:schemeClr val="tx1">
                  <a:lumMod val="85000"/>
                  <a:lumOff val="15000"/>
                </a:schemeClr>
              </a:solidFill>
              <a:latin typeface="Anek Latin"/>
            </a:endParaRPr>
          </a:p>
        </p:txBody>
      </p:sp>
      <p:sp>
        <p:nvSpPr>
          <p:cNvPr id="43" name="TextBox 42">
            <a:extLst>
              <a:ext uri="{FF2B5EF4-FFF2-40B4-BE49-F238E27FC236}">
                <a16:creationId xmlns:a16="http://schemas.microsoft.com/office/drawing/2014/main" id="{B5B5D5E5-B8EB-23C0-B1E3-276DAB43C069}"/>
              </a:ext>
            </a:extLst>
          </p:cNvPr>
          <p:cNvSpPr txBox="1"/>
          <p:nvPr/>
        </p:nvSpPr>
        <p:spPr>
          <a:xfrm rot="412994">
            <a:off x="2316564" y="4201125"/>
            <a:ext cx="2310769" cy="452339"/>
          </a:xfrm>
          <a:prstGeom prst="rect">
            <a:avLst/>
          </a:prstGeom>
        </p:spPr>
        <p:txBody>
          <a:bodyPr vert="horz" wrap="square" lIns="91440" tIns="45720" rIns="91440" bIns="45720" rtlCol="0" anchor="ctr">
            <a:noAutofit/>
          </a:bodyPr>
          <a:lstStyle/>
          <a:p>
            <a:r>
              <a:rPr lang="en-US">
                <a:solidFill>
                  <a:schemeClr val="tx1">
                    <a:lumMod val="85000"/>
                    <a:lumOff val="15000"/>
                  </a:schemeClr>
                </a:solidFill>
                <a:latin typeface="Anek Latin"/>
              </a:rPr>
              <a:t>Infra and Hardware </a:t>
            </a:r>
            <a:endParaRPr lang="en-IN">
              <a:solidFill>
                <a:schemeClr val="tx1">
                  <a:lumMod val="85000"/>
                  <a:lumOff val="15000"/>
                </a:schemeClr>
              </a:solidFill>
              <a:latin typeface="Anek Latin" pitchFamily="2" charset="0"/>
            </a:endParaRPr>
          </a:p>
        </p:txBody>
      </p:sp>
      <p:sp>
        <p:nvSpPr>
          <p:cNvPr id="44" name="TextBox 43">
            <a:extLst>
              <a:ext uri="{FF2B5EF4-FFF2-40B4-BE49-F238E27FC236}">
                <a16:creationId xmlns:a16="http://schemas.microsoft.com/office/drawing/2014/main" id="{D731F134-1B22-7669-51E7-6F331F4E5A1F}"/>
              </a:ext>
            </a:extLst>
          </p:cNvPr>
          <p:cNvSpPr txBox="1"/>
          <p:nvPr/>
        </p:nvSpPr>
        <p:spPr>
          <a:xfrm rot="412994">
            <a:off x="2083495" y="5119392"/>
            <a:ext cx="2310769" cy="452339"/>
          </a:xfrm>
          <a:prstGeom prst="rect">
            <a:avLst/>
          </a:prstGeom>
        </p:spPr>
        <p:txBody>
          <a:bodyPr vert="horz" wrap="square" lIns="91440" tIns="45720" rIns="91440" bIns="45720" rtlCol="0" anchor="ctr">
            <a:noAutofit/>
          </a:bodyPr>
          <a:lstStyle/>
          <a:p>
            <a:pPr algn="l"/>
            <a:r>
              <a:rPr lang="en-US">
                <a:solidFill>
                  <a:schemeClr val="tx1">
                    <a:lumMod val="85000"/>
                    <a:lumOff val="15000"/>
                  </a:schemeClr>
                </a:solidFill>
                <a:latin typeface="Anek Latin"/>
              </a:rPr>
              <a:t>Enablers</a:t>
            </a:r>
            <a:endParaRPr lang="en-IN" sz="2100">
              <a:solidFill>
                <a:schemeClr val="tx1">
                  <a:lumMod val="85000"/>
                  <a:lumOff val="15000"/>
                </a:schemeClr>
              </a:solidFill>
              <a:latin typeface="Anek Latin"/>
            </a:endParaRPr>
          </a:p>
        </p:txBody>
      </p:sp>
      <p:sp>
        <p:nvSpPr>
          <p:cNvPr id="46" name="TextBox 45">
            <a:extLst>
              <a:ext uri="{FF2B5EF4-FFF2-40B4-BE49-F238E27FC236}">
                <a16:creationId xmlns:a16="http://schemas.microsoft.com/office/drawing/2014/main" id="{BFFF6D09-2384-30CD-D6C0-8B2565ED7ED9}"/>
              </a:ext>
            </a:extLst>
          </p:cNvPr>
          <p:cNvSpPr txBox="1"/>
          <p:nvPr/>
        </p:nvSpPr>
        <p:spPr>
          <a:xfrm>
            <a:off x="459986" y="959949"/>
            <a:ext cx="6870034" cy="900246"/>
          </a:xfrm>
          <a:prstGeom prst="rect">
            <a:avLst/>
          </a:prstGeom>
          <a:noFill/>
        </p:spPr>
        <p:txBody>
          <a:bodyPr wrap="square" lIns="68580" tIns="34290" rIns="68580" bIns="34290" anchor="t">
            <a:spAutoFit/>
          </a:bodyPr>
          <a:lstStyle/>
          <a:p>
            <a:r>
              <a:rPr lang="en-US"/>
              <a:t>Given below are the Component “layers” that constitute the physical and operational structure on which the metaverse experiences are based</a:t>
            </a:r>
            <a:endParaRPr lang="en-IN"/>
          </a:p>
        </p:txBody>
      </p:sp>
      <p:grpSp>
        <p:nvGrpSpPr>
          <p:cNvPr id="3" name="Group 12">
            <a:extLst>
              <a:ext uri="{FF2B5EF4-FFF2-40B4-BE49-F238E27FC236}">
                <a16:creationId xmlns:a16="http://schemas.microsoft.com/office/drawing/2014/main" id="{329E78C8-66CB-E3A6-AD33-CDC756495EC9}"/>
              </a:ext>
            </a:extLst>
          </p:cNvPr>
          <p:cNvGrpSpPr/>
          <p:nvPr/>
        </p:nvGrpSpPr>
        <p:grpSpPr>
          <a:xfrm>
            <a:off x="5584636" y="3356263"/>
            <a:ext cx="440855" cy="379331"/>
            <a:chOff x="4343400" y="91440"/>
            <a:chExt cx="1177925" cy="1139825"/>
          </a:xfrm>
        </p:grpSpPr>
        <p:grpSp>
          <p:nvGrpSpPr>
            <p:cNvPr id="7" name="Group 13">
              <a:extLst>
                <a:ext uri="{FF2B5EF4-FFF2-40B4-BE49-F238E27FC236}">
                  <a16:creationId xmlns:a16="http://schemas.microsoft.com/office/drawing/2014/main" id="{FA951113-52E8-EAB3-3FBF-0979D87A4E27}"/>
                </a:ext>
              </a:extLst>
            </p:cNvPr>
            <p:cNvGrpSpPr/>
            <p:nvPr/>
          </p:nvGrpSpPr>
          <p:grpSpPr>
            <a:xfrm>
              <a:off x="4343400" y="91440"/>
              <a:ext cx="1177925" cy="1139825"/>
              <a:chOff x="6170613" y="44450"/>
              <a:chExt cx="1177925" cy="1139825"/>
            </a:xfrm>
          </p:grpSpPr>
          <p:sp>
            <p:nvSpPr>
              <p:cNvPr id="36" name="Freeform 6">
                <a:extLst>
                  <a:ext uri="{FF2B5EF4-FFF2-40B4-BE49-F238E27FC236}">
                    <a16:creationId xmlns:a16="http://schemas.microsoft.com/office/drawing/2014/main" id="{5BF259F3-6DC4-505F-47A5-577405678D8B}"/>
                  </a:ext>
                </a:extLst>
              </p:cNvPr>
              <p:cNvSpPr>
                <a:spLocks/>
              </p:cNvSpPr>
              <p:nvPr/>
            </p:nvSpPr>
            <p:spPr bwMode="auto">
              <a:xfrm>
                <a:off x="6170613" y="44450"/>
                <a:ext cx="465138" cy="1139825"/>
              </a:xfrm>
              <a:custGeom>
                <a:avLst/>
                <a:gdLst>
                  <a:gd name="T0" fmla="*/ 0 w 124"/>
                  <a:gd name="T1" fmla="*/ 152 h 304"/>
                  <a:gd name="T2" fmla="*/ 124 w 124"/>
                  <a:gd name="T3" fmla="*/ 304 h 304"/>
                  <a:gd name="T4" fmla="*/ 124 w 124"/>
                  <a:gd name="T5" fmla="*/ 0 h 304"/>
                  <a:gd name="T6" fmla="*/ 0 w 124"/>
                  <a:gd name="T7" fmla="*/ 152 h 304"/>
                </a:gdLst>
                <a:ahLst/>
                <a:cxnLst>
                  <a:cxn ang="0">
                    <a:pos x="T0" y="T1"/>
                  </a:cxn>
                  <a:cxn ang="0">
                    <a:pos x="T2" y="T3"/>
                  </a:cxn>
                  <a:cxn ang="0">
                    <a:pos x="T4" y="T5"/>
                  </a:cxn>
                  <a:cxn ang="0">
                    <a:pos x="T6" y="T7"/>
                  </a:cxn>
                </a:cxnLst>
                <a:rect l="0" t="0" r="r" b="b"/>
                <a:pathLst>
                  <a:path w="124" h="304">
                    <a:moveTo>
                      <a:pt x="0" y="152"/>
                    </a:moveTo>
                    <a:cubicBezTo>
                      <a:pt x="0" y="226"/>
                      <a:pt x="53" y="289"/>
                      <a:pt x="124" y="304"/>
                    </a:cubicBezTo>
                    <a:cubicBezTo>
                      <a:pt x="124" y="0"/>
                      <a:pt x="124" y="0"/>
                      <a:pt x="124" y="0"/>
                    </a:cubicBezTo>
                    <a:cubicBezTo>
                      <a:pt x="53" y="15"/>
                      <a:pt x="0" y="77"/>
                      <a:pt x="0" y="152"/>
                    </a:cubicBezTo>
                    <a:close/>
                  </a:path>
                </a:pathLst>
              </a:custGeom>
              <a:solidFill>
                <a:srgbClr val="FFFFFF"/>
              </a:solidFill>
              <a:ln>
                <a:noFill/>
              </a:ln>
              <a:effectLst>
                <a:outerShdw blurRad="50800" dist="25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sp>
            <p:nvSpPr>
              <p:cNvPr id="37" name="Freeform 7">
                <a:extLst>
                  <a:ext uri="{FF2B5EF4-FFF2-40B4-BE49-F238E27FC236}">
                    <a16:creationId xmlns:a16="http://schemas.microsoft.com/office/drawing/2014/main" id="{4484B949-53F2-6D5A-8CC3-5FF5BC622D40}"/>
                  </a:ext>
                </a:extLst>
              </p:cNvPr>
              <p:cNvSpPr>
                <a:spLocks/>
              </p:cNvSpPr>
              <p:nvPr/>
            </p:nvSpPr>
            <p:spPr bwMode="auto">
              <a:xfrm>
                <a:off x="6894513" y="44450"/>
                <a:ext cx="454025" cy="1136650"/>
              </a:xfrm>
              <a:custGeom>
                <a:avLst/>
                <a:gdLst>
                  <a:gd name="T0" fmla="*/ 121 w 121"/>
                  <a:gd name="T1" fmla="*/ 152 h 303"/>
                  <a:gd name="T2" fmla="*/ 0 w 121"/>
                  <a:gd name="T3" fmla="*/ 0 h 303"/>
                  <a:gd name="T4" fmla="*/ 0 w 121"/>
                  <a:gd name="T5" fmla="*/ 303 h 303"/>
                  <a:gd name="T6" fmla="*/ 121 w 121"/>
                  <a:gd name="T7" fmla="*/ 152 h 303"/>
                </a:gdLst>
                <a:ahLst/>
                <a:cxnLst>
                  <a:cxn ang="0">
                    <a:pos x="T0" y="T1"/>
                  </a:cxn>
                  <a:cxn ang="0">
                    <a:pos x="T2" y="T3"/>
                  </a:cxn>
                  <a:cxn ang="0">
                    <a:pos x="T4" y="T5"/>
                  </a:cxn>
                  <a:cxn ang="0">
                    <a:pos x="T6" y="T7"/>
                  </a:cxn>
                </a:cxnLst>
                <a:rect l="0" t="0" r="r" b="b"/>
                <a:pathLst>
                  <a:path w="121" h="303">
                    <a:moveTo>
                      <a:pt x="121" y="152"/>
                    </a:moveTo>
                    <a:cubicBezTo>
                      <a:pt x="121" y="78"/>
                      <a:pt x="69" y="16"/>
                      <a:pt x="0" y="0"/>
                    </a:cubicBezTo>
                    <a:cubicBezTo>
                      <a:pt x="0" y="303"/>
                      <a:pt x="0" y="303"/>
                      <a:pt x="0" y="303"/>
                    </a:cubicBezTo>
                    <a:cubicBezTo>
                      <a:pt x="69" y="287"/>
                      <a:pt x="121" y="225"/>
                      <a:pt x="121" y="152"/>
                    </a:cubicBezTo>
                    <a:close/>
                  </a:path>
                </a:pathLst>
              </a:custGeom>
              <a:solidFill>
                <a:srgbClr val="FFFFFF"/>
              </a:solidFill>
              <a:ln>
                <a:noFill/>
              </a:ln>
              <a:effectLst>
                <a:outerShdw blurRad="50800" dist="254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grpSp>
        <p:sp>
          <p:nvSpPr>
            <p:cNvPr id="10" name="Oval 9">
              <a:extLst>
                <a:ext uri="{FF2B5EF4-FFF2-40B4-BE49-F238E27FC236}">
                  <a16:creationId xmlns:a16="http://schemas.microsoft.com/office/drawing/2014/main" id="{A8AE033A-6829-61A3-E805-EEE351713945}"/>
                </a:ext>
              </a:extLst>
            </p:cNvPr>
            <p:cNvSpPr/>
            <p:nvPr/>
          </p:nvSpPr>
          <p:spPr bwMode="auto">
            <a:xfrm>
              <a:off x="4450714" y="179704"/>
              <a:ext cx="963296" cy="963296"/>
            </a:xfrm>
            <a:prstGeom prst="ellipse">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fontAlgn="base">
                <a:spcBef>
                  <a:spcPct val="0"/>
                </a:spcBef>
                <a:spcAft>
                  <a:spcPct val="0"/>
                </a:spcAft>
              </a:pPr>
              <a:endParaRPr lang="en-US" sz="1500" b="1" i="1">
                <a:latin typeface="Anek Latin"/>
                <a:cs typeface="Calibri" panose="020F0502020204030204" pitchFamily="34" charset="0"/>
              </a:endParaRPr>
            </a:p>
          </p:txBody>
        </p:sp>
        <p:sp>
          <p:nvSpPr>
            <p:cNvPr id="35" name="Oval 34">
              <a:extLst>
                <a:ext uri="{FF2B5EF4-FFF2-40B4-BE49-F238E27FC236}">
                  <a16:creationId xmlns:a16="http://schemas.microsoft.com/office/drawing/2014/main" id="{3E0C961C-E1D6-CBA1-5A69-0DB6E59C6A3D}"/>
                </a:ext>
              </a:extLst>
            </p:cNvPr>
            <p:cNvSpPr/>
            <p:nvPr/>
          </p:nvSpPr>
          <p:spPr bwMode="auto">
            <a:xfrm>
              <a:off x="4594034" y="323024"/>
              <a:ext cx="676656" cy="676656"/>
            </a:xfrm>
            <a:prstGeom prst="ellipse">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b="1">
                  <a:latin typeface="Anek Latin"/>
                  <a:cs typeface="Calibri"/>
                </a:rPr>
                <a:t>2</a:t>
              </a:r>
            </a:p>
          </p:txBody>
        </p:sp>
      </p:grpSp>
      <p:grpSp>
        <p:nvGrpSpPr>
          <p:cNvPr id="38" name="Group 12">
            <a:extLst>
              <a:ext uri="{FF2B5EF4-FFF2-40B4-BE49-F238E27FC236}">
                <a16:creationId xmlns:a16="http://schemas.microsoft.com/office/drawing/2014/main" id="{4D9E903E-7386-63D7-250F-06ED1FA2A258}"/>
              </a:ext>
            </a:extLst>
          </p:cNvPr>
          <p:cNvGrpSpPr/>
          <p:nvPr/>
        </p:nvGrpSpPr>
        <p:grpSpPr>
          <a:xfrm>
            <a:off x="5226747" y="4258063"/>
            <a:ext cx="440855" cy="379331"/>
            <a:chOff x="4343400" y="91440"/>
            <a:chExt cx="1177925" cy="1139825"/>
          </a:xfrm>
        </p:grpSpPr>
        <p:grpSp>
          <p:nvGrpSpPr>
            <p:cNvPr id="39" name="Group 13">
              <a:extLst>
                <a:ext uri="{FF2B5EF4-FFF2-40B4-BE49-F238E27FC236}">
                  <a16:creationId xmlns:a16="http://schemas.microsoft.com/office/drawing/2014/main" id="{864880E2-2DEE-0E1B-287A-5C798E621638}"/>
                </a:ext>
              </a:extLst>
            </p:cNvPr>
            <p:cNvGrpSpPr/>
            <p:nvPr/>
          </p:nvGrpSpPr>
          <p:grpSpPr>
            <a:xfrm>
              <a:off x="4343400" y="91440"/>
              <a:ext cx="1177925" cy="1139825"/>
              <a:chOff x="6170613" y="44450"/>
              <a:chExt cx="1177925" cy="1139825"/>
            </a:xfrm>
          </p:grpSpPr>
          <p:sp>
            <p:nvSpPr>
              <p:cNvPr id="47" name="Freeform 6">
                <a:extLst>
                  <a:ext uri="{FF2B5EF4-FFF2-40B4-BE49-F238E27FC236}">
                    <a16:creationId xmlns:a16="http://schemas.microsoft.com/office/drawing/2014/main" id="{E8B9AFD5-17DF-308C-CE9D-558D46B13F21}"/>
                  </a:ext>
                </a:extLst>
              </p:cNvPr>
              <p:cNvSpPr>
                <a:spLocks/>
              </p:cNvSpPr>
              <p:nvPr/>
            </p:nvSpPr>
            <p:spPr bwMode="auto">
              <a:xfrm>
                <a:off x="6170613" y="44450"/>
                <a:ext cx="465138" cy="1139825"/>
              </a:xfrm>
              <a:custGeom>
                <a:avLst/>
                <a:gdLst>
                  <a:gd name="T0" fmla="*/ 0 w 124"/>
                  <a:gd name="T1" fmla="*/ 152 h 304"/>
                  <a:gd name="T2" fmla="*/ 124 w 124"/>
                  <a:gd name="T3" fmla="*/ 304 h 304"/>
                  <a:gd name="T4" fmla="*/ 124 w 124"/>
                  <a:gd name="T5" fmla="*/ 0 h 304"/>
                  <a:gd name="T6" fmla="*/ 0 w 124"/>
                  <a:gd name="T7" fmla="*/ 152 h 304"/>
                </a:gdLst>
                <a:ahLst/>
                <a:cxnLst>
                  <a:cxn ang="0">
                    <a:pos x="T0" y="T1"/>
                  </a:cxn>
                  <a:cxn ang="0">
                    <a:pos x="T2" y="T3"/>
                  </a:cxn>
                  <a:cxn ang="0">
                    <a:pos x="T4" y="T5"/>
                  </a:cxn>
                  <a:cxn ang="0">
                    <a:pos x="T6" y="T7"/>
                  </a:cxn>
                </a:cxnLst>
                <a:rect l="0" t="0" r="r" b="b"/>
                <a:pathLst>
                  <a:path w="124" h="304">
                    <a:moveTo>
                      <a:pt x="0" y="152"/>
                    </a:moveTo>
                    <a:cubicBezTo>
                      <a:pt x="0" y="226"/>
                      <a:pt x="53" y="289"/>
                      <a:pt x="124" y="304"/>
                    </a:cubicBezTo>
                    <a:cubicBezTo>
                      <a:pt x="124" y="0"/>
                      <a:pt x="124" y="0"/>
                      <a:pt x="124" y="0"/>
                    </a:cubicBezTo>
                    <a:cubicBezTo>
                      <a:pt x="53" y="15"/>
                      <a:pt x="0" y="77"/>
                      <a:pt x="0" y="152"/>
                    </a:cubicBezTo>
                    <a:close/>
                  </a:path>
                </a:pathLst>
              </a:custGeom>
              <a:solidFill>
                <a:srgbClr val="FFFFFF"/>
              </a:solidFill>
              <a:ln>
                <a:noFill/>
              </a:ln>
              <a:effectLst>
                <a:outerShdw blurRad="50800" dist="25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sp>
            <p:nvSpPr>
              <p:cNvPr id="48" name="Freeform 7">
                <a:extLst>
                  <a:ext uri="{FF2B5EF4-FFF2-40B4-BE49-F238E27FC236}">
                    <a16:creationId xmlns:a16="http://schemas.microsoft.com/office/drawing/2014/main" id="{AE656E39-702F-F23C-146F-37A2537ABF5C}"/>
                  </a:ext>
                </a:extLst>
              </p:cNvPr>
              <p:cNvSpPr>
                <a:spLocks/>
              </p:cNvSpPr>
              <p:nvPr/>
            </p:nvSpPr>
            <p:spPr bwMode="auto">
              <a:xfrm>
                <a:off x="6894513" y="44450"/>
                <a:ext cx="454025" cy="1136650"/>
              </a:xfrm>
              <a:custGeom>
                <a:avLst/>
                <a:gdLst>
                  <a:gd name="T0" fmla="*/ 121 w 121"/>
                  <a:gd name="T1" fmla="*/ 152 h 303"/>
                  <a:gd name="T2" fmla="*/ 0 w 121"/>
                  <a:gd name="T3" fmla="*/ 0 h 303"/>
                  <a:gd name="T4" fmla="*/ 0 w 121"/>
                  <a:gd name="T5" fmla="*/ 303 h 303"/>
                  <a:gd name="T6" fmla="*/ 121 w 121"/>
                  <a:gd name="T7" fmla="*/ 152 h 303"/>
                </a:gdLst>
                <a:ahLst/>
                <a:cxnLst>
                  <a:cxn ang="0">
                    <a:pos x="T0" y="T1"/>
                  </a:cxn>
                  <a:cxn ang="0">
                    <a:pos x="T2" y="T3"/>
                  </a:cxn>
                  <a:cxn ang="0">
                    <a:pos x="T4" y="T5"/>
                  </a:cxn>
                  <a:cxn ang="0">
                    <a:pos x="T6" y="T7"/>
                  </a:cxn>
                </a:cxnLst>
                <a:rect l="0" t="0" r="r" b="b"/>
                <a:pathLst>
                  <a:path w="121" h="303">
                    <a:moveTo>
                      <a:pt x="121" y="152"/>
                    </a:moveTo>
                    <a:cubicBezTo>
                      <a:pt x="121" y="78"/>
                      <a:pt x="69" y="16"/>
                      <a:pt x="0" y="0"/>
                    </a:cubicBezTo>
                    <a:cubicBezTo>
                      <a:pt x="0" y="303"/>
                      <a:pt x="0" y="303"/>
                      <a:pt x="0" y="303"/>
                    </a:cubicBezTo>
                    <a:cubicBezTo>
                      <a:pt x="69" y="287"/>
                      <a:pt x="121" y="225"/>
                      <a:pt x="121" y="152"/>
                    </a:cubicBezTo>
                    <a:close/>
                  </a:path>
                </a:pathLst>
              </a:custGeom>
              <a:solidFill>
                <a:srgbClr val="FFFFFF"/>
              </a:solidFill>
              <a:ln>
                <a:noFill/>
              </a:ln>
              <a:effectLst>
                <a:outerShdw blurRad="50800" dist="254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grpSp>
        <p:sp>
          <p:nvSpPr>
            <p:cNvPr id="40" name="Oval 39">
              <a:extLst>
                <a:ext uri="{FF2B5EF4-FFF2-40B4-BE49-F238E27FC236}">
                  <a16:creationId xmlns:a16="http://schemas.microsoft.com/office/drawing/2014/main" id="{DC3BFAAC-F4A1-BF45-2D16-A3B767D44A3A}"/>
                </a:ext>
              </a:extLst>
            </p:cNvPr>
            <p:cNvSpPr/>
            <p:nvPr/>
          </p:nvSpPr>
          <p:spPr bwMode="auto">
            <a:xfrm>
              <a:off x="4450714" y="179704"/>
              <a:ext cx="963296" cy="963296"/>
            </a:xfrm>
            <a:prstGeom prst="ellipse">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fontAlgn="base">
                <a:spcBef>
                  <a:spcPct val="0"/>
                </a:spcBef>
                <a:spcAft>
                  <a:spcPct val="0"/>
                </a:spcAft>
              </a:pPr>
              <a:endParaRPr lang="en-US" sz="1500" b="1" i="1">
                <a:latin typeface="Anek Latin"/>
                <a:cs typeface="Calibri" panose="020F0502020204030204" pitchFamily="34" charset="0"/>
              </a:endParaRPr>
            </a:p>
          </p:txBody>
        </p:sp>
        <p:sp>
          <p:nvSpPr>
            <p:cNvPr id="45" name="Oval 44">
              <a:extLst>
                <a:ext uri="{FF2B5EF4-FFF2-40B4-BE49-F238E27FC236}">
                  <a16:creationId xmlns:a16="http://schemas.microsoft.com/office/drawing/2014/main" id="{62FAF3CF-06C2-E75C-049F-546E3C0AFD00}"/>
                </a:ext>
              </a:extLst>
            </p:cNvPr>
            <p:cNvSpPr/>
            <p:nvPr/>
          </p:nvSpPr>
          <p:spPr bwMode="auto">
            <a:xfrm>
              <a:off x="4594034" y="323024"/>
              <a:ext cx="676656" cy="676656"/>
            </a:xfrm>
            <a:prstGeom prst="ellipse">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b="1">
                  <a:latin typeface="Anek Latin"/>
                  <a:cs typeface="Calibri"/>
                </a:rPr>
                <a:t>3</a:t>
              </a:r>
            </a:p>
          </p:txBody>
        </p:sp>
      </p:grpSp>
      <p:grpSp>
        <p:nvGrpSpPr>
          <p:cNvPr id="49" name="Group 12">
            <a:extLst>
              <a:ext uri="{FF2B5EF4-FFF2-40B4-BE49-F238E27FC236}">
                <a16:creationId xmlns:a16="http://schemas.microsoft.com/office/drawing/2014/main" id="{53EDE5FF-F4C2-5008-8027-DC8602856464}"/>
              </a:ext>
            </a:extLst>
          </p:cNvPr>
          <p:cNvGrpSpPr/>
          <p:nvPr/>
        </p:nvGrpSpPr>
        <p:grpSpPr>
          <a:xfrm>
            <a:off x="5001995" y="5252035"/>
            <a:ext cx="440855" cy="379331"/>
            <a:chOff x="4343400" y="91440"/>
            <a:chExt cx="1177925" cy="1139825"/>
          </a:xfrm>
        </p:grpSpPr>
        <p:grpSp>
          <p:nvGrpSpPr>
            <p:cNvPr id="50" name="Group 13">
              <a:extLst>
                <a:ext uri="{FF2B5EF4-FFF2-40B4-BE49-F238E27FC236}">
                  <a16:creationId xmlns:a16="http://schemas.microsoft.com/office/drawing/2014/main" id="{9B7CB60F-EB5B-BA72-0FF2-402D0407A2F6}"/>
                </a:ext>
              </a:extLst>
            </p:cNvPr>
            <p:cNvGrpSpPr/>
            <p:nvPr/>
          </p:nvGrpSpPr>
          <p:grpSpPr>
            <a:xfrm>
              <a:off x="4343400" y="91440"/>
              <a:ext cx="1177925" cy="1139825"/>
              <a:chOff x="6170613" y="44450"/>
              <a:chExt cx="1177925" cy="1139825"/>
            </a:xfrm>
          </p:grpSpPr>
          <p:sp>
            <p:nvSpPr>
              <p:cNvPr id="53" name="Freeform 6">
                <a:extLst>
                  <a:ext uri="{FF2B5EF4-FFF2-40B4-BE49-F238E27FC236}">
                    <a16:creationId xmlns:a16="http://schemas.microsoft.com/office/drawing/2014/main" id="{F028EC91-D365-6219-EAB6-ED4887BFA4B3}"/>
                  </a:ext>
                </a:extLst>
              </p:cNvPr>
              <p:cNvSpPr>
                <a:spLocks/>
              </p:cNvSpPr>
              <p:nvPr/>
            </p:nvSpPr>
            <p:spPr bwMode="auto">
              <a:xfrm>
                <a:off x="6170613" y="44450"/>
                <a:ext cx="465138" cy="1139825"/>
              </a:xfrm>
              <a:custGeom>
                <a:avLst/>
                <a:gdLst>
                  <a:gd name="T0" fmla="*/ 0 w 124"/>
                  <a:gd name="T1" fmla="*/ 152 h 304"/>
                  <a:gd name="T2" fmla="*/ 124 w 124"/>
                  <a:gd name="T3" fmla="*/ 304 h 304"/>
                  <a:gd name="T4" fmla="*/ 124 w 124"/>
                  <a:gd name="T5" fmla="*/ 0 h 304"/>
                  <a:gd name="T6" fmla="*/ 0 w 124"/>
                  <a:gd name="T7" fmla="*/ 152 h 304"/>
                </a:gdLst>
                <a:ahLst/>
                <a:cxnLst>
                  <a:cxn ang="0">
                    <a:pos x="T0" y="T1"/>
                  </a:cxn>
                  <a:cxn ang="0">
                    <a:pos x="T2" y="T3"/>
                  </a:cxn>
                  <a:cxn ang="0">
                    <a:pos x="T4" y="T5"/>
                  </a:cxn>
                  <a:cxn ang="0">
                    <a:pos x="T6" y="T7"/>
                  </a:cxn>
                </a:cxnLst>
                <a:rect l="0" t="0" r="r" b="b"/>
                <a:pathLst>
                  <a:path w="124" h="304">
                    <a:moveTo>
                      <a:pt x="0" y="152"/>
                    </a:moveTo>
                    <a:cubicBezTo>
                      <a:pt x="0" y="226"/>
                      <a:pt x="53" y="289"/>
                      <a:pt x="124" y="304"/>
                    </a:cubicBezTo>
                    <a:cubicBezTo>
                      <a:pt x="124" y="0"/>
                      <a:pt x="124" y="0"/>
                      <a:pt x="124" y="0"/>
                    </a:cubicBezTo>
                    <a:cubicBezTo>
                      <a:pt x="53" y="15"/>
                      <a:pt x="0" y="77"/>
                      <a:pt x="0" y="152"/>
                    </a:cubicBezTo>
                    <a:close/>
                  </a:path>
                </a:pathLst>
              </a:custGeom>
              <a:solidFill>
                <a:srgbClr val="FFFFFF"/>
              </a:solidFill>
              <a:ln>
                <a:noFill/>
              </a:ln>
              <a:effectLst>
                <a:outerShdw blurRad="50800" dist="25400" dir="10800000" algn="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sp>
            <p:nvSpPr>
              <p:cNvPr id="54" name="Freeform 7">
                <a:extLst>
                  <a:ext uri="{FF2B5EF4-FFF2-40B4-BE49-F238E27FC236}">
                    <a16:creationId xmlns:a16="http://schemas.microsoft.com/office/drawing/2014/main" id="{81A5C5EE-6F3D-B00E-12A5-0B41C7D15908}"/>
                  </a:ext>
                </a:extLst>
              </p:cNvPr>
              <p:cNvSpPr>
                <a:spLocks/>
              </p:cNvSpPr>
              <p:nvPr/>
            </p:nvSpPr>
            <p:spPr bwMode="auto">
              <a:xfrm>
                <a:off x="6894513" y="44450"/>
                <a:ext cx="454025" cy="1136650"/>
              </a:xfrm>
              <a:custGeom>
                <a:avLst/>
                <a:gdLst>
                  <a:gd name="T0" fmla="*/ 121 w 121"/>
                  <a:gd name="T1" fmla="*/ 152 h 303"/>
                  <a:gd name="T2" fmla="*/ 0 w 121"/>
                  <a:gd name="T3" fmla="*/ 0 h 303"/>
                  <a:gd name="T4" fmla="*/ 0 w 121"/>
                  <a:gd name="T5" fmla="*/ 303 h 303"/>
                  <a:gd name="T6" fmla="*/ 121 w 121"/>
                  <a:gd name="T7" fmla="*/ 152 h 303"/>
                </a:gdLst>
                <a:ahLst/>
                <a:cxnLst>
                  <a:cxn ang="0">
                    <a:pos x="T0" y="T1"/>
                  </a:cxn>
                  <a:cxn ang="0">
                    <a:pos x="T2" y="T3"/>
                  </a:cxn>
                  <a:cxn ang="0">
                    <a:pos x="T4" y="T5"/>
                  </a:cxn>
                  <a:cxn ang="0">
                    <a:pos x="T6" y="T7"/>
                  </a:cxn>
                </a:cxnLst>
                <a:rect l="0" t="0" r="r" b="b"/>
                <a:pathLst>
                  <a:path w="121" h="303">
                    <a:moveTo>
                      <a:pt x="121" y="152"/>
                    </a:moveTo>
                    <a:cubicBezTo>
                      <a:pt x="121" y="78"/>
                      <a:pt x="69" y="16"/>
                      <a:pt x="0" y="0"/>
                    </a:cubicBezTo>
                    <a:cubicBezTo>
                      <a:pt x="0" y="303"/>
                      <a:pt x="0" y="303"/>
                      <a:pt x="0" y="303"/>
                    </a:cubicBezTo>
                    <a:cubicBezTo>
                      <a:pt x="69" y="287"/>
                      <a:pt x="121" y="225"/>
                      <a:pt x="121" y="152"/>
                    </a:cubicBezTo>
                    <a:close/>
                  </a:path>
                </a:pathLst>
              </a:custGeom>
              <a:solidFill>
                <a:srgbClr val="FFFFFF"/>
              </a:solidFill>
              <a:ln>
                <a:noFill/>
              </a:ln>
              <a:effectLst>
                <a:outerShdw blurRad="50800" dist="254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500">
                  <a:latin typeface="Anek Latin"/>
                  <a:cs typeface="Calibri" panose="020F0502020204030204" pitchFamily="34" charset="0"/>
                </a:endParaRPr>
              </a:p>
            </p:txBody>
          </p:sp>
        </p:grpSp>
        <p:sp>
          <p:nvSpPr>
            <p:cNvPr id="51" name="Oval 50">
              <a:extLst>
                <a:ext uri="{FF2B5EF4-FFF2-40B4-BE49-F238E27FC236}">
                  <a16:creationId xmlns:a16="http://schemas.microsoft.com/office/drawing/2014/main" id="{AEF324E1-1EBC-A7D4-8ED7-6B967B58A050}"/>
                </a:ext>
              </a:extLst>
            </p:cNvPr>
            <p:cNvSpPr/>
            <p:nvPr/>
          </p:nvSpPr>
          <p:spPr bwMode="auto">
            <a:xfrm>
              <a:off x="4450714" y="179704"/>
              <a:ext cx="963296" cy="963296"/>
            </a:xfrm>
            <a:prstGeom prst="ellipse">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fontAlgn="base">
                <a:spcBef>
                  <a:spcPct val="0"/>
                </a:spcBef>
                <a:spcAft>
                  <a:spcPct val="0"/>
                </a:spcAft>
              </a:pPr>
              <a:endParaRPr lang="en-US" sz="1500" b="1" i="1">
                <a:latin typeface="Anek Latin"/>
                <a:cs typeface="Calibri" panose="020F0502020204030204" pitchFamily="34" charset="0"/>
              </a:endParaRPr>
            </a:p>
          </p:txBody>
        </p:sp>
        <p:sp>
          <p:nvSpPr>
            <p:cNvPr id="52" name="Oval 51">
              <a:extLst>
                <a:ext uri="{FF2B5EF4-FFF2-40B4-BE49-F238E27FC236}">
                  <a16:creationId xmlns:a16="http://schemas.microsoft.com/office/drawing/2014/main" id="{0D73B28D-3E2A-F5D9-62EB-AB73A1E09203}"/>
                </a:ext>
              </a:extLst>
            </p:cNvPr>
            <p:cNvSpPr/>
            <p:nvPr/>
          </p:nvSpPr>
          <p:spPr bwMode="auto">
            <a:xfrm>
              <a:off x="4594034" y="323024"/>
              <a:ext cx="676656" cy="676656"/>
            </a:xfrm>
            <a:prstGeom prst="ellipse">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algn="ctr" fontAlgn="base">
                <a:spcBef>
                  <a:spcPct val="0"/>
                </a:spcBef>
                <a:spcAft>
                  <a:spcPct val="0"/>
                </a:spcAft>
              </a:pPr>
              <a:r>
                <a:rPr lang="en-US" b="1">
                  <a:latin typeface="Anek Latin"/>
                  <a:cs typeface="Calibri"/>
                </a:rPr>
                <a:t>4</a:t>
              </a:r>
            </a:p>
          </p:txBody>
        </p:sp>
      </p:grpSp>
      <p:sp>
        <p:nvSpPr>
          <p:cNvPr id="55" name="TextBox 54">
            <a:extLst>
              <a:ext uri="{FF2B5EF4-FFF2-40B4-BE49-F238E27FC236}">
                <a16:creationId xmlns:a16="http://schemas.microsoft.com/office/drawing/2014/main" id="{8C659D2E-0985-9970-3D6D-79C80B9FC0A4}"/>
              </a:ext>
            </a:extLst>
          </p:cNvPr>
          <p:cNvSpPr txBox="1"/>
          <p:nvPr/>
        </p:nvSpPr>
        <p:spPr>
          <a:xfrm>
            <a:off x="9979863" y="63879"/>
            <a:ext cx="2212137"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review</a:t>
            </a:r>
            <a:endParaRPr lang="en-US" sz="3000">
              <a:solidFill>
                <a:srgbClr val="F68B1F"/>
              </a:solidFill>
            </a:endParaRPr>
          </a:p>
        </p:txBody>
      </p:sp>
      <p:sp>
        <p:nvSpPr>
          <p:cNvPr id="17" name="Slide Number Placeholder 3">
            <a:extLst>
              <a:ext uri="{FF2B5EF4-FFF2-40B4-BE49-F238E27FC236}">
                <a16:creationId xmlns:a16="http://schemas.microsoft.com/office/drawing/2014/main" id="{A18C80C0-A752-7E09-2BC9-6F01888A8C91}"/>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24</a:t>
            </a:fld>
            <a:endParaRPr lang="en-IN"/>
          </a:p>
        </p:txBody>
      </p:sp>
      <p:sp>
        <p:nvSpPr>
          <p:cNvPr id="18" name="Footer Placeholder 6">
            <a:extLst>
              <a:ext uri="{FF2B5EF4-FFF2-40B4-BE49-F238E27FC236}">
                <a16:creationId xmlns:a16="http://schemas.microsoft.com/office/drawing/2014/main" id="{F5B3F38E-15E5-07F8-0030-FE13273875C5}"/>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3406536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6">
            <a:extLst>
              <a:ext uri="{FF2B5EF4-FFF2-40B4-BE49-F238E27FC236}">
                <a16:creationId xmlns:a16="http://schemas.microsoft.com/office/drawing/2014/main" id="{34468CC9-E84C-22DD-BC38-40049ACE2DB6}"/>
              </a:ext>
            </a:extLst>
          </p:cNvPr>
          <p:cNvSpPr>
            <a:spLocks noGrp="1"/>
          </p:cNvSpPr>
          <p:nvPr>
            <p:ph type="ftr" sz="quarter" idx="15"/>
          </p:nvPr>
        </p:nvSpPr>
        <p:spPr/>
        <p:txBody>
          <a:bodyPr/>
          <a:lstStyle/>
          <a:p>
            <a:r>
              <a:rPr lang="en-US"/>
              <a:t>© 2022 Coforge I Strictly Confidential | EK Group </a:t>
            </a:r>
            <a:endParaRPr lang="en-IN"/>
          </a:p>
        </p:txBody>
      </p:sp>
      <p:sp>
        <p:nvSpPr>
          <p:cNvPr id="11" name="Slide Number Placeholder 3">
            <a:extLst>
              <a:ext uri="{FF2B5EF4-FFF2-40B4-BE49-F238E27FC236}">
                <a16:creationId xmlns:a16="http://schemas.microsoft.com/office/drawing/2014/main" id="{E5392EFF-8B3D-2095-9074-8696BED5F68F}"/>
              </a:ext>
            </a:extLst>
          </p:cNvPr>
          <p:cNvSpPr>
            <a:spLocks noGrp="1"/>
          </p:cNvSpPr>
          <p:nvPr>
            <p:ph type="sldNum" sz="quarter" idx="16"/>
          </p:nvPr>
        </p:nvSpPr>
        <p:spPr/>
        <p:txBody>
          <a:bodyPr/>
          <a:lstStyle/>
          <a:p>
            <a:fld id="{B8AA9E63-3EC3-4709-BFEA-512F00275D99}" type="slidenum">
              <a:rPr lang="en-IN" smtClean="0"/>
              <a:pPr/>
              <a:t>25</a:t>
            </a:fld>
            <a:endParaRPr lang="en-IN"/>
          </a:p>
        </p:txBody>
      </p:sp>
      <p:sp>
        <p:nvSpPr>
          <p:cNvPr id="8" name="Title 1">
            <a:extLst>
              <a:ext uri="{FF2B5EF4-FFF2-40B4-BE49-F238E27FC236}">
                <a16:creationId xmlns:a16="http://schemas.microsoft.com/office/drawing/2014/main" id="{EF64E01A-92AB-E503-081F-3049F79D49DC}"/>
              </a:ext>
            </a:extLst>
          </p:cNvPr>
          <p:cNvSpPr>
            <a:spLocks noGrp="1"/>
          </p:cNvSpPr>
          <p:nvPr>
            <p:ph type="title"/>
          </p:nvPr>
        </p:nvSpPr>
        <p:spPr/>
        <p:txBody>
          <a:bodyPr/>
          <a:lstStyle/>
          <a:p>
            <a:r>
              <a:rPr lang="en-US"/>
              <a:t>Architecture Overview </a:t>
            </a:r>
            <a:r>
              <a:rPr lang="en-US">
                <a:highlight>
                  <a:srgbClr val="FFFF00"/>
                </a:highlight>
              </a:rPr>
              <a:t>(Amit)</a:t>
            </a:r>
            <a:endParaRPr lang="en-IN">
              <a:latin typeface="Anek Devanagari" panose="020B0604020202020204" charset="0"/>
              <a:cs typeface="Anek Devanagari" panose="020B0604020202020204" charset="0"/>
            </a:endParaRPr>
          </a:p>
        </p:txBody>
      </p:sp>
      <p:sp>
        <p:nvSpPr>
          <p:cNvPr id="3" name="TextBox 2">
            <a:extLst>
              <a:ext uri="{FF2B5EF4-FFF2-40B4-BE49-F238E27FC236}">
                <a16:creationId xmlns:a16="http://schemas.microsoft.com/office/drawing/2014/main" id="{EEA55077-6627-02EF-FF06-4017CA209F3A}"/>
              </a:ext>
            </a:extLst>
          </p:cNvPr>
          <p:cNvSpPr txBox="1"/>
          <p:nvPr/>
        </p:nvSpPr>
        <p:spPr>
          <a:xfrm>
            <a:off x="7712321" y="654783"/>
            <a:ext cx="2031127" cy="923330"/>
          </a:xfrm>
          <a:prstGeom prst="rect">
            <a:avLst/>
          </a:prstGeom>
          <a:noFill/>
        </p:spPr>
        <p:txBody>
          <a:bodyPr wrap="square" rtlCol="0">
            <a:spAutoFit/>
          </a:bodyPr>
          <a:lstStyle/>
          <a:p>
            <a:r>
              <a:rPr lang="en-US">
                <a:highlight>
                  <a:srgbClr val="FFFF00"/>
                </a:highlight>
              </a:rPr>
              <a:t>Explain the </a:t>
            </a:r>
            <a:r>
              <a:rPr lang="en-US" err="1">
                <a:highlight>
                  <a:srgbClr val="FFFF00"/>
                </a:highlight>
              </a:rPr>
              <a:t>Archirecture</a:t>
            </a:r>
            <a:r>
              <a:rPr lang="en-US">
                <a:highlight>
                  <a:srgbClr val="FFFF00"/>
                </a:highlight>
              </a:rPr>
              <a:t> in bullet points</a:t>
            </a:r>
            <a:endParaRPr lang="en-IN">
              <a:highlight>
                <a:srgbClr val="FFFF00"/>
              </a:highlight>
            </a:endParaRPr>
          </a:p>
        </p:txBody>
      </p:sp>
      <p:pic>
        <p:nvPicPr>
          <p:cNvPr id="15" name="Content Placeholder 14">
            <a:extLst>
              <a:ext uri="{FF2B5EF4-FFF2-40B4-BE49-F238E27FC236}">
                <a16:creationId xmlns:a16="http://schemas.microsoft.com/office/drawing/2014/main" id="{E8AF2B7D-2E26-C989-2E82-36E745C9973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6597" y="1116448"/>
            <a:ext cx="5019269" cy="5215528"/>
          </a:xfrm>
          <a:prstGeom prst="rect">
            <a:avLst/>
          </a:prstGeom>
          <a:ln>
            <a:solidFill>
              <a:schemeClr val="accent1"/>
            </a:solidFill>
          </a:ln>
        </p:spPr>
      </p:pic>
    </p:spTree>
    <p:extLst>
      <p:ext uri="{BB962C8B-B14F-4D97-AF65-F5344CB8AC3E}">
        <p14:creationId xmlns:p14="http://schemas.microsoft.com/office/powerpoint/2010/main" val="1462864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C6B22184-7AD6-9864-2DB4-F4DAE117E1B4}"/>
              </a:ext>
            </a:extLst>
          </p:cNvPr>
          <p:cNvSpPr>
            <a:spLocks noGrp="1"/>
          </p:cNvSpPr>
          <p:nvPr>
            <p:ph sz="quarter" idx="14"/>
          </p:nvPr>
        </p:nvSpPr>
        <p:spPr>
          <a:xfrm>
            <a:off x="9080251" y="1257505"/>
            <a:ext cx="2648587" cy="4365741"/>
          </a:xfrm>
        </p:spPr>
        <p:txBody>
          <a:bodyPr/>
          <a:lstStyle/>
          <a:p>
            <a:endParaRPr lang="en-IN" dirty="0"/>
          </a:p>
        </p:txBody>
      </p:sp>
      <p:pic>
        <p:nvPicPr>
          <p:cNvPr id="6" name="Content Placeholder 5">
            <a:extLst>
              <a:ext uri="{FF2B5EF4-FFF2-40B4-BE49-F238E27FC236}">
                <a16:creationId xmlns:a16="http://schemas.microsoft.com/office/drawing/2014/main" id="{C67B45FF-4174-9C86-92DD-0AA2861A83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058" y="1027899"/>
            <a:ext cx="8017774" cy="5254323"/>
          </a:xfrm>
        </p:spPr>
      </p:pic>
      <p:sp>
        <p:nvSpPr>
          <p:cNvPr id="7" name="Footer Placeholder 6">
            <a:extLst>
              <a:ext uri="{FF2B5EF4-FFF2-40B4-BE49-F238E27FC236}">
                <a16:creationId xmlns:a16="http://schemas.microsoft.com/office/drawing/2014/main" id="{38D2F1FA-F175-11CA-C5DC-1A44E3869050}"/>
              </a:ext>
            </a:extLst>
          </p:cNvPr>
          <p:cNvSpPr>
            <a:spLocks noGrp="1"/>
          </p:cNvSpPr>
          <p:nvPr>
            <p:ph type="ftr" sz="quarter" idx="15"/>
          </p:nvPr>
        </p:nvSpPr>
        <p:spPr/>
        <p:txBody>
          <a:bodyPr/>
          <a:lstStyle/>
          <a:p>
            <a:r>
              <a:rPr lang="en-US"/>
              <a:t>© 2022 Coforge I Strictly Confidential | EK Group </a:t>
            </a:r>
          </a:p>
        </p:txBody>
      </p:sp>
      <p:sp>
        <p:nvSpPr>
          <p:cNvPr id="4" name="Slide Number Placeholder 3">
            <a:extLst>
              <a:ext uri="{FF2B5EF4-FFF2-40B4-BE49-F238E27FC236}">
                <a16:creationId xmlns:a16="http://schemas.microsoft.com/office/drawing/2014/main" id="{1F3EDF7E-063F-04CE-342C-4FF8B92462E6}"/>
              </a:ext>
            </a:extLst>
          </p:cNvPr>
          <p:cNvSpPr>
            <a:spLocks noGrp="1"/>
          </p:cNvSpPr>
          <p:nvPr>
            <p:ph type="sldNum" sz="quarter" idx="16"/>
          </p:nvPr>
        </p:nvSpPr>
        <p:spPr/>
        <p:txBody>
          <a:bodyPr/>
          <a:lstStyle/>
          <a:p>
            <a:fld id="{B8AA9E63-3EC3-4709-BFEA-512F00275D99}" type="slidenum">
              <a:rPr lang="en-US" smtClean="0"/>
              <a:pPr/>
              <a:t>26</a:t>
            </a:fld>
            <a:endParaRPr lang="en-US"/>
          </a:p>
        </p:txBody>
      </p:sp>
      <p:sp>
        <p:nvSpPr>
          <p:cNvPr id="2" name="Title 1">
            <a:extLst>
              <a:ext uri="{FF2B5EF4-FFF2-40B4-BE49-F238E27FC236}">
                <a16:creationId xmlns:a16="http://schemas.microsoft.com/office/drawing/2014/main" id="{CA1C9FC0-80A3-DAEB-3077-42C84C33EF35}"/>
              </a:ext>
            </a:extLst>
          </p:cNvPr>
          <p:cNvSpPr>
            <a:spLocks noGrp="1"/>
          </p:cNvSpPr>
          <p:nvPr>
            <p:ph type="title"/>
          </p:nvPr>
        </p:nvSpPr>
        <p:spPr/>
        <p:txBody>
          <a:bodyPr/>
          <a:lstStyle/>
          <a:p>
            <a:r>
              <a:rPr lang="en-US"/>
              <a:t>Application Architecture </a:t>
            </a:r>
            <a:r>
              <a:rPr lang="en-US">
                <a:highlight>
                  <a:srgbClr val="FFFF00"/>
                </a:highlight>
              </a:rPr>
              <a:t>(Amit)</a:t>
            </a:r>
            <a:r>
              <a:rPr lang="en-US"/>
              <a:t> </a:t>
            </a:r>
          </a:p>
        </p:txBody>
      </p:sp>
    </p:spTree>
    <p:extLst>
      <p:ext uri="{BB962C8B-B14F-4D97-AF65-F5344CB8AC3E}">
        <p14:creationId xmlns:p14="http://schemas.microsoft.com/office/powerpoint/2010/main" val="3019136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F64E01A-92AB-E503-081F-3049F79D49DC}"/>
              </a:ext>
            </a:extLst>
          </p:cNvPr>
          <p:cNvSpPr>
            <a:spLocks noGrp="1"/>
          </p:cNvSpPr>
          <p:nvPr>
            <p:ph type="title"/>
          </p:nvPr>
        </p:nvSpPr>
        <p:spPr/>
        <p:txBody>
          <a:bodyPr/>
          <a:lstStyle/>
          <a:p>
            <a:r>
              <a:rPr lang="en-US"/>
              <a:t>Response to product Technical Questionnaire </a:t>
            </a:r>
            <a:r>
              <a:rPr lang="en-US">
                <a:highlight>
                  <a:srgbClr val="FFFF00"/>
                </a:highlight>
              </a:rPr>
              <a:t> Amit, Deepak) </a:t>
            </a:r>
            <a:r>
              <a:rPr lang="en-US"/>
              <a:t>– File DDC7FF23</a:t>
            </a:r>
            <a:endParaRPr lang="en-IN">
              <a:latin typeface="Anek Devanagari" panose="020B0604020202020204" charset="0"/>
              <a:cs typeface="Anek Devanagari" panose="020B0604020202020204" charset="0"/>
            </a:endParaRPr>
          </a:p>
        </p:txBody>
      </p:sp>
      <p:sp>
        <p:nvSpPr>
          <p:cNvPr id="7" name="Footer Placeholder 2">
            <a:extLst>
              <a:ext uri="{FF2B5EF4-FFF2-40B4-BE49-F238E27FC236}">
                <a16:creationId xmlns:a16="http://schemas.microsoft.com/office/drawing/2014/main" id="{9AC67480-49FC-E3FE-9B04-D86E86168F6F}"/>
              </a:ext>
            </a:extLst>
          </p:cNvPr>
          <p:cNvSpPr>
            <a:spLocks noGrp="1"/>
          </p:cNvSpPr>
          <p:nvPr>
            <p:ph type="ftr" sz="quarter" idx="10"/>
          </p:nvPr>
        </p:nvSpPr>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6" name="Slide Number Placeholder 5">
            <a:extLst>
              <a:ext uri="{FF2B5EF4-FFF2-40B4-BE49-F238E27FC236}">
                <a16:creationId xmlns:a16="http://schemas.microsoft.com/office/drawing/2014/main" id="{7619E4B7-11D0-AE30-BBF9-029E4171A460}"/>
              </a:ext>
            </a:extLst>
          </p:cNvPr>
          <p:cNvSpPr>
            <a:spLocks noGrp="1"/>
          </p:cNvSpPr>
          <p:nvPr>
            <p:ph type="sldNum" sz="quarter" idx="11"/>
          </p:nvPr>
        </p:nvSpPr>
        <p:spPr/>
        <p:txBody>
          <a:bodyPr/>
          <a:lstStyle/>
          <a:p>
            <a:fld id="{B8AA9E63-3EC3-4709-BFEA-512F00275D99}" type="slidenum">
              <a:rPr lang="en-IN" smtClean="0">
                <a:latin typeface="Anek Devanagari" panose="020B0604020202020204" charset="0"/>
                <a:cs typeface="Anek Devanagari" panose="020B0604020202020204" charset="0"/>
              </a:rPr>
              <a:pPr/>
              <a:t>27</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4012741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a:xfrm>
            <a:off x="5029200" y="795766"/>
            <a:ext cx="964005" cy="5365571"/>
          </a:xfrm>
        </p:spPr>
        <p:txBody>
          <a:bodyPr/>
          <a:lstStyle/>
          <a:p>
            <a:pPr>
              <a:spcBef>
                <a:spcPts val="2800"/>
              </a:spcBef>
            </a:pPr>
            <a:r>
              <a:rPr lang="en-IN" sz="1800"/>
              <a:t>01.</a:t>
            </a:r>
          </a:p>
          <a:p>
            <a:pPr lvl="1">
              <a:spcBef>
                <a:spcPts val="2800"/>
              </a:spcBef>
            </a:pPr>
            <a:r>
              <a:rPr lang="en-IN" sz="1800">
                <a:solidFill>
                  <a:schemeClr val="bg1"/>
                </a:solidFill>
              </a:rPr>
              <a:t>02.</a:t>
            </a:r>
          </a:p>
          <a:p>
            <a:pPr lvl="1">
              <a:spcBef>
                <a:spcPts val="2800"/>
              </a:spcBef>
            </a:pPr>
            <a:r>
              <a:rPr lang="en-IN" sz="1800">
                <a:solidFill>
                  <a:schemeClr val="bg1"/>
                </a:solidFill>
              </a:rPr>
              <a:t>03.</a:t>
            </a:r>
          </a:p>
          <a:p>
            <a:pPr lvl="1">
              <a:spcBef>
                <a:spcPts val="2800"/>
              </a:spcBef>
            </a:pPr>
            <a:r>
              <a:rPr lang="en-IN" sz="1800">
                <a:solidFill>
                  <a:srgbClr val="000000"/>
                </a:solidFill>
              </a:rPr>
              <a:t>04.</a:t>
            </a:r>
          </a:p>
          <a:p>
            <a:pPr lvl="1">
              <a:spcBef>
                <a:spcPts val="2800"/>
              </a:spcBef>
            </a:pPr>
            <a:r>
              <a:rPr lang="en-IN" sz="1800">
                <a:solidFill>
                  <a:schemeClr val="bg1"/>
                </a:solidFill>
              </a:rPr>
              <a:t>05.</a:t>
            </a:r>
          </a:p>
          <a:p>
            <a:pPr lvl="1">
              <a:spcBef>
                <a:spcPts val="2800"/>
              </a:spcBef>
            </a:pPr>
            <a:r>
              <a:rPr lang="en-IN" sz="1800">
                <a:solidFill>
                  <a:schemeClr val="bg1"/>
                </a:solidFill>
              </a:rPr>
              <a:t>06.</a:t>
            </a:r>
          </a:p>
          <a:p>
            <a:pPr lvl="1">
              <a:spcBef>
                <a:spcPts val="2800"/>
              </a:spcBef>
            </a:pPr>
            <a:r>
              <a:rPr lang="en-IN" sz="1800">
                <a:solidFill>
                  <a:schemeClr val="bg1"/>
                </a:solidFill>
              </a:rPr>
              <a:t>07.</a:t>
            </a:r>
          </a:p>
          <a:p>
            <a:pPr lvl="1">
              <a:spcBef>
                <a:spcPts val="2800"/>
              </a:spcBef>
            </a:pPr>
            <a:r>
              <a:rPr lang="en-IN" sz="1800">
                <a:solidFill>
                  <a:schemeClr val="bg1"/>
                </a:solidFill>
              </a:rPr>
              <a:t>08.</a:t>
            </a:r>
          </a:p>
          <a:p>
            <a:pPr lvl="1">
              <a:spcBef>
                <a:spcPts val="2800"/>
              </a:spcBef>
            </a:pPr>
            <a:r>
              <a:rPr lang="en-IN" sz="1800">
                <a:solidFill>
                  <a:schemeClr val="bg1"/>
                </a:solidFill>
              </a:rPr>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a:xfrm>
            <a:off x="6114430" y="574260"/>
            <a:ext cx="5602242" cy="5547329"/>
          </a:xfrm>
        </p:spPr>
        <p:txBody>
          <a:bodyPr/>
          <a:lstStyle/>
          <a:p>
            <a:r>
              <a:rPr lang="en-US"/>
              <a:t>Executive Summary</a:t>
            </a:r>
          </a:p>
          <a:p>
            <a:r>
              <a:rPr lang="en-US"/>
              <a:t>Management Profile</a:t>
            </a:r>
          </a:p>
          <a:p>
            <a:r>
              <a:rPr lang="en-US"/>
              <a:t>Proposed Solution </a:t>
            </a:r>
          </a:p>
          <a:p>
            <a:r>
              <a:rPr lang="en-US">
                <a:solidFill>
                  <a:srgbClr val="000000"/>
                </a:solidFill>
              </a:rPr>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28</a:t>
            </a:fld>
            <a:endParaRPr lang="en-IN"/>
          </a:p>
        </p:txBody>
      </p:sp>
    </p:spTree>
    <p:extLst>
      <p:ext uri="{BB962C8B-B14F-4D97-AF65-F5344CB8AC3E}">
        <p14:creationId xmlns:p14="http://schemas.microsoft.com/office/powerpoint/2010/main" val="1969604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r>
              <a:rPr lang="en-US"/>
              <a:t>File Name: Worksheet in section 3.1 (HR experiences and Ops functional Requirement)</a:t>
            </a:r>
            <a:endParaRPr lang="en-IN" sz="4800"/>
          </a:p>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Functional Requirement </a:t>
            </a:r>
            <a:r>
              <a:rPr lang="en-US">
                <a:highlight>
                  <a:srgbClr val="FFFF00"/>
                </a:highlight>
              </a:rPr>
              <a:t>(Deepak)</a:t>
            </a:r>
            <a:endParaRPr lang="en-IN"/>
          </a:p>
        </p:txBody>
      </p:sp>
      <p:sp>
        <p:nvSpPr>
          <p:cNvPr id="7" name="Footer Placeholder 2">
            <a:extLst>
              <a:ext uri="{FF2B5EF4-FFF2-40B4-BE49-F238E27FC236}">
                <a16:creationId xmlns:a16="http://schemas.microsoft.com/office/drawing/2014/main" id="{74C040E3-8398-EBBF-9812-80C598946F1E}"/>
              </a:ext>
            </a:extLst>
          </p:cNvPr>
          <p:cNvSpPr>
            <a:spLocks noGrp="1"/>
          </p:cNvSpPr>
          <p:nvPr>
            <p:ph type="ftr" sz="quarter" idx="10"/>
          </p:nvPr>
        </p:nvSpPr>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8" name="Slide Number Placeholder 5">
            <a:extLst>
              <a:ext uri="{FF2B5EF4-FFF2-40B4-BE49-F238E27FC236}">
                <a16:creationId xmlns:a16="http://schemas.microsoft.com/office/drawing/2014/main" id="{E60D89CF-1FE6-825E-E501-ACA02FF9457C}"/>
              </a:ext>
            </a:extLst>
          </p:cNvPr>
          <p:cNvSpPr>
            <a:spLocks noGrp="1"/>
          </p:cNvSpPr>
          <p:nvPr>
            <p:ph type="sldNum" sz="quarter" idx="11"/>
          </p:nvPr>
        </p:nvSpPr>
        <p:spPr/>
        <p:txBody>
          <a:bodyPr/>
          <a:lstStyle/>
          <a:p>
            <a:fld id="{B8AA9E63-3EC3-4709-BFEA-512F00275D99}" type="slidenum">
              <a:rPr lang="en-IN" smtClean="0">
                <a:latin typeface="Anek Devanagari" panose="020B0604020202020204" charset="0"/>
                <a:cs typeface="Anek Devanagari" panose="020B0604020202020204" charset="0"/>
              </a:rPr>
              <a:pPr/>
              <a:t>29</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391170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1DE70673-9C84-1B7C-AC72-BC84C7A85213}"/>
              </a:ext>
            </a:extLst>
          </p:cNvPr>
          <p:cNvSpPr>
            <a:spLocks noGrp="1"/>
          </p:cNvSpPr>
          <p:nvPr>
            <p:ph idx="1"/>
          </p:nvPr>
        </p:nvSpPr>
        <p:spPr/>
        <p:txBody>
          <a:bodyPr/>
          <a:lstStyle/>
          <a:p>
            <a:endParaRPr lang="en-IN"/>
          </a:p>
        </p:txBody>
      </p:sp>
      <p:sp>
        <p:nvSpPr>
          <p:cNvPr id="2" name="Title 1">
            <a:extLst>
              <a:ext uri="{FF2B5EF4-FFF2-40B4-BE49-F238E27FC236}">
                <a16:creationId xmlns:a16="http://schemas.microsoft.com/office/drawing/2014/main" id="{914D5B25-8399-4416-62EA-88AC9DD0DA00}"/>
              </a:ext>
            </a:extLst>
          </p:cNvPr>
          <p:cNvSpPr>
            <a:spLocks noGrp="1"/>
          </p:cNvSpPr>
          <p:nvPr>
            <p:ph type="title"/>
          </p:nvPr>
        </p:nvSpPr>
        <p:spPr/>
        <p:txBody>
          <a:bodyPr/>
          <a:lstStyle/>
          <a:p>
            <a:r>
              <a:rPr lang="en-US"/>
              <a:t>Executive Summary (Ratan/Harish)</a:t>
            </a:r>
            <a:endParaRPr lang="en-IN"/>
          </a:p>
        </p:txBody>
      </p:sp>
      <p:sp>
        <p:nvSpPr>
          <p:cNvPr id="3" name="Footer Placeholder 2">
            <a:extLst>
              <a:ext uri="{FF2B5EF4-FFF2-40B4-BE49-F238E27FC236}">
                <a16:creationId xmlns:a16="http://schemas.microsoft.com/office/drawing/2014/main" id="{9AC67480-49FC-E3FE-9B04-D86E86168F6F}"/>
              </a:ext>
            </a:extLst>
          </p:cNvPr>
          <p:cNvSpPr>
            <a:spLocks noGrp="1"/>
          </p:cNvSpPr>
          <p:nvPr>
            <p:ph type="ftr" sz="quarter" idx="10"/>
          </p:nvPr>
        </p:nvSpPr>
        <p:spPr/>
        <p:txBody>
          <a:bodyPr/>
          <a:lstStyle/>
          <a:p>
            <a:r>
              <a:rPr lang="en-US"/>
              <a:t>© 2022 Coforge I Strictly Confidential | EK Group</a:t>
            </a:r>
            <a:endParaRPr lang="en-IN"/>
          </a:p>
        </p:txBody>
      </p:sp>
      <p:sp>
        <p:nvSpPr>
          <p:cNvPr id="4" name="Slide Number Placeholder 3">
            <a:extLst>
              <a:ext uri="{FF2B5EF4-FFF2-40B4-BE49-F238E27FC236}">
                <a16:creationId xmlns:a16="http://schemas.microsoft.com/office/drawing/2014/main" id="{DA402BA0-5603-0973-EF42-80C017EDFE80}"/>
              </a:ext>
            </a:extLst>
          </p:cNvPr>
          <p:cNvSpPr>
            <a:spLocks noGrp="1"/>
          </p:cNvSpPr>
          <p:nvPr>
            <p:ph type="sldNum" sz="quarter" idx="11"/>
          </p:nvPr>
        </p:nvSpPr>
        <p:spPr/>
        <p:txBody>
          <a:bodyPr/>
          <a:lstStyle/>
          <a:p>
            <a:fld id="{B8AA9E63-3EC3-4709-BFEA-512F00275D99}" type="slidenum">
              <a:rPr lang="en-IN" smtClean="0"/>
              <a:pPr/>
              <a:t>3</a:t>
            </a:fld>
            <a:endParaRPr lang="en-IN"/>
          </a:p>
        </p:txBody>
      </p:sp>
    </p:spTree>
    <p:extLst>
      <p:ext uri="{BB962C8B-B14F-4D97-AF65-F5344CB8AC3E}">
        <p14:creationId xmlns:p14="http://schemas.microsoft.com/office/powerpoint/2010/main" val="3607091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r>
              <a:rPr lang="en-US"/>
              <a:t>File: NFR for RFT Metaverse</a:t>
            </a:r>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Non-Functional Requirement </a:t>
            </a:r>
            <a:r>
              <a:rPr lang="en-US">
                <a:highlight>
                  <a:srgbClr val="FFFF00"/>
                </a:highlight>
              </a:rPr>
              <a:t>(Amit, Om, Rachna)</a:t>
            </a:r>
            <a:endParaRPr lang="en-IN"/>
          </a:p>
        </p:txBody>
      </p:sp>
      <p:sp>
        <p:nvSpPr>
          <p:cNvPr id="6" name="Footer Placeholder 2">
            <a:extLst>
              <a:ext uri="{FF2B5EF4-FFF2-40B4-BE49-F238E27FC236}">
                <a16:creationId xmlns:a16="http://schemas.microsoft.com/office/drawing/2014/main" id="{9CBBBD0D-95E9-DDB0-AC7E-60CA8F75851C}"/>
              </a:ext>
            </a:extLst>
          </p:cNvPr>
          <p:cNvSpPr>
            <a:spLocks noGrp="1"/>
          </p:cNvSpPr>
          <p:nvPr>
            <p:ph type="ftr" sz="quarter" idx="10"/>
          </p:nvPr>
        </p:nvSpPr>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7" name="Slide Number Placeholder 5">
            <a:extLst>
              <a:ext uri="{FF2B5EF4-FFF2-40B4-BE49-F238E27FC236}">
                <a16:creationId xmlns:a16="http://schemas.microsoft.com/office/drawing/2014/main" id="{22D0CF3B-0604-75ED-9438-1985E94E6358}"/>
              </a:ext>
            </a:extLst>
          </p:cNvPr>
          <p:cNvSpPr>
            <a:spLocks noGrp="1"/>
          </p:cNvSpPr>
          <p:nvPr>
            <p:ph type="sldNum" sz="quarter" idx="11"/>
          </p:nvPr>
        </p:nvSpPr>
        <p:spPr/>
        <p:txBody>
          <a:bodyPr/>
          <a:lstStyle/>
          <a:p>
            <a:fld id="{B8AA9E63-3EC3-4709-BFEA-512F00275D99}" type="slidenum">
              <a:rPr lang="en-IN" smtClean="0">
                <a:latin typeface="Anek Devanagari" panose="020B0604020202020204" charset="0"/>
                <a:cs typeface="Anek Devanagari" panose="020B0604020202020204" charset="0"/>
              </a:rPr>
              <a:pPr/>
              <a:t>30</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1615387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2D620B-0E2C-6C7D-559B-8327A85F3906}"/>
              </a:ext>
            </a:extLst>
          </p:cNvPr>
          <p:cNvSpPr>
            <a:spLocks noGrp="1"/>
          </p:cNvSpPr>
          <p:nvPr>
            <p:ph idx="1"/>
          </p:nvPr>
        </p:nvSpPr>
        <p:spPr/>
        <p:txBody>
          <a:bodyPr/>
          <a:lstStyle/>
          <a:p>
            <a:r>
              <a:rPr lang="en-US"/>
              <a:t>Attach Excel sheet(PCI-DSS, Data Security </a:t>
            </a:r>
            <a:r>
              <a:rPr lang="en-US" err="1"/>
              <a:t>etc</a:t>
            </a:r>
            <a:r>
              <a:rPr lang="en-US"/>
              <a:t>)</a:t>
            </a:r>
            <a:endParaRPr lang="en-IN"/>
          </a:p>
        </p:txBody>
      </p:sp>
      <p:sp>
        <p:nvSpPr>
          <p:cNvPr id="2" name="Title 1">
            <a:extLst>
              <a:ext uri="{FF2B5EF4-FFF2-40B4-BE49-F238E27FC236}">
                <a16:creationId xmlns:a16="http://schemas.microsoft.com/office/drawing/2014/main" id="{31000BED-7FD6-F2C7-6CF9-9AD5562C0E24}"/>
              </a:ext>
            </a:extLst>
          </p:cNvPr>
          <p:cNvSpPr>
            <a:spLocks noGrp="1"/>
          </p:cNvSpPr>
          <p:nvPr>
            <p:ph type="title"/>
          </p:nvPr>
        </p:nvSpPr>
        <p:spPr/>
        <p:txBody>
          <a:bodyPr/>
          <a:lstStyle/>
          <a:p>
            <a:r>
              <a:rPr lang="en-US"/>
              <a:t>Security Questionnaire</a:t>
            </a:r>
            <a:endParaRPr lang="en-IN"/>
          </a:p>
        </p:txBody>
      </p:sp>
      <p:sp>
        <p:nvSpPr>
          <p:cNvPr id="6" name="Footer Placeholder 2">
            <a:extLst>
              <a:ext uri="{FF2B5EF4-FFF2-40B4-BE49-F238E27FC236}">
                <a16:creationId xmlns:a16="http://schemas.microsoft.com/office/drawing/2014/main" id="{8903FDE3-05C2-57AA-7C8D-2EA5445E5DC5}"/>
              </a:ext>
            </a:extLst>
          </p:cNvPr>
          <p:cNvSpPr>
            <a:spLocks noGrp="1"/>
          </p:cNvSpPr>
          <p:nvPr>
            <p:ph type="ftr" sz="quarter" idx="10"/>
          </p:nvPr>
        </p:nvSpPr>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7" name="Slide Number Placeholder 5">
            <a:extLst>
              <a:ext uri="{FF2B5EF4-FFF2-40B4-BE49-F238E27FC236}">
                <a16:creationId xmlns:a16="http://schemas.microsoft.com/office/drawing/2014/main" id="{8AE5ACF2-8A63-939B-554B-0F62ACD4AFD8}"/>
              </a:ext>
            </a:extLst>
          </p:cNvPr>
          <p:cNvSpPr>
            <a:spLocks noGrp="1"/>
          </p:cNvSpPr>
          <p:nvPr>
            <p:ph type="sldNum" sz="quarter" idx="11"/>
          </p:nvPr>
        </p:nvSpPr>
        <p:spPr/>
        <p:txBody>
          <a:bodyPr/>
          <a:lstStyle/>
          <a:p>
            <a:fld id="{B8AA9E63-3EC3-4709-BFEA-512F00275D99}" type="slidenum">
              <a:rPr lang="en-IN" smtClean="0">
                <a:latin typeface="Anek Devanagari" panose="020B0604020202020204" charset="0"/>
                <a:cs typeface="Anek Devanagari" panose="020B0604020202020204" charset="0"/>
              </a:rPr>
              <a:pPr/>
              <a:t>31</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2299071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8A5B-A0EC-1263-6444-A42834FDB223}"/>
              </a:ext>
            </a:extLst>
          </p:cNvPr>
          <p:cNvSpPr>
            <a:spLocks noGrp="1"/>
          </p:cNvSpPr>
          <p:nvPr>
            <p:ph type="title"/>
          </p:nvPr>
        </p:nvSpPr>
        <p:spPr/>
        <p:txBody>
          <a:bodyPr/>
          <a:lstStyle/>
          <a:p>
            <a:r>
              <a:rPr lang="en-US"/>
              <a:t>Security Document IS2C2 (application Security)</a:t>
            </a:r>
            <a:endParaRPr lang="en-IN"/>
          </a:p>
        </p:txBody>
      </p:sp>
      <p:sp>
        <p:nvSpPr>
          <p:cNvPr id="6" name="Footer Placeholder 2">
            <a:extLst>
              <a:ext uri="{FF2B5EF4-FFF2-40B4-BE49-F238E27FC236}">
                <a16:creationId xmlns:a16="http://schemas.microsoft.com/office/drawing/2014/main" id="{B2F78DD0-7570-512D-9CBF-0435A4D5124F}"/>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7" name="Slide Number Placeholder 5">
            <a:extLst>
              <a:ext uri="{FF2B5EF4-FFF2-40B4-BE49-F238E27FC236}">
                <a16:creationId xmlns:a16="http://schemas.microsoft.com/office/drawing/2014/main" id="{FB0693CB-1DAF-8D8A-FA83-572A4BC06246}"/>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32</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1345301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Deployment Architecture </a:t>
            </a:r>
            <a:r>
              <a:rPr lang="en-US">
                <a:highlight>
                  <a:srgbClr val="FFFF00"/>
                </a:highlight>
              </a:rPr>
              <a:t>(Amit)</a:t>
            </a:r>
            <a:endParaRPr lang="en-IN"/>
          </a:p>
        </p:txBody>
      </p:sp>
      <p:sp>
        <p:nvSpPr>
          <p:cNvPr id="7" name="Footer Placeholder 2">
            <a:extLst>
              <a:ext uri="{FF2B5EF4-FFF2-40B4-BE49-F238E27FC236}">
                <a16:creationId xmlns:a16="http://schemas.microsoft.com/office/drawing/2014/main" id="{03F3DE01-85EC-ADAE-1D16-FDF66652546C}"/>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8" name="Slide Number Placeholder 5">
            <a:extLst>
              <a:ext uri="{FF2B5EF4-FFF2-40B4-BE49-F238E27FC236}">
                <a16:creationId xmlns:a16="http://schemas.microsoft.com/office/drawing/2014/main" id="{C11B8DB6-2D44-8D83-3B94-C968BCB15B57}"/>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33</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159897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5346BB37-7BA6-16AE-9CA0-245C06B5FB98}"/>
              </a:ext>
            </a:extLst>
          </p:cNvPr>
          <p:cNvGraphicFramePr>
            <a:graphicFrameLocks noGrp="1"/>
          </p:cNvGraphicFramePr>
          <p:nvPr>
            <p:ph idx="1"/>
            <p:extLst>
              <p:ext uri="{D42A27DB-BD31-4B8C-83A1-F6EECF244321}">
                <p14:modId xmlns:p14="http://schemas.microsoft.com/office/powerpoint/2010/main" val="400786530"/>
              </p:ext>
            </p:extLst>
          </p:nvPr>
        </p:nvGraphicFramePr>
        <p:xfrm>
          <a:off x="460375" y="1103313"/>
          <a:ext cx="11268074" cy="5145092"/>
        </p:xfrm>
        <a:graphic>
          <a:graphicData uri="http://schemas.openxmlformats.org/drawingml/2006/table">
            <a:tbl>
              <a:tblPr firstRow="1">
                <a:tableStyleId>{073A0DAA-6AF3-43AB-8588-CEC1D06C72B9}</a:tableStyleId>
              </a:tblPr>
              <a:tblGrid>
                <a:gridCol w="8795385">
                  <a:extLst>
                    <a:ext uri="{9D8B030D-6E8A-4147-A177-3AD203B41FA5}">
                      <a16:colId xmlns:a16="http://schemas.microsoft.com/office/drawing/2014/main" val="905005340"/>
                    </a:ext>
                  </a:extLst>
                </a:gridCol>
                <a:gridCol w="2472689">
                  <a:extLst>
                    <a:ext uri="{9D8B030D-6E8A-4147-A177-3AD203B41FA5}">
                      <a16:colId xmlns:a16="http://schemas.microsoft.com/office/drawing/2014/main" val="1346551342"/>
                    </a:ext>
                  </a:extLst>
                </a:gridCol>
              </a:tblGrid>
              <a:tr h="339057">
                <a:tc>
                  <a:txBody>
                    <a:bodyPr/>
                    <a:lstStyle/>
                    <a:p>
                      <a:pPr>
                        <a:lnSpc>
                          <a:spcPct val="107000"/>
                        </a:lnSpc>
                        <a:spcAft>
                          <a:spcPts val="800"/>
                        </a:spcAft>
                      </a:pPr>
                      <a:r>
                        <a:rPr lang="en-IN" sz="1400" b="1">
                          <a:solidFill>
                            <a:schemeClr val="bg1"/>
                          </a:solidFill>
                          <a:effectLst/>
                          <a:latin typeface="+mn-lt"/>
                          <a:ea typeface="Calibri" panose="020F0502020204030204" pitchFamily="34" charset="0"/>
                          <a:cs typeface="Times New Roman" panose="02020603050405020304" pitchFamily="18" charset="0"/>
                        </a:rPr>
                        <a:t>Test Management</a:t>
                      </a:r>
                      <a:endParaRPr lang="en-IN" sz="1200" b="1">
                        <a:solidFill>
                          <a:schemeClr val="bg1"/>
                        </a:solidFill>
                        <a:effectLst/>
                        <a:latin typeface="+mn-lt"/>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r>
                        <a:rPr lang="en-IN" sz="1400" b="1">
                          <a:solidFill>
                            <a:schemeClr val="bg1"/>
                          </a:solidFill>
                          <a:effectLst/>
                          <a:latin typeface="+mn-lt"/>
                          <a:ea typeface="Calibri" panose="020F0502020204030204" pitchFamily="34" charset="0"/>
                          <a:cs typeface="Times New Roman" panose="02020603050405020304" pitchFamily="18" charset="0"/>
                        </a:rPr>
                        <a:t>Slide#</a:t>
                      </a:r>
                    </a:p>
                  </a:txBody>
                  <a:tcPr marL="41024" marR="41024" marT="6344" marB="0"/>
                </a:tc>
                <a:extLst>
                  <a:ext uri="{0D108BD9-81ED-4DB2-BD59-A6C34878D82A}">
                    <a16:rowId xmlns:a16="http://schemas.microsoft.com/office/drawing/2014/main" val="2030465512"/>
                  </a:ext>
                </a:extLst>
              </a:tr>
              <a:tr h="426860">
                <a:tc>
                  <a:txBody>
                    <a:bodyPr/>
                    <a:lstStyle/>
                    <a:p>
                      <a:pPr>
                        <a:lnSpc>
                          <a:spcPct val="107000"/>
                        </a:lnSpc>
                        <a:spcAft>
                          <a:spcPts val="800"/>
                        </a:spcAft>
                      </a:pPr>
                      <a:r>
                        <a:rPr lang="en-US" sz="1200" b="0">
                          <a:solidFill>
                            <a:schemeClr val="bg2">
                              <a:lumMod val="10000"/>
                            </a:schemeClr>
                          </a:solidFill>
                          <a:effectLst/>
                        </a:rPr>
                        <a:t>Can you provide an experienced single point of contact for the Test Management and coordination required during Test Planning, Design and Execution?</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1507498799"/>
                  </a:ext>
                </a:extLst>
              </a:tr>
              <a:tr h="240958">
                <a:tc>
                  <a:txBody>
                    <a:bodyPr/>
                    <a:lstStyle/>
                    <a:p>
                      <a:pPr>
                        <a:lnSpc>
                          <a:spcPct val="107000"/>
                        </a:lnSpc>
                        <a:spcAft>
                          <a:spcPts val="800"/>
                        </a:spcAft>
                      </a:pPr>
                      <a:r>
                        <a:rPr lang="en-US" sz="1200" b="0">
                          <a:solidFill>
                            <a:schemeClr val="bg2">
                              <a:lumMod val="10000"/>
                            </a:schemeClr>
                          </a:solidFill>
                          <a:effectLst/>
                        </a:rPr>
                        <a:t>Can you describe the types of test reporting which you provide during the course of the project for all project stakeholders?</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4112919890"/>
                  </a:ext>
                </a:extLst>
              </a:tr>
              <a:tr h="240958">
                <a:tc>
                  <a:txBody>
                    <a:bodyPr/>
                    <a:lstStyle/>
                    <a:p>
                      <a:pPr>
                        <a:lnSpc>
                          <a:spcPct val="107000"/>
                        </a:lnSpc>
                        <a:spcAft>
                          <a:spcPts val="800"/>
                        </a:spcAft>
                      </a:pPr>
                      <a:r>
                        <a:rPr lang="en-US" sz="1200" b="0">
                          <a:solidFill>
                            <a:schemeClr val="bg2">
                              <a:lumMod val="10000"/>
                            </a:schemeClr>
                          </a:solidFill>
                          <a:effectLst/>
                        </a:rPr>
                        <a:t>Can you provide generic Business Process scenarios for Test execution</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2929888374"/>
                  </a:ext>
                </a:extLst>
              </a:tr>
              <a:tr h="240958">
                <a:tc>
                  <a:txBody>
                    <a:bodyPr/>
                    <a:lstStyle/>
                    <a:p>
                      <a:pPr>
                        <a:lnSpc>
                          <a:spcPct val="107000"/>
                        </a:lnSpc>
                        <a:spcAft>
                          <a:spcPts val="800"/>
                        </a:spcAft>
                      </a:pPr>
                      <a:r>
                        <a:rPr lang="en-US" sz="1200" b="0">
                          <a:solidFill>
                            <a:schemeClr val="bg2">
                              <a:lumMod val="10000"/>
                            </a:schemeClr>
                          </a:solidFill>
                          <a:effectLst/>
                        </a:rPr>
                        <a:t>What is your approach towards Defect resolution plan and Triages?</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3931811084"/>
                  </a:ext>
                </a:extLst>
              </a:tr>
              <a:tr h="304957">
                <a:tc>
                  <a:txBody>
                    <a:bodyPr/>
                    <a:lstStyle/>
                    <a:p>
                      <a:pPr>
                        <a:lnSpc>
                          <a:spcPct val="107000"/>
                        </a:lnSpc>
                        <a:spcAft>
                          <a:spcPts val="800"/>
                        </a:spcAft>
                      </a:pPr>
                      <a:r>
                        <a:rPr lang="en-US" sz="1200" b="0">
                          <a:solidFill>
                            <a:schemeClr val="bg2">
                              <a:lumMod val="10000"/>
                            </a:schemeClr>
                          </a:solidFill>
                          <a:effectLst/>
                        </a:rPr>
                        <a:t>Describe what Test tooling you have available for you?</a:t>
                      </a:r>
                      <a:endParaRPr lang="en-IN" sz="1200" b="0">
                        <a:solidFill>
                          <a:schemeClr val="bg2">
                            <a:lumMod val="10000"/>
                          </a:schemeClr>
                        </a:solidFill>
                        <a:effectLst/>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endParaRPr>
                    </a:p>
                  </a:txBody>
                  <a:tcPr marL="41024" marR="41024" marT="6344" marB="0"/>
                </a:tc>
                <a:extLst>
                  <a:ext uri="{0D108BD9-81ED-4DB2-BD59-A6C34878D82A}">
                    <a16:rowId xmlns:a16="http://schemas.microsoft.com/office/drawing/2014/main" val="2733472529"/>
                  </a:ext>
                </a:extLst>
              </a:tr>
              <a:tr h="251793">
                <a:tc>
                  <a:txBody>
                    <a:bodyPr/>
                    <a:lstStyle/>
                    <a:p>
                      <a:pPr>
                        <a:lnSpc>
                          <a:spcPct val="107000"/>
                        </a:lnSpc>
                        <a:spcAft>
                          <a:spcPts val="800"/>
                        </a:spcAft>
                      </a:pPr>
                      <a:r>
                        <a:rPr lang="en-US" sz="1400" b="1">
                          <a:solidFill>
                            <a:schemeClr val="bg1"/>
                          </a:solidFill>
                          <a:effectLst/>
                        </a:rPr>
                        <a:t>Test Coverage</a:t>
                      </a:r>
                      <a:endParaRPr lang="en-IN" sz="14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solidFill>
                      <a:srgbClr val="092340"/>
                    </a:solidFill>
                  </a:tcPr>
                </a:tc>
                <a:tc>
                  <a:txBody>
                    <a:bodyPr/>
                    <a:lstStyle/>
                    <a:p>
                      <a:pPr>
                        <a:lnSpc>
                          <a:spcPct val="107000"/>
                        </a:lnSpc>
                        <a:spcAft>
                          <a:spcPts val="800"/>
                        </a:spcAft>
                      </a:pPr>
                      <a:endParaRPr lang="en-IN" sz="1400" b="1">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solidFill>
                      <a:srgbClr val="092340"/>
                    </a:solidFill>
                  </a:tcPr>
                </a:tc>
                <a:extLst>
                  <a:ext uri="{0D108BD9-81ED-4DB2-BD59-A6C34878D82A}">
                    <a16:rowId xmlns:a16="http://schemas.microsoft.com/office/drawing/2014/main" val="3033597170"/>
                  </a:ext>
                </a:extLst>
              </a:tr>
              <a:tr h="426860">
                <a:tc>
                  <a:txBody>
                    <a:bodyPr/>
                    <a:lstStyle/>
                    <a:p>
                      <a:pPr>
                        <a:lnSpc>
                          <a:spcPct val="107000"/>
                        </a:lnSpc>
                        <a:spcAft>
                          <a:spcPts val="800"/>
                        </a:spcAft>
                      </a:pPr>
                      <a:r>
                        <a:rPr lang="en-US" sz="1200" b="0">
                          <a:solidFill>
                            <a:schemeClr val="bg2">
                              <a:lumMod val="10000"/>
                            </a:schemeClr>
                          </a:solidFill>
                          <a:effectLst/>
                        </a:rPr>
                        <a:t>Describe System Testing of the base product release and any customizations added or configured for all functional and non-functional requirements listed the RFT</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3737467233"/>
                  </a:ext>
                </a:extLst>
              </a:tr>
              <a:tr h="240958">
                <a:tc>
                  <a:txBody>
                    <a:bodyPr/>
                    <a:lstStyle/>
                    <a:p>
                      <a:pPr>
                        <a:lnSpc>
                          <a:spcPct val="107000"/>
                        </a:lnSpc>
                        <a:spcAft>
                          <a:spcPts val="800"/>
                        </a:spcAft>
                      </a:pPr>
                      <a:r>
                        <a:rPr lang="en-US" sz="1200" b="0">
                          <a:solidFill>
                            <a:schemeClr val="bg2">
                              <a:lumMod val="10000"/>
                            </a:schemeClr>
                          </a:solidFill>
                          <a:effectLst/>
                        </a:rPr>
                        <a:t>Explain your approach of End-to-End Business Process Testing?</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2756506047"/>
                  </a:ext>
                </a:extLst>
              </a:tr>
              <a:tr h="240958">
                <a:tc>
                  <a:txBody>
                    <a:bodyPr/>
                    <a:lstStyle/>
                    <a:p>
                      <a:pPr>
                        <a:lnSpc>
                          <a:spcPct val="107000"/>
                        </a:lnSpc>
                        <a:spcAft>
                          <a:spcPts val="800"/>
                        </a:spcAft>
                      </a:pPr>
                      <a:r>
                        <a:rPr lang="en-US" sz="1200" b="0">
                          <a:solidFill>
                            <a:schemeClr val="bg2">
                              <a:lumMod val="10000"/>
                            </a:schemeClr>
                          </a:solidFill>
                          <a:effectLst/>
                        </a:rPr>
                        <a:t>What is your approach to Interface Testing including 3rd party applications </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2322087958"/>
                  </a:ext>
                </a:extLst>
              </a:tr>
              <a:tr h="426860">
                <a:tc>
                  <a:txBody>
                    <a:bodyPr/>
                    <a:lstStyle/>
                    <a:p>
                      <a:pPr>
                        <a:lnSpc>
                          <a:spcPct val="107000"/>
                        </a:lnSpc>
                        <a:spcAft>
                          <a:spcPts val="800"/>
                        </a:spcAft>
                      </a:pPr>
                      <a:r>
                        <a:rPr lang="en-US" sz="1200" b="0">
                          <a:solidFill>
                            <a:schemeClr val="bg2">
                              <a:lumMod val="10000"/>
                            </a:schemeClr>
                          </a:solidFill>
                          <a:effectLst/>
                        </a:rPr>
                        <a:t>What can you provide in terms of an approach and plan for automated Regression of product releases to determine/validate the impact on any working features.</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4109298192"/>
                  </a:ext>
                </a:extLst>
              </a:tr>
              <a:tr h="428279">
                <a:tc>
                  <a:txBody>
                    <a:bodyPr/>
                    <a:lstStyle/>
                    <a:p>
                      <a:pPr>
                        <a:lnSpc>
                          <a:spcPct val="107000"/>
                        </a:lnSpc>
                        <a:spcAft>
                          <a:spcPts val="800"/>
                        </a:spcAft>
                      </a:pPr>
                      <a:r>
                        <a:rPr lang="en-US" sz="1200" b="0">
                          <a:solidFill>
                            <a:schemeClr val="bg2">
                              <a:lumMod val="10000"/>
                            </a:schemeClr>
                          </a:solidFill>
                          <a:effectLst/>
                        </a:rPr>
                        <a:t>What practices do you have in place for Vulnerability Assessment and Penetration Testing (VAPT) and Security compliance checks like Data Privacy, PCI DSS and GDPR?</a:t>
                      </a:r>
                      <a:endParaRPr lang="en-IN" sz="1200" b="0">
                        <a:solidFill>
                          <a:schemeClr val="bg2">
                            <a:lumMod val="10000"/>
                          </a:schemeClr>
                        </a:solidFill>
                        <a:effectLst/>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endParaRPr>
                    </a:p>
                  </a:txBody>
                  <a:tcPr marL="41024" marR="41024" marT="6344" marB="0"/>
                </a:tc>
                <a:extLst>
                  <a:ext uri="{0D108BD9-81ED-4DB2-BD59-A6C34878D82A}">
                    <a16:rowId xmlns:a16="http://schemas.microsoft.com/office/drawing/2014/main" val="2414590795"/>
                  </a:ext>
                </a:extLst>
              </a:tr>
              <a:tr h="240958">
                <a:tc>
                  <a:txBody>
                    <a:bodyPr/>
                    <a:lstStyle/>
                    <a:p>
                      <a:pPr>
                        <a:lnSpc>
                          <a:spcPct val="107000"/>
                        </a:lnSpc>
                        <a:spcAft>
                          <a:spcPts val="800"/>
                        </a:spcAft>
                      </a:pPr>
                      <a:r>
                        <a:rPr lang="en-US" sz="1200" b="0">
                          <a:solidFill>
                            <a:schemeClr val="bg2">
                              <a:lumMod val="10000"/>
                            </a:schemeClr>
                          </a:solidFill>
                          <a:effectLst/>
                        </a:rPr>
                        <a:t>Describe the approach you take non-functional requirements like Performance Tests, Availability, Reliability, Compatibility, etc,</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968268331"/>
                  </a:ext>
                </a:extLst>
              </a:tr>
              <a:tr h="426860">
                <a:tc>
                  <a:txBody>
                    <a:bodyPr/>
                    <a:lstStyle/>
                    <a:p>
                      <a:pPr>
                        <a:lnSpc>
                          <a:spcPct val="107000"/>
                        </a:lnSpc>
                        <a:spcAft>
                          <a:spcPts val="800"/>
                        </a:spcAft>
                      </a:pPr>
                      <a:r>
                        <a:rPr lang="en-US" sz="1200" b="0">
                          <a:solidFill>
                            <a:schemeClr val="bg2">
                              <a:lumMod val="10000"/>
                            </a:schemeClr>
                          </a:solidFill>
                          <a:effectLst/>
                        </a:rPr>
                        <a:t>What coverage do you provide for Network emulation tests covering all real-world network conditions, including but not limited to, bandwidth, latency, packet loss and jitters </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2211490152"/>
                  </a:ext>
                </a:extLst>
              </a:tr>
              <a:tr h="426860">
                <a:tc>
                  <a:txBody>
                    <a:bodyPr/>
                    <a:lstStyle/>
                    <a:p>
                      <a:pPr>
                        <a:lnSpc>
                          <a:spcPct val="107000"/>
                        </a:lnSpc>
                        <a:spcAft>
                          <a:spcPts val="800"/>
                        </a:spcAft>
                      </a:pPr>
                      <a:r>
                        <a:rPr lang="en-US" sz="1200" b="0">
                          <a:solidFill>
                            <a:schemeClr val="bg2">
                              <a:lumMod val="10000"/>
                            </a:schemeClr>
                          </a:solidFill>
                          <a:effectLst/>
                        </a:rPr>
                        <a:t>Describe your approach to Resiliency and Reliability tests and conformance to the SLAs and NFRS w.r.t to availability and reliability? (including disaster recover tests/plans)</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4148111345"/>
                  </a:ext>
                </a:extLst>
              </a:tr>
              <a:tr h="240958">
                <a:tc>
                  <a:txBody>
                    <a:bodyPr/>
                    <a:lstStyle/>
                    <a:p>
                      <a:pPr>
                        <a:lnSpc>
                          <a:spcPct val="107000"/>
                        </a:lnSpc>
                        <a:spcAft>
                          <a:spcPts val="800"/>
                        </a:spcAft>
                      </a:pPr>
                      <a:r>
                        <a:rPr lang="en-US" sz="1200" b="0">
                          <a:solidFill>
                            <a:schemeClr val="bg2">
                              <a:lumMod val="10000"/>
                            </a:schemeClr>
                          </a:solidFill>
                          <a:effectLst/>
                        </a:rPr>
                        <a:t>Explain your approach for the testing of any Data Migration requirements</a:t>
                      </a:r>
                      <a:endParaRPr lang="en-IN" sz="12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tc>
                  <a:txBody>
                    <a:bodyPr/>
                    <a:lstStyle/>
                    <a:p>
                      <a:pPr>
                        <a:lnSpc>
                          <a:spcPct val="107000"/>
                        </a:lnSpc>
                        <a:spcAft>
                          <a:spcPts val="800"/>
                        </a:spcAft>
                      </a:pPr>
                      <a:endParaRPr lang="en-IN" sz="1400" b="0">
                        <a:solidFill>
                          <a:schemeClr val="bg2">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41024" marR="41024" marT="6344" marB="0"/>
                </a:tc>
                <a:extLst>
                  <a:ext uri="{0D108BD9-81ED-4DB2-BD59-A6C34878D82A}">
                    <a16:rowId xmlns:a16="http://schemas.microsoft.com/office/drawing/2014/main" val="1357680845"/>
                  </a:ext>
                </a:extLst>
              </a:tr>
            </a:tbl>
          </a:graphicData>
        </a:graphic>
      </p:graphicFrame>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Testing Requirements </a:t>
            </a:r>
            <a:r>
              <a:rPr lang="en-US">
                <a:highlight>
                  <a:srgbClr val="FFFF00"/>
                </a:highlight>
              </a:rPr>
              <a:t>(Karthik refer section 1.2.2 for more details)</a:t>
            </a:r>
            <a:endParaRPr lang="en-IN"/>
          </a:p>
        </p:txBody>
      </p:sp>
      <p:sp>
        <p:nvSpPr>
          <p:cNvPr id="5" name="Footer Placeholder 2">
            <a:extLst>
              <a:ext uri="{FF2B5EF4-FFF2-40B4-BE49-F238E27FC236}">
                <a16:creationId xmlns:a16="http://schemas.microsoft.com/office/drawing/2014/main" id="{92F93FE3-D099-5FEB-0A5F-DEE87D077329}"/>
              </a:ext>
            </a:extLst>
          </p:cNvPr>
          <p:cNvSpPr>
            <a:spLocks noGrp="1"/>
          </p:cNvSpPr>
          <p:nvPr>
            <p:ph type="ftr" sz="quarter" idx="10"/>
          </p:nvPr>
        </p:nvSpPr>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7" name="Slide Number Placeholder 5">
            <a:extLst>
              <a:ext uri="{FF2B5EF4-FFF2-40B4-BE49-F238E27FC236}">
                <a16:creationId xmlns:a16="http://schemas.microsoft.com/office/drawing/2014/main" id="{C03C0857-6911-4C4F-05C9-A500FB0F3654}"/>
              </a:ext>
            </a:extLst>
          </p:cNvPr>
          <p:cNvSpPr>
            <a:spLocks noGrp="1"/>
          </p:cNvSpPr>
          <p:nvPr>
            <p:ph type="sldNum" sz="quarter" idx="11"/>
          </p:nvPr>
        </p:nvSpPr>
        <p:spPr/>
        <p:txBody>
          <a:bodyPr/>
          <a:lstStyle/>
          <a:p>
            <a:fld id="{B8AA9E63-3EC3-4709-BFEA-512F00275D99}" type="slidenum">
              <a:rPr lang="en-IN" smtClean="0">
                <a:latin typeface="Anek Devanagari" panose="020B0604020202020204" charset="0"/>
                <a:cs typeface="Anek Devanagari" panose="020B0604020202020204" charset="0"/>
              </a:rPr>
              <a:pPr/>
              <a:t>34</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1049209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Person wearing mixed reality smartglasses touching transparent screen">
            <a:extLst>
              <a:ext uri="{FF2B5EF4-FFF2-40B4-BE49-F238E27FC236}">
                <a16:creationId xmlns:a16="http://schemas.microsoft.com/office/drawing/2014/main" id="{80FFE23D-4416-F8AD-25E9-819826F4584E}"/>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3679875" y="3774910"/>
            <a:ext cx="2150007" cy="2160000"/>
          </a:xfrm>
          <a:prstGeom prst="ellipse">
            <a:avLst/>
          </a:prstGeom>
          <a:ln w="63500" cap="rnd">
            <a:solidFill>
              <a:schemeClr val="tx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5" name="Picture 84" descr="Woman using cell phone at digital data science display">
            <a:extLst>
              <a:ext uri="{FF2B5EF4-FFF2-40B4-BE49-F238E27FC236}">
                <a16:creationId xmlns:a16="http://schemas.microsoft.com/office/drawing/2014/main" id="{45590203-8E4F-2506-DB48-4B8090512B0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20260" y="2404167"/>
            <a:ext cx="2199649" cy="2160000"/>
          </a:xfrm>
          <a:prstGeom prst="ellipse">
            <a:avLst/>
          </a:prstGeom>
          <a:solidFill>
            <a:schemeClr val="accent1"/>
          </a:solidFill>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a:xfrm>
            <a:off x="460838" y="398428"/>
            <a:ext cx="11268000" cy="512710"/>
          </a:xfrm>
        </p:spPr>
        <p:txBody>
          <a:bodyPr/>
          <a:lstStyle/>
          <a:p>
            <a:r>
              <a:rPr lang="en-US"/>
              <a:t>Scope of Testing</a:t>
            </a:r>
            <a:endParaRPr lang="en-IN"/>
          </a:p>
        </p:txBody>
      </p:sp>
      <p:sp>
        <p:nvSpPr>
          <p:cNvPr id="16" name="TextBox 15">
            <a:extLst>
              <a:ext uri="{FF2B5EF4-FFF2-40B4-BE49-F238E27FC236}">
                <a16:creationId xmlns:a16="http://schemas.microsoft.com/office/drawing/2014/main" id="{8EF939C2-93E5-B14F-64DD-2E9CF535FD79}"/>
              </a:ext>
            </a:extLst>
          </p:cNvPr>
          <p:cNvSpPr txBox="1"/>
          <p:nvPr/>
        </p:nvSpPr>
        <p:spPr>
          <a:xfrm>
            <a:off x="375920" y="3487876"/>
            <a:ext cx="2021717" cy="2462213"/>
          </a:xfrm>
          <a:prstGeom prst="rect">
            <a:avLst/>
          </a:prstGeom>
          <a:noFill/>
          <a:ln>
            <a:noFill/>
          </a:ln>
        </p:spPr>
        <p:txBody>
          <a:bodyPr wrap="square">
            <a:spAutoFit/>
          </a:bodyPr>
          <a:lstStyle/>
          <a:p>
            <a:r>
              <a:rPr lang="en-US" sz="1400" b="1">
                <a:solidFill>
                  <a:schemeClr val="bg2">
                    <a:lumMod val="10000"/>
                  </a:schemeClr>
                </a:solidFill>
                <a:ea typeface="Times New Roman" panose="02020603050405020304" pitchFamily="18" charset="0"/>
              </a:rPr>
              <a:t>Static Content</a:t>
            </a:r>
          </a:p>
          <a:p>
            <a:pPr marL="285750" indent="-285750">
              <a:buFont typeface="Arial" panose="020B0604020202020204" pitchFamily="34" charset="0"/>
              <a:buChar char="•"/>
            </a:pPr>
            <a:r>
              <a:rPr lang="en-IN" sz="1400">
                <a:solidFill>
                  <a:schemeClr val="bg2">
                    <a:lumMod val="10000"/>
                  </a:schemeClr>
                </a:solidFill>
                <a:effectLst/>
                <a:ea typeface="Arial" panose="020B0604020202020204" pitchFamily="34" charset="0"/>
              </a:rPr>
              <a:t>User interface</a:t>
            </a:r>
            <a:endParaRPr lang="en-IN" sz="1400">
              <a:solidFill>
                <a:schemeClr val="bg2">
                  <a:lumMod val="10000"/>
                </a:schemeClr>
              </a:solidFill>
              <a:effectLst/>
              <a:ea typeface="Times New Roman" panose="02020603050405020304" pitchFamily="18" charset="0"/>
            </a:endParaRPr>
          </a:p>
          <a:p>
            <a:pPr marL="285750" indent="-285750">
              <a:buFont typeface="Arial" panose="020B0604020202020204" pitchFamily="34" charset="0"/>
              <a:buChar char="•"/>
            </a:pPr>
            <a:r>
              <a:rPr lang="en-US" sz="1400">
                <a:solidFill>
                  <a:schemeClr val="bg2">
                    <a:lumMod val="10000"/>
                  </a:schemeClr>
                </a:solidFill>
                <a:effectLst/>
                <a:ea typeface="Arial" panose="020B0604020202020204" pitchFamily="34" charset="0"/>
              </a:rPr>
              <a:t>Avatars</a:t>
            </a:r>
          </a:p>
          <a:p>
            <a:pPr marL="285750" indent="-285750">
              <a:buFont typeface="Arial" panose="020B0604020202020204" pitchFamily="34" charset="0"/>
              <a:buChar char="•"/>
            </a:pPr>
            <a:r>
              <a:rPr lang="en-US" sz="1400">
                <a:solidFill>
                  <a:schemeClr val="bg2">
                    <a:lumMod val="10000"/>
                  </a:schemeClr>
                </a:solidFill>
                <a:effectLst/>
                <a:ea typeface="Times New Roman" panose="02020603050405020304" pitchFamily="18" charset="0"/>
              </a:rPr>
              <a:t>Virtual spaces</a:t>
            </a:r>
          </a:p>
          <a:p>
            <a:pPr marL="285750" indent="-285750">
              <a:buFont typeface="Arial" panose="020B0604020202020204" pitchFamily="34" charset="0"/>
              <a:buChar char="•"/>
            </a:pPr>
            <a:r>
              <a:rPr lang="en-US" sz="1400">
                <a:solidFill>
                  <a:schemeClr val="bg2">
                    <a:lumMod val="10000"/>
                  </a:schemeClr>
                </a:solidFill>
                <a:ea typeface="Times New Roman" panose="02020603050405020304" pitchFamily="18" charset="0"/>
              </a:rPr>
              <a:t>O</a:t>
            </a:r>
            <a:r>
              <a:rPr lang="en-US" sz="1400">
                <a:solidFill>
                  <a:schemeClr val="bg2">
                    <a:lumMod val="10000"/>
                  </a:schemeClr>
                </a:solidFill>
                <a:effectLst/>
                <a:ea typeface="Times New Roman" panose="02020603050405020304" pitchFamily="18" charset="0"/>
              </a:rPr>
              <a:t>ffice environment</a:t>
            </a:r>
          </a:p>
          <a:p>
            <a:pPr marL="285750" indent="-285750">
              <a:buFont typeface="Arial" panose="020B0604020202020204" pitchFamily="34" charset="0"/>
              <a:buChar char="•"/>
            </a:pPr>
            <a:r>
              <a:rPr lang="en-US" sz="1400">
                <a:solidFill>
                  <a:schemeClr val="bg2">
                    <a:lumMod val="10000"/>
                  </a:schemeClr>
                </a:solidFill>
                <a:effectLst/>
                <a:ea typeface="Times New Roman" panose="02020603050405020304" pitchFamily="18" charset="0"/>
              </a:rPr>
              <a:t>Virtual store</a:t>
            </a:r>
          </a:p>
          <a:p>
            <a:pPr marL="285750" indent="-285750">
              <a:buFont typeface="Arial" panose="020B0604020202020204" pitchFamily="34" charset="0"/>
              <a:buChar char="•"/>
            </a:pPr>
            <a:r>
              <a:rPr lang="en-US" sz="1400">
                <a:solidFill>
                  <a:schemeClr val="bg2">
                    <a:lumMod val="10000"/>
                  </a:schemeClr>
                </a:solidFill>
                <a:ea typeface="Times New Roman" panose="02020603050405020304" pitchFamily="18" charset="0"/>
              </a:rPr>
              <a:t>E</a:t>
            </a:r>
            <a:r>
              <a:rPr lang="en-US" sz="1400">
                <a:solidFill>
                  <a:schemeClr val="bg2">
                    <a:lumMod val="10000"/>
                  </a:schemeClr>
                </a:solidFill>
                <a:effectLst/>
                <a:ea typeface="Times New Roman" panose="02020603050405020304" pitchFamily="18" charset="0"/>
              </a:rPr>
              <a:t>nvironments</a:t>
            </a:r>
          </a:p>
          <a:p>
            <a:r>
              <a:rPr lang="en-US" sz="1400" b="1">
                <a:solidFill>
                  <a:schemeClr val="bg2">
                    <a:lumMod val="10000"/>
                  </a:schemeClr>
                </a:solidFill>
                <a:effectLst/>
                <a:ea typeface="Times New Roman" panose="02020603050405020304" pitchFamily="18" charset="0"/>
              </a:rPr>
              <a:t>Dynamic Content</a:t>
            </a:r>
          </a:p>
          <a:p>
            <a:pPr marL="285750" indent="-285750">
              <a:buFont typeface="Arial" panose="020B0604020202020204" pitchFamily="34" charset="0"/>
              <a:buChar char="•"/>
            </a:pPr>
            <a:r>
              <a:rPr kumimoji="0" lang="en-US" sz="1400" b="0" i="0" u="none" strike="noStrike" kern="1200" cap="none" spc="0" normalizeH="0" baseline="0" noProof="0">
                <a:ln>
                  <a:noFill/>
                </a:ln>
                <a:solidFill>
                  <a:schemeClr val="bg2">
                    <a:lumMod val="10000"/>
                  </a:schemeClr>
                </a:solidFill>
                <a:uLnTx/>
                <a:uFillTx/>
                <a:ea typeface="Times New Roman" panose="02020603050405020304" pitchFamily="18" charset="0"/>
                <a:cs typeface="+mn-cs"/>
              </a:rPr>
              <a:t>Documents</a:t>
            </a:r>
            <a:endParaRPr lang="en-US" sz="1400">
              <a:solidFill>
                <a:schemeClr val="bg2">
                  <a:lumMod val="10000"/>
                </a:schemeClr>
              </a:solidFill>
              <a:ea typeface="Times New Roman" panose="02020603050405020304" pitchFamily="18" charset="0"/>
            </a:endParaRPr>
          </a:p>
          <a:p>
            <a:pPr marL="285750" indent="-285750">
              <a:buFont typeface="Arial" panose="020B0604020202020204" pitchFamily="34" charset="0"/>
              <a:buChar char="•"/>
            </a:pPr>
            <a:r>
              <a:rPr lang="en-US" sz="1400">
                <a:solidFill>
                  <a:schemeClr val="bg2">
                    <a:lumMod val="10000"/>
                  </a:schemeClr>
                </a:solidFill>
                <a:effectLst/>
                <a:ea typeface="Arial" panose="020B0604020202020204" pitchFamily="34" charset="0"/>
              </a:rPr>
              <a:t>Audio</a:t>
            </a:r>
            <a:endParaRPr lang="en-IN" sz="1400">
              <a:solidFill>
                <a:schemeClr val="bg2">
                  <a:lumMod val="10000"/>
                </a:schemeClr>
              </a:solidFill>
              <a:effectLst/>
              <a:ea typeface="Times New Roman" panose="02020603050405020304" pitchFamily="18" charset="0"/>
            </a:endParaRPr>
          </a:p>
          <a:p>
            <a:pPr marL="285750" indent="-285750">
              <a:buFont typeface="Arial" panose="020B0604020202020204" pitchFamily="34" charset="0"/>
              <a:buChar char="•"/>
            </a:pPr>
            <a:r>
              <a:rPr lang="en-US" sz="1400">
                <a:solidFill>
                  <a:schemeClr val="bg2">
                    <a:lumMod val="10000"/>
                  </a:schemeClr>
                </a:solidFill>
                <a:effectLst/>
                <a:ea typeface="Arial" panose="020B0604020202020204" pitchFamily="34" charset="0"/>
              </a:rPr>
              <a:t>Video</a:t>
            </a:r>
            <a:endParaRPr lang="en-IN" sz="1400">
              <a:solidFill>
                <a:schemeClr val="bg2">
                  <a:lumMod val="10000"/>
                </a:schemeClr>
              </a:solidFill>
              <a:effectLst/>
              <a:ea typeface="Times New Roman" panose="02020603050405020304" pitchFamily="18" charset="0"/>
            </a:endParaRPr>
          </a:p>
        </p:txBody>
      </p:sp>
      <p:sp>
        <p:nvSpPr>
          <p:cNvPr id="20" name="TextBox 19">
            <a:extLst>
              <a:ext uri="{FF2B5EF4-FFF2-40B4-BE49-F238E27FC236}">
                <a16:creationId xmlns:a16="http://schemas.microsoft.com/office/drawing/2014/main" id="{4D4A13DE-D535-91E0-D70C-56C274E10886}"/>
              </a:ext>
            </a:extLst>
          </p:cNvPr>
          <p:cNvSpPr txBox="1"/>
          <p:nvPr/>
        </p:nvSpPr>
        <p:spPr>
          <a:xfrm>
            <a:off x="5944424" y="4885366"/>
            <a:ext cx="2160000" cy="1565351"/>
          </a:xfrm>
          <a:prstGeom prst="rect">
            <a:avLst/>
          </a:prstGeom>
          <a:noFill/>
          <a:ln>
            <a:noFill/>
          </a:ln>
        </p:spPr>
        <p:txBody>
          <a:bodyPr wrap="square" numCol="1" spcCol="18000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400" b="1"/>
              <a:t>Functionality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HR module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Crew service module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EK retail module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Admin module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082340"/>
                </a:solidFill>
                <a:effectLst/>
                <a:uLnTx/>
                <a:uFillTx/>
                <a:ea typeface="Arial" panose="020B0604020202020204" pitchFamily="34" charset="0"/>
                <a:cs typeface="+mn-cs"/>
              </a:rPr>
              <a:t>Virtual assistant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400" b="0" i="0" u="none" strike="noStrike" kern="1200" cap="none" spc="0" normalizeH="0" baseline="0" noProof="0">
                <a:ln>
                  <a:noFill/>
                </a:ln>
                <a:solidFill>
                  <a:srgbClr val="082340"/>
                </a:solidFill>
                <a:effectLst/>
                <a:uLnTx/>
                <a:uFillTx/>
                <a:ea typeface="Arial" panose="020B0604020202020204" pitchFamily="34" charset="0"/>
                <a:cs typeface="+mn-cs"/>
              </a:rPr>
              <a:t>AI bots</a:t>
            </a:r>
            <a:endParaRPr kumimoji="0" lang="en-US" sz="1400" b="0" i="0" u="none" strike="noStrike" kern="1200" cap="none" spc="0" normalizeH="0" baseline="0" noProof="0">
              <a:ln>
                <a:noFill/>
              </a:ln>
              <a:solidFill>
                <a:srgbClr val="082340"/>
              </a:solidFill>
              <a:effectLst/>
              <a:uLnTx/>
              <a:uFillTx/>
              <a:ea typeface="Arial" panose="020B0604020202020204" pitchFamily="34" charset="0"/>
              <a:cs typeface="+mn-cs"/>
            </a:endParaRPr>
          </a:p>
        </p:txBody>
      </p:sp>
      <p:sp>
        <p:nvSpPr>
          <p:cNvPr id="12" name="TextBox 11">
            <a:extLst>
              <a:ext uri="{FF2B5EF4-FFF2-40B4-BE49-F238E27FC236}">
                <a16:creationId xmlns:a16="http://schemas.microsoft.com/office/drawing/2014/main" id="{E4DC380E-4362-27CA-6FB4-63EBDD37B197}"/>
              </a:ext>
            </a:extLst>
          </p:cNvPr>
          <p:cNvSpPr txBox="1"/>
          <p:nvPr/>
        </p:nvSpPr>
        <p:spPr>
          <a:xfrm>
            <a:off x="2783179" y="3954186"/>
            <a:ext cx="996411" cy="369332"/>
          </a:xfrm>
          <a:prstGeom prst="rect">
            <a:avLst/>
          </a:prstGeom>
          <a:solidFill>
            <a:schemeClr val="accent1"/>
          </a:solidFill>
        </p:spPr>
        <p:txBody>
          <a:bodyPr wrap="square" rtlCol="0" anchor="ctr">
            <a:spAutoFit/>
          </a:bodyPr>
          <a:lstStyle/>
          <a:p>
            <a:pPr algn="ctr"/>
            <a:r>
              <a:rPr lang="en-IN" b="1">
                <a:solidFill>
                  <a:schemeClr val="bg1"/>
                </a:solidFill>
              </a:rPr>
              <a:t>Content</a:t>
            </a:r>
            <a:endParaRPr lang="en-GB" b="1">
              <a:solidFill>
                <a:schemeClr val="bg1"/>
              </a:solidFill>
            </a:endParaRPr>
          </a:p>
        </p:txBody>
      </p:sp>
      <p:sp>
        <p:nvSpPr>
          <p:cNvPr id="13" name="TextBox 12">
            <a:extLst>
              <a:ext uri="{FF2B5EF4-FFF2-40B4-BE49-F238E27FC236}">
                <a16:creationId xmlns:a16="http://schemas.microsoft.com/office/drawing/2014/main" id="{D1BAD7AF-0321-FC6D-BEA4-D173010DB436}"/>
              </a:ext>
            </a:extLst>
          </p:cNvPr>
          <p:cNvSpPr txBox="1"/>
          <p:nvPr/>
        </p:nvSpPr>
        <p:spPr>
          <a:xfrm>
            <a:off x="4214518" y="5249253"/>
            <a:ext cx="1220349" cy="369332"/>
          </a:xfrm>
          <a:prstGeom prst="rect">
            <a:avLst/>
          </a:prstGeom>
          <a:solidFill>
            <a:schemeClr val="tx2"/>
          </a:solidFill>
        </p:spPr>
        <p:txBody>
          <a:bodyPr wrap="square" rtlCol="0" anchor="ctr">
            <a:spAutoFit/>
          </a:bodyPr>
          <a:lstStyle/>
          <a:p>
            <a:pPr algn="ctr"/>
            <a:r>
              <a:rPr lang="en-IN" b="1">
                <a:solidFill>
                  <a:schemeClr val="bg1"/>
                </a:solidFill>
              </a:rPr>
              <a:t>Software</a:t>
            </a:r>
            <a:endParaRPr lang="en-GB" b="1">
              <a:solidFill>
                <a:schemeClr val="bg1"/>
              </a:solidFill>
            </a:endParaRPr>
          </a:p>
        </p:txBody>
      </p:sp>
      <p:cxnSp>
        <p:nvCxnSpPr>
          <p:cNvPr id="43" name="Connector: Elbow 42">
            <a:extLst>
              <a:ext uri="{FF2B5EF4-FFF2-40B4-BE49-F238E27FC236}">
                <a16:creationId xmlns:a16="http://schemas.microsoft.com/office/drawing/2014/main" id="{693D8B1B-F02B-536B-F02C-5DAD4BBDC70E}"/>
              </a:ext>
            </a:extLst>
          </p:cNvPr>
          <p:cNvCxnSpPr>
            <a:cxnSpLocks/>
            <a:stCxn id="20" idx="0"/>
            <a:endCxn id="77" idx="6"/>
          </p:cNvCxnSpPr>
          <p:nvPr/>
        </p:nvCxnSpPr>
        <p:spPr>
          <a:xfrm rot="16200000" flipV="1">
            <a:off x="6411925" y="4272867"/>
            <a:ext cx="30456" cy="1194542"/>
          </a:xfrm>
          <a:prstGeom prst="bentConnector2">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F5CCBC1-9560-70D8-9878-A3951ABE305E}"/>
              </a:ext>
            </a:extLst>
          </p:cNvPr>
          <p:cNvSpPr txBox="1"/>
          <p:nvPr/>
        </p:nvSpPr>
        <p:spPr>
          <a:xfrm>
            <a:off x="6327080" y="1360163"/>
            <a:ext cx="2629263" cy="2409647"/>
          </a:xfrm>
          <a:prstGeom prst="rect">
            <a:avLst/>
          </a:prstGeom>
          <a:noFill/>
          <a:ln>
            <a:noFill/>
          </a:ln>
        </p:spPr>
        <p:txBody>
          <a:bodyPr wrap="square" numCol="1" spcCol="18000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a:solidFill>
                  <a:srgbClr val="082340"/>
                </a:solidFill>
                <a:ea typeface="Arial" panose="020B0604020202020204" pitchFamily="34" charset="0"/>
              </a:rPr>
              <a:t>End User Experience</a:t>
            </a:r>
            <a:r>
              <a:rPr lang="en-US" sz="1400">
                <a:solidFill>
                  <a:srgbClr val="082340"/>
                </a:solidFill>
                <a:ea typeface="Arial" panose="020B0604020202020204" pitchFamily="34" charset="0"/>
              </a:rPr>
              <a:t> </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Learning &amp; Gamification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Personalization</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Application behaviour in different network conditions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Immersive experience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Content and personal data security</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400"/>
              <a:t>Reliability and resiliency to have seamless experience</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400"/>
          </a:p>
        </p:txBody>
      </p:sp>
      <p:sp>
        <p:nvSpPr>
          <p:cNvPr id="98" name="TextBox 97">
            <a:extLst>
              <a:ext uri="{FF2B5EF4-FFF2-40B4-BE49-F238E27FC236}">
                <a16:creationId xmlns:a16="http://schemas.microsoft.com/office/drawing/2014/main" id="{B38F0AE7-83D1-FAE2-D2F7-A9097F592B87}"/>
              </a:ext>
            </a:extLst>
          </p:cNvPr>
          <p:cNvSpPr txBox="1"/>
          <p:nvPr/>
        </p:nvSpPr>
        <p:spPr>
          <a:xfrm>
            <a:off x="9203782" y="1372059"/>
            <a:ext cx="2477970" cy="4903907"/>
          </a:xfrm>
          <a:prstGeom prst="rect">
            <a:avLst/>
          </a:prstGeom>
          <a:solidFill>
            <a:schemeClr val="bg2">
              <a:lumMod val="25000"/>
            </a:schemeClr>
          </a:solidFill>
          <a:ln>
            <a:solidFill>
              <a:schemeClr val="bg2">
                <a:lumMod val="25000"/>
              </a:schemeClr>
            </a:solidFill>
          </a:ln>
        </p:spPr>
        <p:txBody>
          <a:bodyPr wrap="square">
            <a:spAutoFit/>
          </a:bodyPr>
          <a:lstStyle/>
          <a:p>
            <a:pPr>
              <a:spcAft>
                <a:spcPts val="400"/>
              </a:spcAft>
            </a:pPr>
            <a:r>
              <a:rPr lang="en-IN" sz="1400" b="1">
                <a:solidFill>
                  <a:schemeClr val="bg1"/>
                </a:solidFill>
                <a:ea typeface="Times New Roman" panose="02020603050405020304" pitchFamily="18" charset="0"/>
              </a:rPr>
              <a:t>Functional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Interface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System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System Integration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End-to-End Business Process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Regression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Test Automation</a:t>
            </a:r>
          </a:p>
          <a:p>
            <a:pPr marL="285750" indent="-285750">
              <a:spcAft>
                <a:spcPts val="400"/>
              </a:spcAft>
              <a:buFont typeface="Arial" panose="020B0604020202020204" pitchFamily="34" charset="0"/>
              <a:buChar char="•"/>
            </a:pPr>
            <a:endParaRPr lang="en-IN" sz="1400">
              <a:solidFill>
                <a:schemeClr val="bg1"/>
              </a:solidFill>
              <a:effectLst/>
              <a:ea typeface="Times New Roman" panose="02020603050405020304" pitchFamily="18" charset="0"/>
            </a:endParaRPr>
          </a:p>
          <a:p>
            <a:pPr>
              <a:spcAft>
                <a:spcPts val="400"/>
              </a:spcAft>
            </a:pPr>
            <a:r>
              <a:rPr lang="en-IN" sz="1400" b="1">
                <a:solidFill>
                  <a:schemeClr val="bg1"/>
                </a:solidFill>
                <a:ea typeface="Times New Roman" panose="02020603050405020304" pitchFamily="18" charset="0"/>
              </a:rPr>
              <a:t>Non-Functional Testing</a:t>
            </a:r>
          </a:p>
          <a:p>
            <a:pPr marL="285750" indent="-285750">
              <a:spcAft>
                <a:spcPts val="400"/>
              </a:spcAft>
              <a:buFont typeface="Arial" panose="020B0604020202020204" pitchFamily="34" charset="0"/>
              <a:buChar char="•"/>
            </a:pPr>
            <a:r>
              <a:rPr lang="en-IN" sz="1400">
                <a:solidFill>
                  <a:schemeClr val="bg1"/>
                </a:solidFill>
                <a:effectLst/>
                <a:ea typeface="Times New Roman" panose="02020603050405020304" pitchFamily="18" charset="0"/>
              </a:rPr>
              <a:t>User Interface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Compatibility Testing</a:t>
            </a:r>
          </a:p>
          <a:p>
            <a:pPr marL="285750" indent="-285750">
              <a:spcAft>
                <a:spcPts val="400"/>
              </a:spcAft>
              <a:buFont typeface="Arial" panose="020B0604020202020204" pitchFamily="34" charset="0"/>
              <a:buChar char="•"/>
            </a:pPr>
            <a:r>
              <a:rPr lang="en-IN" sz="1400">
                <a:solidFill>
                  <a:schemeClr val="bg1"/>
                </a:solidFill>
                <a:effectLst/>
                <a:ea typeface="Times New Roman" panose="02020603050405020304" pitchFamily="18" charset="0"/>
              </a:rPr>
              <a:t>Performance Testing</a:t>
            </a:r>
          </a:p>
          <a:p>
            <a:pPr marL="285750" indent="-285750">
              <a:spcAft>
                <a:spcPts val="400"/>
              </a:spcAft>
              <a:buFont typeface="Arial" panose="020B0604020202020204" pitchFamily="34" charset="0"/>
              <a:buChar char="•"/>
            </a:pPr>
            <a:r>
              <a:rPr lang="en-IN" sz="1400">
                <a:solidFill>
                  <a:schemeClr val="bg1"/>
                </a:solidFill>
                <a:ea typeface="Times New Roman" panose="02020603050405020304" pitchFamily="18" charset="0"/>
              </a:rPr>
              <a:t>Security Testing</a:t>
            </a:r>
          </a:p>
          <a:p>
            <a:pPr marL="285750" indent="-285750">
              <a:spcAft>
                <a:spcPts val="400"/>
              </a:spcAft>
              <a:buFont typeface="Arial" panose="020B0604020202020204" pitchFamily="34" charset="0"/>
              <a:buChar char="•"/>
            </a:pPr>
            <a:r>
              <a:rPr lang="en-IN" sz="1400">
                <a:solidFill>
                  <a:schemeClr val="bg1"/>
                </a:solidFill>
                <a:effectLst/>
                <a:ea typeface="Times New Roman" panose="02020603050405020304" pitchFamily="18" charset="0"/>
              </a:rPr>
              <a:t>Network Simulation Testing</a:t>
            </a:r>
          </a:p>
          <a:p>
            <a:pPr marL="285750" indent="-285750">
              <a:spcAft>
                <a:spcPts val="400"/>
              </a:spcAft>
              <a:buFont typeface="Arial" panose="020B0604020202020204" pitchFamily="34" charset="0"/>
              <a:buChar char="•"/>
            </a:pPr>
            <a:r>
              <a:rPr lang="en-IN" sz="1400">
                <a:solidFill>
                  <a:schemeClr val="bg1"/>
                </a:solidFill>
                <a:effectLst/>
                <a:ea typeface="Times New Roman" panose="02020603050405020304" pitchFamily="18" charset="0"/>
              </a:rPr>
              <a:t>Resilience and Reliability Testing</a:t>
            </a:r>
          </a:p>
        </p:txBody>
      </p:sp>
      <p:sp>
        <p:nvSpPr>
          <p:cNvPr id="100" name="TextBox 99">
            <a:extLst>
              <a:ext uri="{FF2B5EF4-FFF2-40B4-BE49-F238E27FC236}">
                <a16:creationId xmlns:a16="http://schemas.microsoft.com/office/drawing/2014/main" id="{DB4698F2-3C0A-7E1D-4AE8-3805C0495274}"/>
              </a:ext>
            </a:extLst>
          </p:cNvPr>
          <p:cNvSpPr txBox="1"/>
          <p:nvPr/>
        </p:nvSpPr>
        <p:spPr>
          <a:xfrm>
            <a:off x="1767227" y="1241267"/>
            <a:ext cx="2293325" cy="523220"/>
          </a:xfrm>
          <a:prstGeom prst="rect">
            <a:avLst/>
          </a:prstGeom>
          <a:noFill/>
        </p:spPr>
        <p:txBody>
          <a:bodyPr wrap="square">
            <a:spAutoFit/>
          </a:bodyPr>
          <a:lstStyle/>
          <a:p>
            <a:r>
              <a:rPr lang="en-US" sz="2800" b="1" i="1">
                <a:ea typeface="Times New Roman" panose="02020603050405020304" pitchFamily="18" charset="0"/>
              </a:rPr>
              <a:t>What to Test</a:t>
            </a:r>
          </a:p>
        </p:txBody>
      </p:sp>
      <p:sp>
        <p:nvSpPr>
          <p:cNvPr id="101" name="TextBox 100">
            <a:extLst>
              <a:ext uri="{FF2B5EF4-FFF2-40B4-BE49-F238E27FC236}">
                <a16:creationId xmlns:a16="http://schemas.microsoft.com/office/drawing/2014/main" id="{24EB5C75-AB17-2C8A-58DD-36B6AFEC9DB1}"/>
              </a:ext>
            </a:extLst>
          </p:cNvPr>
          <p:cNvSpPr txBox="1"/>
          <p:nvPr/>
        </p:nvSpPr>
        <p:spPr>
          <a:xfrm>
            <a:off x="9164813" y="855518"/>
            <a:ext cx="2442105" cy="523220"/>
          </a:xfrm>
          <a:prstGeom prst="rect">
            <a:avLst/>
          </a:prstGeom>
          <a:noFill/>
        </p:spPr>
        <p:txBody>
          <a:bodyPr wrap="square">
            <a:spAutoFit/>
          </a:bodyPr>
          <a:lstStyle/>
          <a:p>
            <a:r>
              <a:rPr lang="en-US" sz="2800" b="1" i="1">
                <a:ea typeface="Times New Roman" panose="02020603050405020304" pitchFamily="18" charset="0"/>
              </a:rPr>
              <a:t>Testing Types</a:t>
            </a:r>
          </a:p>
        </p:txBody>
      </p:sp>
      <p:cxnSp>
        <p:nvCxnSpPr>
          <p:cNvPr id="108" name="Straight Connector 107">
            <a:extLst>
              <a:ext uri="{FF2B5EF4-FFF2-40B4-BE49-F238E27FC236}">
                <a16:creationId xmlns:a16="http://schemas.microsoft.com/office/drawing/2014/main" id="{8C92B55F-DBD0-FD1D-8367-9BB280B7373A}"/>
              </a:ext>
            </a:extLst>
          </p:cNvPr>
          <p:cNvCxnSpPr>
            <a:cxnSpLocks/>
            <a:stCxn id="85" idx="2"/>
            <a:endCxn id="16" idx="0"/>
          </p:cNvCxnSpPr>
          <p:nvPr/>
        </p:nvCxnSpPr>
        <p:spPr>
          <a:xfrm flipH="1">
            <a:off x="1386779" y="3484167"/>
            <a:ext cx="833481" cy="370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5AFA7173-63FA-99F6-29A5-2BDB1A66A2FF}"/>
              </a:ext>
            </a:extLst>
          </p:cNvPr>
          <p:cNvCxnSpPr>
            <a:cxnSpLocks/>
            <a:stCxn id="174" idx="0"/>
            <a:endCxn id="85" idx="7"/>
          </p:cNvCxnSpPr>
          <p:nvPr/>
        </p:nvCxnSpPr>
        <p:spPr>
          <a:xfrm rot="16200000" flipH="1">
            <a:off x="2513805" y="1136520"/>
            <a:ext cx="625875" cy="2542069"/>
          </a:xfrm>
          <a:prstGeom prst="bentConnector3">
            <a:avLst>
              <a:gd name="adj1" fmla="val -36525"/>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5A0D5B86-B6B4-B816-D24D-2ADB5B18FADD}"/>
              </a:ext>
            </a:extLst>
          </p:cNvPr>
          <p:cNvCxnSpPr>
            <a:cxnSpLocks/>
          </p:cNvCxnSpPr>
          <p:nvPr/>
        </p:nvCxnSpPr>
        <p:spPr>
          <a:xfrm rot="10800000" flipV="1">
            <a:off x="3072751" y="4558104"/>
            <a:ext cx="630411" cy="175786"/>
          </a:xfrm>
          <a:prstGeom prst="bentConnector3">
            <a:avLst>
              <a:gd name="adj1" fmla="val 16155"/>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pic>
        <p:nvPicPr>
          <p:cNvPr id="92" name="Picture 91" descr="Woman smiling and giving two thumbs up">
            <a:extLst>
              <a:ext uri="{FF2B5EF4-FFF2-40B4-BE49-F238E27FC236}">
                <a16:creationId xmlns:a16="http://schemas.microsoft.com/office/drawing/2014/main" id="{11D81E7F-753F-AB46-7617-4F1208BAFCDC}"/>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60552" y="1823814"/>
            <a:ext cx="2199649" cy="216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TextBox 13">
            <a:extLst>
              <a:ext uri="{FF2B5EF4-FFF2-40B4-BE49-F238E27FC236}">
                <a16:creationId xmlns:a16="http://schemas.microsoft.com/office/drawing/2014/main" id="{66D755CD-2859-E050-4F11-DEF912428B02}"/>
              </a:ext>
            </a:extLst>
          </p:cNvPr>
          <p:cNvSpPr txBox="1"/>
          <p:nvPr/>
        </p:nvSpPr>
        <p:spPr>
          <a:xfrm>
            <a:off x="4492793" y="3384225"/>
            <a:ext cx="1303168" cy="369332"/>
          </a:xfrm>
          <a:prstGeom prst="rect">
            <a:avLst/>
          </a:prstGeom>
          <a:solidFill>
            <a:schemeClr val="accent2"/>
          </a:solidFill>
        </p:spPr>
        <p:txBody>
          <a:bodyPr wrap="square" rtlCol="0" anchor="ctr">
            <a:spAutoFit/>
          </a:bodyPr>
          <a:lstStyle/>
          <a:p>
            <a:pPr algn="ctr"/>
            <a:r>
              <a:rPr lang="en-IN" b="1">
                <a:solidFill>
                  <a:schemeClr val="bg1"/>
                </a:solidFill>
              </a:rPr>
              <a:t>Experience</a:t>
            </a:r>
            <a:endParaRPr lang="en-GB" b="1">
              <a:solidFill>
                <a:schemeClr val="bg1"/>
              </a:solidFill>
            </a:endParaRPr>
          </a:p>
        </p:txBody>
      </p:sp>
      <p:cxnSp>
        <p:nvCxnSpPr>
          <p:cNvPr id="158" name="Connector: Elbow 157">
            <a:extLst>
              <a:ext uri="{FF2B5EF4-FFF2-40B4-BE49-F238E27FC236}">
                <a16:creationId xmlns:a16="http://schemas.microsoft.com/office/drawing/2014/main" id="{B07C5D61-962D-2874-1513-E90BDE2BED24}"/>
              </a:ext>
            </a:extLst>
          </p:cNvPr>
          <p:cNvCxnSpPr>
            <a:stCxn id="92" idx="0"/>
            <a:endCxn id="48" idx="0"/>
          </p:cNvCxnSpPr>
          <p:nvPr/>
        </p:nvCxnSpPr>
        <p:spPr>
          <a:xfrm rot="5400000" flipH="1" flipV="1">
            <a:off x="6169219" y="351322"/>
            <a:ext cx="463651" cy="2481335"/>
          </a:xfrm>
          <a:prstGeom prst="bentConnector3">
            <a:avLst>
              <a:gd name="adj1" fmla="val 103287"/>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B4A92A57-B546-6A16-E73C-33D3A36985C8}"/>
              </a:ext>
            </a:extLst>
          </p:cNvPr>
          <p:cNvCxnSpPr>
            <a:cxnSpLocks/>
            <a:stCxn id="165" idx="0"/>
            <a:endCxn id="92" idx="4"/>
          </p:cNvCxnSpPr>
          <p:nvPr/>
        </p:nvCxnSpPr>
        <p:spPr>
          <a:xfrm rot="16200000" flipH="1" flipV="1">
            <a:off x="6177435" y="2680204"/>
            <a:ext cx="286552" cy="2320667"/>
          </a:xfrm>
          <a:prstGeom prst="bentConnector5">
            <a:avLst>
              <a:gd name="adj1" fmla="val -8864"/>
              <a:gd name="adj2" fmla="val 49573"/>
              <a:gd name="adj3" fmla="val 105318"/>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F33499C-CEC3-8624-9F32-EBDA118F8454}"/>
              </a:ext>
            </a:extLst>
          </p:cNvPr>
          <p:cNvSpPr txBox="1"/>
          <p:nvPr/>
        </p:nvSpPr>
        <p:spPr>
          <a:xfrm>
            <a:off x="6401044" y="3697262"/>
            <a:ext cx="2160000" cy="730450"/>
          </a:xfrm>
          <a:prstGeom prst="rect">
            <a:avLst/>
          </a:prstGeom>
          <a:noFill/>
          <a:ln>
            <a:noFill/>
          </a:ln>
        </p:spPr>
        <p:txBody>
          <a:bodyPr wrap="square" numCol="1" spcCol="180000">
            <a:noAutofit/>
          </a:bodyPr>
          <a:lstStyle/>
          <a:p>
            <a:pPr>
              <a:defRPr/>
            </a:pPr>
            <a:r>
              <a:rPr lang="en-IN" sz="1400"/>
              <a:t>Shared experience – Users can interact, communicate and collaborate across metaverse</a:t>
            </a:r>
            <a:endParaRPr kumimoji="0" lang="en-US" sz="1400" b="0" i="0" u="none" strike="noStrike" kern="1200" cap="none" spc="0" normalizeH="0" baseline="0" noProof="0">
              <a:ln>
                <a:noFill/>
              </a:ln>
              <a:solidFill>
                <a:srgbClr val="082340"/>
              </a:solidFill>
              <a:effectLst/>
              <a:uLnTx/>
              <a:uFillTx/>
              <a:ea typeface="Arial" panose="020B0604020202020204" pitchFamily="34" charset="0"/>
              <a:cs typeface="+mn-cs"/>
            </a:endParaRPr>
          </a:p>
        </p:txBody>
      </p:sp>
      <p:sp>
        <p:nvSpPr>
          <p:cNvPr id="174" name="TextBox 173">
            <a:extLst>
              <a:ext uri="{FF2B5EF4-FFF2-40B4-BE49-F238E27FC236}">
                <a16:creationId xmlns:a16="http://schemas.microsoft.com/office/drawing/2014/main" id="{C51A1C18-AAB0-EF03-6144-F3DC5576398B}"/>
              </a:ext>
            </a:extLst>
          </p:cNvPr>
          <p:cNvSpPr txBox="1"/>
          <p:nvPr/>
        </p:nvSpPr>
        <p:spPr>
          <a:xfrm>
            <a:off x="460839" y="2094617"/>
            <a:ext cx="2189740" cy="730450"/>
          </a:xfrm>
          <a:prstGeom prst="rect">
            <a:avLst/>
          </a:prstGeom>
          <a:noFill/>
          <a:ln>
            <a:noFill/>
          </a:ln>
        </p:spPr>
        <p:txBody>
          <a:bodyPr wrap="square" numCol="1" spcCol="18000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400">
                <a:solidFill>
                  <a:schemeClr val="bg2">
                    <a:lumMod val="10000"/>
                  </a:schemeClr>
                </a:solidFill>
              </a:rPr>
              <a:t>Persistence – Content and all personalization done </a:t>
            </a:r>
            <a:r>
              <a:rPr lang="en-US" sz="1400">
                <a:solidFill>
                  <a:schemeClr val="bg2">
                    <a:lumMod val="10000"/>
                  </a:schemeClr>
                </a:solidFill>
              </a:rPr>
              <a:t>are available as it is, when user visits again</a:t>
            </a:r>
            <a:r>
              <a:rPr lang="en-IN" sz="1400">
                <a:solidFill>
                  <a:schemeClr val="bg2">
                    <a:lumMod val="10000"/>
                  </a:schemeClr>
                </a:solidFill>
              </a:rPr>
              <a:t> </a:t>
            </a:r>
            <a:endParaRPr lang="en-US" sz="1400">
              <a:solidFill>
                <a:schemeClr val="bg2">
                  <a:lumMod val="10000"/>
                </a:schemeClr>
              </a:solidFill>
            </a:endParaRPr>
          </a:p>
        </p:txBody>
      </p:sp>
      <p:sp>
        <p:nvSpPr>
          <p:cNvPr id="183" name="TextBox 182">
            <a:extLst>
              <a:ext uri="{FF2B5EF4-FFF2-40B4-BE49-F238E27FC236}">
                <a16:creationId xmlns:a16="http://schemas.microsoft.com/office/drawing/2014/main" id="{6ECF1C07-F323-6840-D45D-474A93B9B77E}"/>
              </a:ext>
            </a:extLst>
          </p:cNvPr>
          <p:cNvSpPr txBox="1"/>
          <p:nvPr/>
        </p:nvSpPr>
        <p:spPr>
          <a:xfrm>
            <a:off x="2220260" y="4817114"/>
            <a:ext cx="1530912" cy="730450"/>
          </a:xfrm>
          <a:prstGeom prst="rect">
            <a:avLst/>
          </a:prstGeom>
          <a:noFill/>
          <a:ln>
            <a:noFill/>
          </a:ln>
        </p:spPr>
        <p:txBody>
          <a:bodyPr wrap="square" numCol="1" spcCol="18000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IN" sz="1400">
                <a:solidFill>
                  <a:schemeClr val="bg2">
                    <a:lumMod val="10000"/>
                  </a:schemeClr>
                </a:solidFill>
              </a:rPr>
              <a:t>Compatibility – The content and functionality are accessible across devices</a:t>
            </a:r>
            <a:endParaRPr lang="en-US" sz="1400">
              <a:solidFill>
                <a:schemeClr val="bg2">
                  <a:lumMod val="10000"/>
                </a:schemeClr>
              </a:solidFill>
            </a:endParaRPr>
          </a:p>
        </p:txBody>
      </p:sp>
      <p:sp>
        <p:nvSpPr>
          <p:cNvPr id="5" name="Footer Placeholder 2">
            <a:extLst>
              <a:ext uri="{FF2B5EF4-FFF2-40B4-BE49-F238E27FC236}">
                <a16:creationId xmlns:a16="http://schemas.microsoft.com/office/drawing/2014/main" id="{03DD1343-6588-9B96-5243-F41369325BAF}"/>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6" name="Slide Number Placeholder 5">
            <a:extLst>
              <a:ext uri="{FF2B5EF4-FFF2-40B4-BE49-F238E27FC236}">
                <a16:creationId xmlns:a16="http://schemas.microsoft.com/office/drawing/2014/main" id="{4F5B9CDF-DE60-E92C-3FC6-60E743314C7C}"/>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35</a:t>
            </a:fld>
            <a:endParaRPr lang="en-IN">
              <a:latin typeface="Anek Devanagari" panose="020B0604020202020204" charset="0"/>
              <a:cs typeface="Anek Devanagari" panose="020B0604020202020204" charset="0"/>
            </a:endParaRPr>
          </a:p>
        </p:txBody>
      </p:sp>
    </p:spTree>
    <p:extLst>
      <p:ext uri="{BB962C8B-B14F-4D97-AF65-F5344CB8AC3E}">
        <p14:creationId xmlns:p14="http://schemas.microsoft.com/office/powerpoint/2010/main" val="1311596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Testing Strategy</a:t>
            </a:r>
            <a:endParaRPr lang="en-IN"/>
          </a:p>
        </p:txBody>
      </p:sp>
      <p:sp>
        <p:nvSpPr>
          <p:cNvPr id="5" name="Right Arrow Callout 431">
            <a:extLst>
              <a:ext uri="{FF2B5EF4-FFF2-40B4-BE49-F238E27FC236}">
                <a16:creationId xmlns:a16="http://schemas.microsoft.com/office/drawing/2014/main" id="{513C4285-E44B-CD2B-47DB-136D45EDC8D6}"/>
              </a:ext>
            </a:extLst>
          </p:cNvPr>
          <p:cNvSpPr/>
          <p:nvPr/>
        </p:nvSpPr>
        <p:spPr>
          <a:xfrm>
            <a:off x="472835" y="3230647"/>
            <a:ext cx="1416696" cy="615627"/>
          </a:xfrm>
          <a:prstGeom prst="homePlate">
            <a:avLst/>
          </a:prstGeom>
          <a:solidFill>
            <a:srgbClr val="F05C4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rPr>
              <a:t>Testing Services</a:t>
            </a:r>
          </a:p>
        </p:txBody>
      </p:sp>
      <p:sp>
        <p:nvSpPr>
          <p:cNvPr id="6" name="Right Arrow Callout 432">
            <a:extLst>
              <a:ext uri="{FF2B5EF4-FFF2-40B4-BE49-F238E27FC236}">
                <a16:creationId xmlns:a16="http://schemas.microsoft.com/office/drawing/2014/main" id="{EAEEAEC0-F0E7-5C9F-7352-52934FD73E96}"/>
              </a:ext>
            </a:extLst>
          </p:cNvPr>
          <p:cNvSpPr/>
          <p:nvPr/>
        </p:nvSpPr>
        <p:spPr>
          <a:xfrm>
            <a:off x="472856" y="5041880"/>
            <a:ext cx="1417223" cy="511858"/>
          </a:xfrm>
          <a:prstGeom prst="homePlate">
            <a:avLst/>
          </a:prstGeom>
          <a:solidFill>
            <a:srgbClr val="F05C4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rPr>
              <a:t>Test Deliverables</a:t>
            </a:r>
            <a:endParaRPr kumimoji="0" lang="en-IN"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endParaRPr>
          </a:p>
        </p:txBody>
      </p:sp>
      <p:sp>
        <p:nvSpPr>
          <p:cNvPr id="7" name="Right Arrow Callout 431">
            <a:extLst>
              <a:ext uri="{FF2B5EF4-FFF2-40B4-BE49-F238E27FC236}">
                <a16:creationId xmlns:a16="http://schemas.microsoft.com/office/drawing/2014/main" id="{C15432BD-D27B-401A-5301-789CCC66AF2F}"/>
              </a:ext>
            </a:extLst>
          </p:cNvPr>
          <p:cNvSpPr/>
          <p:nvPr/>
        </p:nvSpPr>
        <p:spPr>
          <a:xfrm>
            <a:off x="472835" y="2308457"/>
            <a:ext cx="1416696" cy="511858"/>
          </a:xfrm>
          <a:prstGeom prst="homePlate">
            <a:avLst/>
          </a:prstGeom>
          <a:solidFill>
            <a:srgbClr val="F05C4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rPr>
              <a:t>Test Phases</a:t>
            </a:r>
            <a:endParaRPr kumimoji="0" lang="en-IN"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endParaRPr>
          </a:p>
        </p:txBody>
      </p:sp>
      <p:grpSp>
        <p:nvGrpSpPr>
          <p:cNvPr id="8" name="Group 7">
            <a:extLst>
              <a:ext uri="{FF2B5EF4-FFF2-40B4-BE49-F238E27FC236}">
                <a16:creationId xmlns:a16="http://schemas.microsoft.com/office/drawing/2014/main" id="{DEAD9EB0-976C-0586-D615-E579F4FFEAD0}"/>
              </a:ext>
            </a:extLst>
          </p:cNvPr>
          <p:cNvGrpSpPr/>
          <p:nvPr/>
        </p:nvGrpSpPr>
        <p:grpSpPr>
          <a:xfrm>
            <a:off x="2031579" y="1595268"/>
            <a:ext cx="9679161" cy="679597"/>
            <a:chOff x="1796585" y="1786939"/>
            <a:chExt cx="10044233" cy="885160"/>
          </a:xfrm>
          <a:solidFill>
            <a:srgbClr val="142D48"/>
          </a:solidFill>
        </p:grpSpPr>
        <p:grpSp>
          <p:nvGrpSpPr>
            <p:cNvPr id="15" name="Group 14">
              <a:extLst>
                <a:ext uri="{FF2B5EF4-FFF2-40B4-BE49-F238E27FC236}">
                  <a16:creationId xmlns:a16="http://schemas.microsoft.com/office/drawing/2014/main" id="{7D1BC8A2-E94D-925A-A6F0-D3DF42282870}"/>
                </a:ext>
              </a:extLst>
            </p:cNvPr>
            <p:cNvGrpSpPr/>
            <p:nvPr/>
          </p:nvGrpSpPr>
          <p:grpSpPr>
            <a:xfrm>
              <a:off x="1796585" y="1786939"/>
              <a:ext cx="5777603" cy="875366"/>
              <a:chOff x="736600" y="1752600"/>
              <a:chExt cx="8763000" cy="564813"/>
            </a:xfrm>
            <a:grpFill/>
          </p:grpSpPr>
          <p:sp>
            <p:nvSpPr>
              <p:cNvPr id="25" name="Rounded Rectangle 8">
                <a:extLst>
                  <a:ext uri="{FF2B5EF4-FFF2-40B4-BE49-F238E27FC236}">
                    <a16:creationId xmlns:a16="http://schemas.microsoft.com/office/drawing/2014/main" id="{BC356A6D-D537-5E89-8433-7367DBC87B9F}"/>
                  </a:ext>
                </a:extLst>
              </p:cNvPr>
              <p:cNvSpPr/>
              <p:nvPr/>
            </p:nvSpPr>
            <p:spPr>
              <a:xfrm>
                <a:off x="881912" y="1885497"/>
                <a:ext cx="8617688" cy="431916"/>
              </a:xfrm>
              <a:prstGeom prst="roundRect">
                <a:avLst/>
              </a:prstGeom>
              <a:grp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600">
                  <a:solidFill>
                    <a:srgbClr val="FFFFFF"/>
                  </a:solidFill>
                  <a:latin typeface="Anek Latin" pitchFamily="2" charset="0"/>
                  <a:cs typeface="Arial" panose="020B0604020202020204" pitchFamily="34" charset="0"/>
                </a:endParaRPr>
              </a:p>
            </p:txBody>
          </p:sp>
          <p:sp>
            <p:nvSpPr>
              <p:cNvPr id="26" name="Rounded Rectangle 25">
                <a:extLst>
                  <a:ext uri="{FF2B5EF4-FFF2-40B4-BE49-F238E27FC236}">
                    <a16:creationId xmlns:a16="http://schemas.microsoft.com/office/drawing/2014/main" id="{808D5108-CA0E-B2E8-B18B-674F5806078D}"/>
                  </a:ext>
                </a:extLst>
              </p:cNvPr>
              <p:cNvSpPr/>
              <p:nvPr/>
            </p:nvSpPr>
            <p:spPr>
              <a:xfrm>
                <a:off x="736600" y="1752600"/>
                <a:ext cx="8617688" cy="431916"/>
              </a:xfrm>
              <a:prstGeom prst="roundRect">
                <a:avLst/>
              </a:prstGeom>
              <a:solidFill>
                <a:srgbClr val="142D48"/>
              </a:solid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r>
                  <a:rPr lang="en-US" sz="1600">
                    <a:solidFill>
                      <a:srgbClr val="FFFFFF"/>
                    </a:solidFill>
                    <a:latin typeface="Anek Latin" pitchFamily="2" charset="0"/>
                    <a:cs typeface="Arial" panose="020B0604020202020204" pitchFamily="34" charset="0"/>
                  </a:rPr>
                  <a:t>Testing for Code Drops/Agile Sprints 1…n</a:t>
                </a:r>
              </a:p>
              <a:p>
                <a:pPr algn="ctr" defTabSz="685800"/>
                <a:r>
                  <a:rPr lang="en-US" sz="1200">
                    <a:solidFill>
                      <a:srgbClr val="FFFFFF"/>
                    </a:solidFill>
                    <a:latin typeface="Anek Latin" pitchFamily="2" charset="0"/>
                    <a:cs typeface="Arial" panose="020B0604020202020204" pitchFamily="34" charset="0"/>
                  </a:rPr>
                  <a:t>(Parallel Sprint Teams)</a:t>
                </a:r>
              </a:p>
            </p:txBody>
          </p:sp>
        </p:grpSp>
        <p:grpSp>
          <p:nvGrpSpPr>
            <p:cNvPr id="17" name="Group 16">
              <a:extLst>
                <a:ext uri="{FF2B5EF4-FFF2-40B4-BE49-F238E27FC236}">
                  <a16:creationId xmlns:a16="http://schemas.microsoft.com/office/drawing/2014/main" id="{D6AF3844-6BEE-CF79-7133-DA9FEEBCBD54}"/>
                </a:ext>
              </a:extLst>
            </p:cNvPr>
            <p:cNvGrpSpPr/>
            <p:nvPr/>
          </p:nvGrpSpPr>
          <p:grpSpPr>
            <a:xfrm>
              <a:off x="7721481" y="1787867"/>
              <a:ext cx="4119337" cy="884232"/>
              <a:chOff x="10285691" y="2730145"/>
              <a:chExt cx="2289927" cy="1302326"/>
            </a:xfrm>
            <a:grpFill/>
          </p:grpSpPr>
          <p:grpSp>
            <p:nvGrpSpPr>
              <p:cNvPr id="18" name="Group 17">
                <a:extLst>
                  <a:ext uri="{FF2B5EF4-FFF2-40B4-BE49-F238E27FC236}">
                    <a16:creationId xmlns:a16="http://schemas.microsoft.com/office/drawing/2014/main" id="{5990B336-253D-8AF0-2660-E80AF5D8BC0D}"/>
                  </a:ext>
                </a:extLst>
              </p:cNvPr>
              <p:cNvGrpSpPr/>
              <p:nvPr/>
            </p:nvGrpSpPr>
            <p:grpSpPr>
              <a:xfrm>
                <a:off x="10285691" y="2743201"/>
                <a:ext cx="1094818" cy="1289270"/>
                <a:chOff x="736600" y="1752600"/>
                <a:chExt cx="8763000" cy="564813"/>
              </a:xfrm>
              <a:grpFill/>
            </p:grpSpPr>
            <p:sp>
              <p:nvSpPr>
                <p:cNvPr id="23" name="Rounded Rectangle 8">
                  <a:extLst>
                    <a:ext uri="{FF2B5EF4-FFF2-40B4-BE49-F238E27FC236}">
                      <a16:creationId xmlns:a16="http://schemas.microsoft.com/office/drawing/2014/main" id="{469D6CC8-DE95-2D16-AEDE-B506CEF25315}"/>
                    </a:ext>
                  </a:extLst>
                </p:cNvPr>
                <p:cNvSpPr/>
                <p:nvPr/>
              </p:nvSpPr>
              <p:spPr>
                <a:xfrm>
                  <a:off x="881912" y="1885497"/>
                  <a:ext cx="8617688" cy="431916"/>
                </a:xfrm>
                <a:prstGeom prst="roundRect">
                  <a:avLst/>
                </a:prstGeom>
                <a:solidFill>
                  <a:srgbClr val="142D48"/>
                </a:solid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600">
                    <a:solidFill>
                      <a:srgbClr val="FFFFFF"/>
                    </a:solidFill>
                    <a:latin typeface="Anek Latin" pitchFamily="2" charset="0"/>
                    <a:cs typeface="Arial" panose="020B0604020202020204" pitchFamily="34" charset="0"/>
                  </a:endParaRPr>
                </a:p>
              </p:txBody>
            </p:sp>
            <p:sp>
              <p:nvSpPr>
                <p:cNvPr id="24" name="Rounded Rectangle 25">
                  <a:extLst>
                    <a:ext uri="{FF2B5EF4-FFF2-40B4-BE49-F238E27FC236}">
                      <a16:creationId xmlns:a16="http://schemas.microsoft.com/office/drawing/2014/main" id="{3905F5B5-0770-935C-D703-CA480041ED92}"/>
                    </a:ext>
                  </a:extLst>
                </p:cNvPr>
                <p:cNvSpPr/>
                <p:nvPr/>
              </p:nvSpPr>
              <p:spPr>
                <a:xfrm>
                  <a:off x="736600" y="1752600"/>
                  <a:ext cx="8617688" cy="431916"/>
                </a:xfrm>
                <a:prstGeom prst="roundRect">
                  <a:avLst/>
                </a:prstGeom>
                <a:solidFill>
                  <a:srgbClr val="142D48"/>
                </a:solid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r>
                    <a:rPr lang="en-US" sz="1600">
                      <a:solidFill>
                        <a:srgbClr val="FFFFFF"/>
                      </a:solidFill>
                      <a:latin typeface="Anek Latin" pitchFamily="2" charset="0"/>
                      <a:cs typeface="Arial" panose="020B0604020202020204" pitchFamily="34" charset="0"/>
                    </a:rPr>
                    <a:t>Hardening Sprint</a:t>
                  </a:r>
                </a:p>
              </p:txBody>
            </p:sp>
          </p:grpSp>
          <p:grpSp>
            <p:nvGrpSpPr>
              <p:cNvPr id="19" name="Group 18">
                <a:extLst>
                  <a:ext uri="{FF2B5EF4-FFF2-40B4-BE49-F238E27FC236}">
                    <a16:creationId xmlns:a16="http://schemas.microsoft.com/office/drawing/2014/main" id="{50F5660F-D709-D007-92F0-CDB3EEC8B951}"/>
                  </a:ext>
                </a:extLst>
              </p:cNvPr>
              <p:cNvGrpSpPr/>
              <p:nvPr/>
            </p:nvGrpSpPr>
            <p:grpSpPr>
              <a:xfrm>
                <a:off x="11480800" y="2730145"/>
                <a:ext cx="1094818" cy="1289270"/>
                <a:chOff x="736600" y="1752600"/>
                <a:chExt cx="8763000" cy="564813"/>
              </a:xfrm>
              <a:grpFill/>
            </p:grpSpPr>
            <p:sp>
              <p:nvSpPr>
                <p:cNvPr id="21" name="Rounded Rectangle 8">
                  <a:extLst>
                    <a:ext uri="{FF2B5EF4-FFF2-40B4-BE49-F238E27FC236}">
                      <a16:creationId xmlns:a16="http://schemas.microsoft.com/office/drawing/2014/main" id="{C19F299C-6D82-7CFC-CCFC-AFAAF5814498}"/>
                    </a:ext>
                  </a:extLst>
                </p:cNvPr>
                <p:cNvSpPr/>
                <p:nvPr/>
              </p:nvSpPr>
              <p:spPr>
                <a:xfrm>
                  <a:off x="881912" y="1885497"/>
                  <a:ext cx="8617688" cy="431916"/>
                </a:xfrm>
                <a:prstGeom prst="roundRect">
                  <a:avLst/>
                </a:prstGeom>
                <a:solidFill>
                  <a:srgbClr val="142D48"/>
                </a:solid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endParaRPr lang="en-US" sz="1600">
                    <a:solidFill>
                      <a:srgbClr val="FFFFFF"/>
                    </a:solidFill>
                    <a:latin typeface="Anek Latin" pitchFamily="2" charset="0"/>
                    <a:cs typeface="Arial" panose="020B0604020202020204" pitchFamily="34" charset="0"/>
                  </a:endParaRPr>
                </a:p>
              </p:txBody>
            </p:sp>
            <p:sp>
              <p:nvSpPr>
                <p:cNvPr id="22" name="Rounded Rectangle 25">
                  <a:extLst>
                    <a:ext uri="{FF2B5EF4-FFF2-40B4-BE49-F238E27FC236}">
                      <a16:creationId xmlns:a16="http://schemas.microsoft.com/office/drawing/2014/main" id="{B6347585-B686-8FAD-95CD-67E96BAF8476}"/>
                    </a:ext>
                  </a:extLst>
                </p:cNvPr>
                <p:cNvSpPr/>
                <p:nvPr/>
              </p:nvSpPr>
              <p:spPr>
                <a:xfrm>
                  <a:off x="736600" y="1752600"/>
                  <a:ext cx="8617688" cy="431916"/>
                </a:xfrm>
                <a:prstGeom prst="roundRect">
                  <a:avLst/>
                </a:prstGeom>
                <a:solidFill>
                  <a:srgbClr val="142D48"/>
                </a:solidFill>
                <a:ln>
                  <a:solidFill>
                    <a:srgbClr val="ACAD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r>
                    <a:rPr lang="en-US" sz="1600">
                      <a:solidFill>
                        <a:srgbClr val="FFFFFF"/>
                      </a:solidFill>
                      <a:latin typeface="Anek Latin" pitchFamily="2" charset="0"/>
                      <a:cs typeface="Arial" panose="020B0604020202020204" pitchFamily="34" charset="0"/>
                    </a:rPr>
                    <a:t>UAT / Go-Live</a:t>
                  </a:r>
                </a:p>
              </p:txBody>
            </p:sp>
          </p:grpSp>
        </p:grpSp>
      </p:grpSp>
      <p:sp>
        <p:nvSpPr>
          <p:cNvPr id="27" name="Right Arrow Callout 431">
            <a:extLst>
              <a:ext uri="{FF2B5EF4-FFF2-40B4-BE49-F238E27FC236}">
                <a16:creationId xmlns:a16="http://schemas.microsoft.com/office/drawing/2014/main" id="{2FC8A018-8F3A-B8F5-589D-BBB941524AF6}"/>
              </a:ext>
            </a:extLst>
          </p:cNvPr>
          <p:cNvSpPr/>
          <p:nvPr/>
        </p:nvSpPr>
        <p:spPr>
          <a:xfrm>
            <a:off x="472835" y="1671997"/>
            <a:ext cx="1416696" cy="511858"/>
          </a:xfrm>
          <a:prstGeom prst="homePlate">
            <a:avLst/>
          </a:prstGeom>
          <a:solidFill>
            <a:srgbClr val="F05C4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rPr>
              <a:t>Project Phases</a:t>
            </a:r>
            <a:endParaRPr kumimoji="0" lang="en-IN"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endParaRPr>
          </a:p>
        </p:txBody>
      </p:sp>
      <p:sp>
        <p:nvSpPr>
          <p:cNvPr id="28" name="Rectangle 27">
            <a:extLst>
              <a:ext uri="{FF2B5EF4-FFF2-40B4-BE49-F238E27FC236}">
                <a16:creationId xmlns:a16="http://schemas.microsoft.com/office/drawing/2014/main" id="{7075B65E-C568-C58A-83AB-63AEC6B9F33E}"/>
              </a:ext>
            </a:extLst>
          </p:cNvPr>
          <p:cNvSpPr/>
          <p:nvPr/>
        </p:nvSpPr>
        <p:spPr>
          <a:xfrm>
            <a:off x="2076040" y="4970588"/>
            <a:ext cx="9733056" cy="665925"/>
          </a:xfrm>
          <a:prstGeom prst="rect">
            <a:avLst/>
          </a:prstGeom>
          <a:solidFill>
            <a:schemeClr val="tx1">
              <a:lumMod val="10000"/>
              <a:lumOff val="9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endParaRPr>
          </a:p>
        </p:txBody>
      </p:sp>
      <p:sp>
        <p:nvSpPr>
          <p:cNvPr id="29" name="Rectangle 28">
            <a:extLst>
              <a:ext uri="{FF2B5EF4-FFF2-40B4-BE49-F238E27FC236}">
                <a16:creationId xmlns:a16="http://schemas.microsoft.com/office/drawing/2014/main" id="{C04EA2F3-4C0F-7DB2-B466-2A2D002F9383}"/>
              </a:ext>
            </a:extLst>
          </p:cNvPr>
          <p:cNvSpPr/>
          <p:nvPr/>
        </p:nvSpPr>
        <p:spPr>
          <a:xfrm>
            <a:off x="2356546" y="5037146"/>
            <a:ext cx="1606217" cy="506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Strategy/Plan</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Scope</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Schedule</a:t>
            </a:r>
          </a:p>
        </p:txBody>
      </p:sp>
      <p:sp>
        <p:nvSpPr>
          <p:cNvPr id="31" name="Rectangle 30">
            <a:extLst>
              <a:ext uri="{FF2B5EF4-FFF2-40B4-BE49-F238E27FC236}">
                <a16:creationId xmlns:a16="http://schemas.microsoft.com/office/drawing/2014/main" id="{A106A030-BEDA-5F1E-66D8-2AF56BD603D8}"/>
              </a:ext>
            </a:extLst>
          </p:cNvPr>
          <p:cNvSpPr/>
          <p:nvPr/>
        </p:nvSpPr>
        <p:spPr>
          <a:xfrm>
            <a:off x="4091257" y="5037146"/>
            <a:ext cx="1696165" cy="506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Scenario/Cases</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RTM</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Automated Test Pack</a:t>
            </a:r>
            <a:endParaRPr kumimoji="0" lang="en-IN"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endParaRPr>
          </a:p>
        </p:txBody>
      </p:sp>
      <p:sp>
        <p:nvSpPr>
          <p:cNvPr id="33" name="Rectangle 32">
            <a:extLst>
              <a:ext uri="{FF2B5EF4-FFF2-40B4-BE49-F238E27FC236}">
                <a16:creationId xmlns:a16="http://schemas.microsoft.com/office/drawing/2014/main" id="{2169CF23-0AB8-2883-20D6-72C57A23C716}"/>
              </a:ext>
            </a:extLst>
          </p:cNvPr>
          <p:cNvSpPr/>
          <p:nvPr/>
        </p:nvSpPr>
        <p:spPr>
          <a:xfrm>
            <a:off x="5860238" y="5037145"/>
            <a:ext cx="1706490" cy="506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Execution Results</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Test Reports (Daily/Completion)</a:t>
            </a:r>
            <a:endParaRPr kumimoji="0" lang="en-IN"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endParaRPr>
          </a:p>
        </p:txBody>
      </p:sp>
      <p:sp>
        <p:nvSpPr>
          <p:cNvPr id="34" name="Rectangle 33">
            <a:extLst>
              <a:ext uri="{FF2B5EF4-FFF2-40B4-BE49-F238E27FC236}">
                <a16:creationId xmlns:a16="http://schemas.microsoft.com/office/drawing/2014/main" id="{EE324FEB-C6C7-4FEA-9C2F-2B626195312A}"/>
              </a:ext>
            </a:extLst>
          </p:cNvPr>
          <p:cNvSpPr/>
          <p:nvPr/>
        </p:nvSpPr>
        <p:spPr>
          <a:xfrm>
            <a:off x="9656282" y="4983627"/>
            <a:ext cx="2225627" cy="6528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nek Latin" pitchFamily="2" charset="0"/>
                <a:cs typeface="Arial" panose="020B0604020202020204" pitchFamily="34" charset="0"/>
              </a:rPr>
              <a:t>Acceptance Test Execution Reports</a:t>
            </a:r>
          </a:p>
          <a:p>
            <a:pPr marL="171442" indent="-171442" defTabSz="685783">
              <a:buFont typeface="Arial" panose="020B0604020202020204" pitchFamily="34" charset="0"/>
              <a:buChar char="•"/>
              <a:defRPr/>
            </a:pPr>
            <a:r>
              <a:rPr lang="en-US" sz="1000">
                <a:solidFill>
                  <a:schemeClr val="tx1"/>
                </a:solidFill>
                <a:latin typeface="Anek Latin" pitchFamily="2" charset="0"/>
                <a:cs typeface="Arial" panose="020B0604020202020204" pitchFamily="34" charset="0"/>
              </a:rPr>
              <a:t>Acceptance Test Support</a:t>
            </a:r>
          </a:p>
          <a:p>
            <a:pPr marL="171442" indent="-171442" defTabSz="685783">
              <a:buFont typeface="Arial" panose="020B0604020202020204" pitchFamily="34" charset="0"/>
              <a:buChar char="•"/>
              <a:defRPr/>
            </a:pPr>
            <a:r>
              <a:rPr lang="en-US" sz="1000">
                <a:solidFill>
                  <a:schemeClr val="tx1"/>
                </a:solidFill>
                <a:latin typeface="Anek Latin" pitchFamily="2" charset="0"/>
                <a:cs typeface="Arial" panose="020B0604020202020204" pitchFamily="34" charset="0"/>
              </a:rPr>
              <a:t>Acceptance Test Defect-fix Retest</a:t>
            </a:r>
            <a:endParaRPr lang="en-IN" sz="1000">
              <a:solidFill>
                <a:schemeClr val="tx1"/>
              </a:solidFill>
              <a:latin typeface="Anek Latin" pitchFamily="2" charset="0"/>
              <a:cs typeface="Arial" panose="020B0604020202020204" pitchFamily="34" charset="0"/>
            </a:endParaRPr>
          </a:p>
        </p:txBody>
      </p:sp>
      <p:sp>
        <p:nvSpPr>
          <p:cNvPr id="35" name="Rectangle 34">
            <a:extLst>
              <a:ext uri="{FF2B5EF4-FFF2-40B4-BE49-F238E27FC236}">
                <a16:creationId xmlns:a16="http://schemas.microsoft.com/office/drawing/2014/main" id="{7CA69681-4A0E-5362-11AA-FAC392CBA5B9}"/>
              </a:ext>
            </a:extLst>
          </p:cNvPr>
          <p:cNvSpPr/>
          <p:nvPr/>
        </p:nvSpPr>
        <p:spPr>
          <a:xfrm>
            <a:off x="7831623" y="5043937"/>
            <a:ext cx="1700779" cy="506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SIT Results</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Performance Report</a:t>
            </a:r>
          </a:p>
          <a:p>
            <a:pPr marL="171442" marR="0" lvl="0" indent="-171442" algn="l" defTabSz="68578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rPr>
              <a:t>Security Test Report</a:t>
            </a:r>
            <a:endParaRPr kumimoji="0" lang="en-IN" sz="1000" b="0" i="0" u="none" strike="noStrike" kern="1200" cap="none" spc="0" normalizeH="0" baseline="0" noProof="0">
              <a:ln>
                <a:noFill/>
              </a:ln>
              <a:solidFill>
                <a:schemeClr val="tx1"/>
              </a:solidFill>
              <a:effectLst/>
              <a:uLnTx/>
              <a:uFillTx/>
              <a:latin typeface="Anek Latin" pitchFamily="2" charset="0"/>
              <a:cs typeface="Arial" panose="020B0604020202020204" pitchFamily="34" charset="0"/>
            </a:endParaRPr>
          </a:p>
        </p:txBody>
      </p:sp>
      <p:sp>
        <p:nvSpPr>
          <p:cNvPr id="36" name="Rounded Rectangle 399">
            <a:extLst>
              <a:ext uri="{FF2B5EF4-FFF2-40B4-BE49-F238E27FC236}">
                <a16:creationId xmlns:a16="http://schemas.microsoft.com/office/drawing/2014/main" id="{64415547-C1AE-6F86-5725-26F77F0BC20D}"/>
              </a:ext>
            </a:extLst>
          </p:cNvPr>
          <p:cNvSpPr/>
          <p:nvPr/>
        </p:nvSpPr>
        <p:spPr>
          <a:xfrm>
            <a:off x="9774554" y="2633097"/>
            <a:ext cx="1936189" cy="2122720"/>
          </a:xfrm>
          <a:prstGeom prst="roundRect">
            <a:avLst>
              <a:gd name="adj" fmla="val 9997"/>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37" name="Rounded Rectangle 400">
            <a:extLst>
              <a:ext uri="{FF2B5EF4-FFF2-40B4-BE49-F238E27FC236}">
                <a16:creationId xmlns:a16="http://schemas.microsoft.com/office/drawing/2014/main" id="{BBB373C8-A865-B9AC-F395-F8EBF7815707}"/>
              </a:ext>
            </a:extLst>
          </p:cNvPr>
          <p:cNvSpPr/>
          <p:nvPr/>
        </p:nvSpPr>
        <p:spPr>
          <a:xfrm>
            <a:off x="7720412" y="2633097"/>
            <a:ext cx="1936189" cy="2122720"/>
          </a:xfrm>
          <a:prstGeom prst="roundRect">
            <a:avLst>
              <a:gd name="adj" fmla="val 9997"/>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38" name="Rounded Rectangle 402">
            <a:extLst>
              <a:ext uri="{FF2B5EF4-FFF2-40B4-BE49-F238E27FC236}">
                <a16:creationId xmlns:a16="http://schemas.microsoft.com/office/drawing/2014/main" id="{8C28C33C-5977-AEA1-FD12-7356FB279ECD}"/>
              </a:ext>
            </a:extLst>
          </p:cNvPr>
          <p:cNvSpPr/>
          <p:nvPr/>
        </p:nvSpPr>
        <p:spPr>
          <a:xfrm>
            <a:off x="2076040" y="2323981"/>
            <a:ext cx="9733054" cy="2475553"/>
          </a:xfrm>
          <a:prstGeom prst="roundRect">
            <a:avLst>
              <a:gd name="adj" fmla="val 9150"/>
            </a:avLst>
          </a:prstGeom>
          <a:noFill/>
          <a:ln>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39" name="Rounded Rectangle 403">
            <a:extLst>
              <a:ext uri="{FF2B5EF4-FFF2-40B4-BE49-F238E27FC236}">
                <a16:creationId xmlns:a16="http://schemas.microsoft.com/office/drawing/2014/main" id="{17DAF13E-0D6C-CF7A-502F-F7D68C0DFCFA}"/>
              </a:ext>
            </a:extLst>
          </p:cNvPr>
          <p:cNvSpPr/>
          <p:nvPr/>
        </p:nvSpPr>
        <p:spPr>
          <a:xfrm>
            <a:off x="2181318" y="2635523"/>
            <a:ext cx="5417871" cy="2096536"/>
          </a:xfrm>
          <a:prstGeom prst="roundRect">
            <a:avLst>
              <a:gd name="adj" fmla="val 9997"/>
            </a:avLst>
          </a:prstGeom>
          <a:solidFill>
            <a:schemeClr val="accent1">
              <a:lumMod val="20000"/>
              <a:lumOff val="8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40" name="Rounded Rectangle 406">
            <a:extLst>
              <a:ext uri="{FF2B5EF4-FFF2-40B4-BE49-F238E27FC236}">
                <a16:creationId xmlns:a16="http://schemas.microsoft.com/office/drawing/2014/main" id="{B469DEEC-529C-30C4-2B02-12C55D139421}"/>
              </a:ext>
            </a:extLst>
          </p:cNvPr>
          <p:cNvSpPr/>
          <p:nvPr/>
        </p:nvSpPr>
        <p:spPr>
          <a:xfrm>
            <a:off x="2298562" y="2731858"/>
            <a:ext cx="1679031" cy="1922225"/>
          </a:xfrm>
          <a:prstGeom prst="roundRect">
            <a:avLst>
              <a:gd name="adj" fmla="val 10615"/>
            </a:avLst>
          </a:prstGeom>
          <a:solidFill>
            <a:srgbClr val="E5E5E5"/>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41" name="Rounded Rectangle 407">
            <a:extLst>
              <a:ext uri="{FF2B5EF4-FFF2-40B4-BE49-F238E27FC236}">
                <a16:creationId xmlns:a16="http://schemas.microsoft.com/office/drawing/2014/main" id="{A40561AC-E7ED-6AD7-7D51-B8A90EDDBA61}"/>
              </a:ext>
            </a:extLst>
          </p:cNvPr>
          <p:cNvSpPr/>
          <p:nvPr/>
        </p:nvSpPr>
        <p:spPr>
          <a:xfrm>
            <a:off x="2371378" y="2800649"/>
            <a:ext cx="1533401" cy="26655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Initiation</a:t>
            </a:r>
            <a:endParaRPr kumimoji="0" lang="en-IN"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42" name="Rounded Rectangle 411">
            <a:extLst>
              <a:ext uri="{FF2B5EF4-FFF2-40B4-BE49-F238E27FC236}">
                <a16:creationId xmlns:a16="http://schemas.microsoft.com/office/drawing/2014/main" id="{0FB7116C-1B7D-FA1B-A78F-767A67EF0ADE}"/>
              </a:ext>
            </a:extLst>
          </p:cNvPr>
          <p:cNvSpPr/>
          <p:nvPr/>
        </p:nvSpPr>
        <p:spPr>
          <a:xfrm>
            <a:off x="4050410" y="2731858"/>
            <a:ext cx="1679031" cy="1922225"/>
          </a:xfrm>
          <a:prstGeom prst="roundRect">
            <a:avLst>
              <a:gd name="adj" fmla="val 11960"/>
            </a:avLst>
          </a:prstGeom>
          <a:solidFill>
            <a:srgbClr val="E5E5E5"/>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44" name="Rounded Rectangle 412">
            <a:extLst>
              <a:ext uri="{FF2B5EF4-FFF2-40B4-BE49-F238E27FC236}">
                <a16:creationId xmlns:a16="http://schemas.microsoft.com/office/drawing/2014/main" id="{3BE82AD8-BBB4-793D-9F5D-CD056266C50B}"/>
              </a:ext>
            </a:extLst>
          </p:cNvPr>
          <p:cNvSpPr/>
          <p:nvPr/>
        </p:nvSpPr>
        <p:spPr>
          <a:xfrm>
            <a:off x="4123225" y="2800647"/>
            <a:ext cx="1533401" cy="2665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Preparation</a:t>
            </a:r>
            <a:endParaRPr kumimoji="0" lang="en-IN"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45" name="Rounded Rectangle 416">
            <a:extLst>
              <a:ext uri="{FF2B5EF4-FFF2-40B4-BE49-F238E27FC236}">
                <a16:creationId xmlns:a16="http://schemas.microsoft.com/office/drawing/2014/main" id="{DE59A4D1-AC03-AC83-647C-F5E6407DB5B0}"/>
              </a:ext>
            </a:extLst>
          </p:cNvPr>
          <p:cNvSpPr/>
          <p:nvPr/>
        </p:nvSpPr>
        <p:spPr>
          <a:xfrm>
            <a:off x="5802257" y="2731858"/>
            <a:ext cx="1679031" cy="1917197"/>
          </a:xfrm>
          <a:prstGeom prst="roundRect">
            <a:avLst>
              <a:gd name="adj" fmla="val 8576"/>
            </a:avLst>
          </a:prstGeom>
          <a:solidFill>
            <a:srgbClr val="E5E5E5"/>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46" name="Rounded Rectangle 417">
            <a:extLst>
              <a:ext uri="{FF2B5EF4-FFF2-40B4-BE49-F238E27FC236}">
                <a16:creationId xmlns:a16="http://schemas.microsoft.com/office/drawing/2014/main" id="{92622FF8-713E-A6F4-8564-1CAAFB58C024}"/>
              </a:ext>
            </a:extLst>
          </p:cNvPr>
          <p:cNvSpPr/>
          <p:nvPr/>
        </p:nvSpPr>
        <p:spPr>
          <a:xfrm>
            <a:off x="5875071" y="2800647"/>
            <a:ext cx="1533401" cy="2665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Execution</a:t>
            </a:r>
            <a:endParaRPr kumimoji="0" lang="en-IN"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47" name="Rounded Rectangle 421">
            <a:extLst>
              <a:ext uri="{FF2B5EF4-FFF2-40B4-BE49-F238E27FC236}">
                <a16:creationId xmlns:a16="http://schemas.microsoft.com/office/drawing/2014/main" id="{F3334651-2A8A-A375-9F5D-4D5683A2CB78}"/>
              </a:ext>
            </a:extLst>
          </p:cNvPr>
          <p:cNvSpPr/>
          <p:nvPr/>
        </p:nvSpPr>
        <p:spPr>
          <a:xfrm>
            <a:off x="9900742" y="2731857"/>
            <a:ext cx="1679031" cy="1922227"/>
          </a:xfrm>
          <a:prstGeom prst="roundRect">
            <a:avLst>
              <a:gd name="adj" fmla="val 11287"/>
            </a:avLst>
          </a:prstGeom>
          <a:solidFill>
            <a:schemeClr val="bg2">
              <a:lumMod val="90000"/>
            </a:schemeClr>
          </a:solidFill>
          <a:ln>
            <a:solidFill>
              <a:srgbClr val="B061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50" name="Rounded Rectangle 422">
            <a:extLst>
              <a:ext uri="{FF2B5EF4-FFF2-40B4-BE49-F238E27FC236}">
                <a16:creationId xmlns:a16="http://schemas.microsoft.com/office/drawing/2014/main" id="{E4830335-FF22-8D1B-EAB9-C0E3232C5E61}"/>
              </a:ext>
            </a:extLst>
          </p:cNvPr>
          <p:cNvSpPr/>
          <p:nvPr/>
        </p:nvSpPr>
        <p:spPr>
          <a:xfrm>
            <a:off x="9900742" y="2800647"/>
            <a:ext cx="1695070" cy="26655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Acceptance Testing</a:t>
            </a:r>
            <a:endParaRPr kumimoji="0" lang="en-IN"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51" name="Right Arrow 426">
            <a:extLst>
              <a:ext uri="{FF2B5EF4-FFF2-40B4-BE49-F238E27FC236}">
                <a16:creationId xmlns:a16="http://schemas.microsoft.com/office/drawing/2014/main" id="{405032CC-3A7E-3986-C4FA-93E35F8B1BD7}"/>
              </a:ext>
            </a:extLst>
          </p:cNvPr>
          <p:cNvSpPr/>
          <p:nvPr/>
        </p:nvSpPr>
        <p:spPr>
          <a:xfrm>
            <a:off x="3887646" y="2882336"/>
            <a:ext cx="295545" cy="13650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52" name="Right Arrow 427">
            <a:extLst>
              <a:ext uri="{FF2B5EF4-FFF2-40B4-BE49-F238E27FC236}">
                <a16:creationId xmlns:a16="http://schemas.microsoft.com/office/drawing/2014/main" id="{C11D7B07-D591-81A6-484B-C1968F644436}"/>
              </a:ext>
            </a:extLst>
          </p:cNvPr>
          <p:cNvSpPr/>
          <p:nvPr/>
        </p:nvSpPr>
        <p:spPr>
          <a:xfrm>
            <a:off x="5613789" y="2882870"/>
            <a:ext cx="295545" cy="13650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53" name="Rounded Rectangle 428">
            <a:extLst>
              <a:ext uri="{FF2B5EF4-FFF2-40B4-BE49-F238E27FC236}">
                <a16:creationId xmlns:a16="http://schemas.microsoft.com/office/drawing/2014/main" id="{AC3CDA86-9F2B-CB91-50EA-497599B182E8}"/>
              </a:ext>
            </a:extLst>
          </p:cNvPr>
          <p:cNvSpPr/>
          <p:nvPr/>
        </p:nvSpPr>
        <p:spPr>
          <a:xfrm>
            <a:off x="2298562" y="2404560"/>
            <a:ext cx="5182726" cy="24936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In </a:t>
            </a:r>
            <a:r>
              <a:rPr lang="en-US" sz="1400" b="1">
                <a:solidFill>
                  <a:srgbClr val="E2E2E2">
                    <a:lumMod val="10000"/>
                  </a:srgbClr>
                </a:solidFill>
                <a:latin typeface="Anek Latin" pitchFamily="2" charset="0"/>
                <a:cs typeface="Arial" panose="020B0604020202020204" pitchFamily="34" charset="0"/>
              </a:rPr>
              <a:t>Sprint</a:t>
            </a:r>
            <a:r>
              <a:rPr kumimoji="0" lang="en-US" sz="14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 Testing – Parallel Streams</a:t>
            </a:r>
            <a:endParaRPr kumimoji="0" lang="en-IN" sz="14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54" name="Curved Down Arrow 429">
            <a:extLst>
              <a:ext uri="{FF2B5EF4-FFF2-40B4-BE49-F238E27FC236}">
                <a16:creationId xmlns:a16="http://schemas.microsoft.com/office/drawing/2014/main" id="{CEAF9377-B81D-5E73-67E8-8B743522FD32}"/>
              </a:ext>
            </a:extLst>
          </p:cNvPr>
          <p:cNvSpPr/>
          <p:nvPr/>
        </p:nvSpPr>
        <p:spPr>
          <a:xfrm>
            <a:off x="3026715" y="2371094"/>
            <a:ext cx="3906321" cy="183392"/>
          </a:xfrm>
          <a:prstGeom prst="curvedDown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55" name="Curved Down Arrow 430">
            <a:extLst>
              <a:ext uri="{FF2B5EF4-FFF2-40B4-BE49-F238E27FC236}">
                <a16:creationId xmlns:a16="http://schemas.microsoft.com/office/drawing/2014/main" id="{E503CDCF-08F7-C439-AC9F-70128D0E338D}"/>
              </a:ext>
            </a:extLst>
          </p:cNvPr>
          <p:cNvSpPr/>
          <p:nvPr/>
        </p:nvSpPr>
        <p:spPr>
          <a:xfrm rot="10800000">
            <a:off x="2985309" y="2605473"/>
            <a:ext cx="3906321" cy="183392"/>
          </a:xfrm>
          <a:prstGeom prst="curvedDownArrow">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56" name="Rounded Rectangle 437">
            <a:extLst>
              <a:ext uri="{FF2B5EF4-FFF2-40B4-BE49-F238E27FC236}">
                <a16:creationId xmlns:a16="http://schemas.microsoft.com/office/drawing/2014/main" id="{59DC0F98-BC1D-06B5-5641-10B011FDE04D}"/>
              </a:ext>
            </a:extLst>
          </p:cNvPr>
          <p:cNvSpPr/>
          <p:nvPr/>
        </p:nvSpPr>
        <p:spPr>
          <a:xfrm>
            <a:off x="7817532" y="2738033"/>
            <a:ext cx="1777386" cy="1916027"/>
          </a:xfrm>
          <a:prstGeom prst="roundRect">
            <a:avLst>
              <a:gd name="adj" fmla="val 9921"/>
            </a:avLst>
          </a:prstGeom>
          <a:solidFill>
            <a:srgbClr val="E5E5E5"/>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57" name="Rounded Rectangle 438">
            <a:extLst>
              <a:ext uri="{FF2B5EF4-FFF2-40B4-BE49-F238E27FC236}">
                <a16:creationId xmlns:a16="http://schemas.microsoft.com/office/drawing/2014/main" id="{E0888AAE-EC4A-5CFE-A06A-B0CC5B33D340}"/>
              </a:ext>
            </a:extLst>
          </p:cNvPr>
          <p:cNvSpPr/>
          <p:nvPr/>
        </p:nvSpPr>
        <p:spPr>
          <a:xfrm>
            <a:off x="7788202" y="2923521"/>
            <a:ext cx="1835201" cy="1816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defRPr/>
            </a:pPr>
            <a:r>
              <a:rPr kumimoji="0" lang="en-US"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End to End (E2E) Testing</a:t>
            </a:r>
          </a:p>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10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58" name="Right Arrow 441">
            <a:extLst>
              <a:ext uri="{FF2B5EF4-FFF2-40B4-BE49-F238E27FC236}">
                <a16:creationId xmlns:a16="http://schemas.microsoft.com/office/drawing/2014/main" id="{7EAC8C52-9EFA-AC26-EE41-3A9776339B6B}"/>
              </a:ext>
            </a:extLst>
          </p:cNvPr>
          <p:cNvSpPr/>
          <p:nvPr/>
        </p:nvSpPr>
        <p:spPr>
          <a:xfrm>
            <a:off x="9600815" y="2889046"/>
            <a:ext cx="295545" cy="13650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59" name="Right Arrow 443">
            <a:extLst>
              <a:ext uri="{FF2B5EF4-FFF2-40B4-BE49-F238E27FC236}">
                <a16:creationId xmlns:a16="http://schemas.microsoft.com/office/drawing/2014/main" id="{B9F45AAB-87B0-31F4-CD56-DB03D243225C}"/>
              </a:ext>
            </a:extLst>
          </p:cNvPr>
          <p:cNvSpPr/>
          <p:nvPr/>
        </p:nvSpPr>
        <p:spPr>
          <a:xfrm>
            <a:off x="7519702" y="2882870"/>
            <a:ext cx="295545" cy="136503"/>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solidFill>
                <a:srgbClr val="FFFFFF"/>
              </a:solidFill>
              <a:effectLst/>
              <a:uLnTx/>
              <a:uFillTx/>
              <a:latin typeface="Anek Latin" pitchFamily="2" charset="0"/>
              <a:cs typeface="Arial" panose="020B0604020202020204" pitchFamily="34" charset="0"/>
            </a:endParaRPr>
          </a:p>
        </p:txBody>
      </p:sp>
      <p:sp>
        <p:nvSpPr>
          <p:cNvPr id="60" name="Rectangle 59">
            <a:extLst>
              <a:ext uri="{FF2B5EF4-FFF2-40B4-BE49-F238E27FC236}">
                <a16:creationId xmlns:a16="http://schemas.microsoft.com/office/drawing/2014/main" id="{03A9D459-C8FD-D5FD-581A-70B7A23D08E6}"/>
              </a:ext>
            </a:extLst>
          </p:cNvPr>
          <p:cNvSpPr/>
          <p:nvPr/>
        </p:nvSpPr>
        <p:spPr>
          <a:xfrm>
            <a:off x="7562840" y="2435450"/>
            <a:ext cx="2255042" cy="188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Hardening </a:t>
            </a:r>
            <a:r>
              <a:rPr kumimoji="0" lang="en-US" sz="1400" b="1"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Sprint Testing</a:t>
            </a:r>
            <a:endParaRPr kumimoji="0" lang="en-IN" sz="1400" b="1"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61" name="Rectangle 60">
            <a:extLst>
              <a:ext uri="{FF2B5EF4-FFF2-40B4-BE49-F238E27FC236}">
                <a16:creationId xmlns:a16="http://schemas.microsoft.com/office/drawing/2014/main" id="{161A3BA8-F6AC-B411-698F-3AB585B5DDC5}"/>
              </a:ext>
            </a:extLst>
          </p:cNvPr>
          <p:cNvSpPr/>
          <p:nvPr/>
        </p:nvSpPr>
        <p:spPr>
          <a:xfrm>
            <a:off x="9661255" y="2394263"/>
            <a:ext cx="2152494" cy="257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Acceptance Testing</a:t>
            </a:r>
            <a:endParaRPr kumimoji="0" lang="en-IN" sz="1400" b="1"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grpSp>
        <p:nvGrpSpPr>
          <p:cNvPr id="68" name="Group 67">
            <a:extLst>
              <a:ext uri="{FF2B5EF4-FFF2-40B4-BE49-F238E27FC236}">
                <a16:creationId xmlns:a16="http://schemas.microsoft.com/office/drawing/2014/main" id="{AD1ACFE0-EE71-DB0A-4B41-5B2923BE5E21}"/>
              </a:ext>
            </a:extLst>
          </p:cNvPr>
          <p:cNvGrpSpPr/>
          <p:nvPr/>
        </p:nvGrpSpPr>
        <p:grpSpPr>
          <a:xfrm>
            <a:off x="4082024" y="3119061"/>
            <a:ext cx="1572965" cy="1429372"/>
            <a:chOff x="3805537" y="2600363"/>
            <a:chExt cx="1600130" cy="1155465"/>
          </a:xfrm>
        </p:grpSpPr>
        <p:sp>
          <p:nvSpPr>
            <p:cNvPr id="69" name="Rounded Rectangle 413">
              <a:extLst>
                <a:ext uri="{FF2B5EF4-FFF2-40B4-BE49-F238E27FC236}">
                  <a16:creationId xmlns:a16="http://schemas.microsoft.com/office/drawing/2014/main" id="{696F1DA0-3E84-BF04-B82D-9EB202F25A05}"/>
                </a:ext>
              </a:extLst>
            </p:cNvPr>
            <p:cNvSpPr/>
            <p:nvPr/>
          </p:nvSpPr>
          <p:spPr>
            <a:xfrm>
              <a:off x="3814430" y="2600363"/>
              <a:ext cx="1591237" cy="22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Design</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70" name="Rounded Rectangle 414">
              <a:extLst>
                <a:ext uri="{FF2B5EF4-FFF2-40B4-BE49-F238E27FC236}">
                  <a16:creationId xmlns:a16="http://schemas.microsoft.com/office/drawing/2014/main" id="{0BE827CE-7700-3CA0-0602-7C7648D243E5}"/>
                </a:ext>
              </a:extLst>
            </p:cNvPr>
            <p:cNvSpPr/>
            <p:nvPr/>
          </p:nvSpPr>
          <p:spPr>
            <a:xfrm>
              <a:off x="3814430" y="2875344"/>
              <a:ext cx="1591237" cy="22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Data Setup</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71" name="Rounded Rectangle 415">
              <a:extLst>
                <a:ext uri="{FF2B5EF4-FFF2-40B4-BE49-F238E27FC236}">
                  <a16:creationId xmlns:a16="http://schemas.microsoft.com/office/drawing/2014/main" id="{868A6212-8892-CA5D-AD73-47C3D18DA7F2}"/>
                </a:ext>
              </a:extLst>
            </p:cNvPr>
            <p:cNvSpPr/>
            <p:nvPr/>
          </p:nvSpPr>
          <p:spPr>
            <a:xfrm>
              <a:off x="3814430" y="3150326"/>
              <a:ext cx="1591237" cy="281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Environment Readiness</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72" name="Rounded Rectangle 415">
              <a:extLst>
                <a:ext uri="{FF2B5EF4-FFF2-40B4-BE49-F238E27FC236}">
                  <a16:creationId xmlns:a16="http://schemas.microsoft.com/office/drawing/2014/main" id="{E8E8D612-E7DA-8903-249C-BADAC8FBEA4F}"/>
                </a:ext>
              </a:extLst>
            </p:cNvPr>
            <p:cNvSpPr/>
            <p:nvPr/>
          </p:nvSpPr>
          <p:spPr>
            <a:xfrm>
              <a:off x="3805537" y="3474591"/>
              <a:ext cx="1591237" cy="28123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Automation</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grpSp>
      <p:grpSp>
        <p:nvGrpSpPr>
          <p:cNvPr id="73" name="Group 72">
            <a:extLst>
              <a:ext uri="{FF2B5EF4-FFF2-40B4-BE49-F238E27FC236}">
                <a16:creationId xmlns:a16="http://schemas.microsoft.com/office/drawing/2014/main" id="{F53CEB0C-69CD-D0E3-E2B1-C359C3951525}"/>
              </a:ext>
            </a:extLst>
          </p:cNvPr>
          <p:cNvGrpSpPr/>
          <p:nvPr/>
        </p:nvGrpSpPr>
        <p:grpSpPr>
          <a:xfrm>
            <a:off x="2384872" y="3119037"/>
            <a:ext cx="1564222" cy="908502"/>
            <a:chOff x="2028292" y="2600326"/>
            <a:chExt cx="1623220" cy="772676"/>
          </a:xfrm>
        </p:grpSpPr>
        <p:sp>
          <p:nvSpPr>
            <p:cNvPr id="74" name="Rounded Rectangle 408">
              <a:extLst>
                <a:ext uri="{FF2B5EF4-FFF2-40B4-BE49-F238E27FC236}">
                  <a16:creationId xmlns:a16="http://schemas.microsoft.com/office/drawing/2014/main" id="{7BADC54D-610B-8CA1-6AAC-48ACDDF606E5}"/>
                </a:ext>
              </a:extLst>
            </p:cNvPr>
            <p:cNvSpPr/>
            <p:nvPr/>
          </p:nvSpPr>
          <p:spPr>
            <a:xfrm>
              <a:off x="2028292" y="2600326"/>
              <a:ext cx="1623220" cy="22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Requirement Analysis</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75" name="Rounded Rectangle 409">
              <a:extLst>
                <a:ext uri="{FF2B5EF4-FFF2-40B4-BE49-F238E27FC236}">
                  <a16:creationId xmlns:a16="http://schemas.microsoft.com/office/drawing/2014/main" id="{578C57BE-1F27-CF54-D90F-5618514F4412}"/>
                </a:ext>
              </a:extLst>
            </p:cNvPr>
            <p:cNvSpPr/>
            <p:nvPr/>
          </p:nvSpPr>
          <p:spPr>
            <a:xfrm>
              <a:off x="2028292" y="2875308"/>
              <a:ext cx="1623220" cy="22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Test Planning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76" name="Rounded Rectangle 410">
              <a:extLst>
                <a:ext uri="{FF2B5EF4-FFF2-40B4-BE49-F238E27FC236}">
                  <a16:creationId xmlns:a16="http://schemas.microsoft.com/office/drawing/2014/main" id="{86E47804-E9FC-E392-04C1-A350FBC089C8}"/>
                </a:ext>
              </a:extLst>
            </p:cNvPr>
            <p:cNvSpPr/>
            <p:nvPr/>
          </p:nvSpPr>
          <p:spPr>
            <a:xfrm>
              <a:off x="2028292" y="3150289"/>
              <a:ext cx="1623220" cy="2227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Static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grpSp>
      <p:sp>
        <p:nvSpPr>
          <p:cNvPr id="77" name="Rectangle 76">
            <a:extLst>
              <a:ext uri="{FF2B5EF4-FFF2-40B4-BE49-F238E27FC236}">
                <a16:creationId xmlns:a16="http://schemas.microsoft.com/office/drawing/2014/main" id="{3515168D-2AE0-4012-83BC-DBBE9CC9CBAA}"/>
              </a:ext>
            </a:extLst>
          </p:cNvPr>
          <p:cNvSpPr/>
          <p:nvPr/>
        </p:nvSpPr>
        <p:spPr>
          <a:xfrm>
            <a:off x="2384872" y="4713446"/>
            <a:ext cx="9294397" cy="194209"/>
          </a:xfrm>
          <a:prstGeom prst="rect">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a:solidFill>
                  <a:schemeClr val="bg1"/>
                </a:solidFill>
                <a:latin typeface="Anek Latin" pitchFamily="2" charset="0"/>
                <a:cs typeface="Arial" panose="020B0604020202020204" pitchFamily="34" charset="0"/>
              </a:rPr>
              <a:t>Test Automation</a:t>
            </a:r>
          </a:p>
        </p:txBody>
      </p:sp>
      <p:grpSp>
        <p:nvGrpSpPr>
          <p:cNvPr id="100" name="Group 99">
            <a:extLst>
              <a:ext uri="{FF2B5EF4-FFF2-40B4-BE49-F238E27FC236}">
                <a16:creationId xmlns:a16="http://schemas.microsoft.com/office/drawing/2014/main" id="{0DD076B4-E87D-8B73-8700-4196A4287F21}"/>
              </a:ext>
            </a:extLst>
          </p:cNvPr>
          <p:cNvGrpSpPr/>
          <p:nvPr/>
        </p:nvGrpSpPr>
        <p:grpSpPr>
          <a:xfrm>
            <a:off x="5841494" y="3132342"/>
            <a:ext cx="1548811" cy="1410041"/>
            <a:chOff x="5841494" y="2978422"/>
            <a:chExt cx="1548811" cy="1823848"/>
          </a:xfrm>
        </p:grpSpPr>
        <p:sp>
          <p:nvSpPr>
            <p:cNvPr id="81" name="Rounded Rectangle 105">
              <a:extLst>
                <a:ext uri="{FF2B5EF4-FFF2-40B4-BE49-F238E27FC236}">
                  <a16:creationId xmlns:a16="http://schemas.microsoft.com/office/drawing/2014/main" id="{DAFE745F-8972-7CC6-B027-A9135365DF88}"/>
                </a:ext>
              </a:extLst>
            </p:cNvPr>
            <p:cNvSpPr/>
            <p:nvPr/>
          </p:nvSpPr>
          <p:spPr>
            <a:xfrm>
              <a:off x="5841494" y="3354882"/>
              <a:ext cx="1548811" cy="3099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rial"/>
                  <a:ea typeface="+mn-ea"/>
                  <a:cs typeface="+mn-cs"/>
                </a:rPr>
                <a:t>System Testing </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82" name="Rounded Rectangle 105">
              <a:extLst>
                <a:ext uri="{FF2B5EF4-FFF2-40B4-BE49-F238E27FC236}">
                  <a16:creationId xmlns:a16="http://schemas.microsoft.com/office/drawing/2014/main" id="{4698A3EB-8EF7-BDA0-E708-40FB1AF42AC9}"/>
                </a:ext>
              </a:extLst>
            </p:cNvPr>
            <p:cNvSpPr/>
            <p:nvPr/>
          </p:nvSpPr>
          <p:spPr>
            <a:xfrm>
              <a:off x="5841494" y="3731342"/>
              <a:ext cx="1548810" cy="2921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lang="en-US" sz="1000">
                  <a:solidFill>
                    <a:srgbClr val="262625"/>
                  </a:solidFill>
                  <a:latin typeface="Arial"/>
                </a:rPr>
                <a:t>User Interface Testing</a:t>
              </a:r>
              <a:endParaRPr kumimoji="0" lang="en-US" sz="1000" b="0" i="0" u="none" strike="noStrike" kern="1200" cap="none" spc="0" normalizeH="0" baseline="0" noProof="0">
                <a:ln>
                  <a:noFill/>
                </a:ln>
                <a:solidFill>
                  <a:srgbClr val="262625"/>
                </a:solidFill>
                <a:effectLst/>
                <a:uLnTx/>
                <a:uFillTx/>
                <a:latin typeface="Arial"/>
                <a:ea typeface="+mn-ea"/>
                <a:cs typeface="+mn-cs"/>
              </a:endParaRPr>
            </a:p>
          </p:txBody>
        </p:sp>
        <p:sp>
          <p:nvSpPr>
            <p:cNvPr id="83" name="Rounded Rectangle 105">
              <a:extLst>
                <a:ext uri="{FF2B5EF4-FFF2-40B4-BE49-F238E27FC236}">
                  <a16:creationId xmlns:a16="http://schemas.microsoft.com/office/drawing/2014/main" id="{AEAB0832-CBB7-77E6-9860-4F205208B253}"/>
                </a:ext>
              </a:extLst>
            </p:cNvPr>
            <p:cNvSpPr/>
            <p:nvPr/>
          </p:nvSpPr>
          <p:spPr>
            <a:xfrm>
              <a:off x="5841494" y="4090037"/>
              <a:ext cx="1548810" cy="29216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Compatibility Testing</a:t>
              </a:r>
            </a:p>
          </p:txBody>
        </p:sp>
        <p:sp>
          <p:nvSpPr>
            <p:cNvPr id="84" name="Rounded Rectangle 105">
              <a:extLst>
                <a:ext uri="{FF2B5EF4-FFF2-40B4-BE49-F238E27FC236}">
                  <a16:creationId xmlns:a16="http://schemas.microsoft.com/office/drawing/2014/main" id="{64CE6EB8-3410-5FE9-D6C9-5CCC91F7178F}"/>
                </a:ext>
              </a:extLst>
            </p:cNvPr>
            <p:cNvSpPr/>
            <p:nvPr/>
          </p:nvSpPr>
          <p:spPr>
            <a:xfrm>
              <a:off x="5841494" y="2978422"/>
              <a:ext cx="1548811" cy="30993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rial"/>
                  <a:ea typeface="+mn-ea"/>
                  <a:cs typeface="+mn-cs"/>
                </a:rPr>
                <a:t>Interface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92" name="Rounded Rectangle 105">
              <a:extLst>
                <a:ext uri="{FF2B5EF4-FFF2-40B4-BE49-F238E27FC236}">
                  <a16:creationId xmlns:a16="http://schemas.microsoft.com/office/drawing/2014/main" id="{BF7820FF-F82A-EC37-DBE5-5CCAD1084750}"/>
                </a:ext>
              </a:extLst>
            </p:cNvPr>
            <p:cNvSpPr/>
            <p:nvPr/>
          </p:nvSpPr>
          <p:spPr>
            <a:xfrm>
              <a:off x="5841494" y="4448731"/>
              <a:ext cx="1548810" cy="35353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783">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Manual/Automated Regression Testing</a:t>
              </a:r>
            </a:p>
          </p:txBody>
        </p:sp>
      </p:grpSp>
      <p:grpSp>
        <p:nvGrpSpPr>
          <p:cNvPr id="101" name="Group 100">
            <a:extLst>
              <a:ext uri="{FF2B5EF4-FFF2-40B4-BE49-F238E27FC236}">
                <a16:creationId xmlns:a16="http://schemas.microsoft.com/office/drawing/2014/main" id="{149AF47F-514D-A5E7-3CB4-593EF8D92AD8}"/>
              </a:ext>
            </a:extLst>
          </p:cNvPr>
          <p:cNvGrpSpPr/>
          <p:nvPr/>
        </p:nvGrpSpPr>
        <p:grpSpPr>
          <a:xfrm>
            <a:off x="7851466" y="3137111"/>
            <a:ext cx="1706942" cy="1456816"/>
            <a:chOff x="7925772" y="2982395"/>
            <a:chExt cx="1666888" cy="1169328"/>
          </a:xfrm>
        </p:grpSpPr>
        <p:sp>
          <p:nvSpPr>
            <p:cNvPr id="63" name="Rounded Rectangle 439">
              <a:extLst>
                <a:ext uri="{FF2B5EF4-FFF2-40B4-BE49-F238E27FC236}">
                  <a16:creationId xmlns:a16="http://schemas.microsoft.com/office/drawing/2014/main" id="{E8EC0DD2-00C2-7982-648A-EE7467993C4B}"/>
                </a:ext>
              </a:extLst>
            </p:cNvPr>
            <p:cNvSpPr/>
            <p:nvPr/>
          </p:nvSpPr>
          <p:spPr>
            <a:xfrm>
              <a:off x="7925772" y="2982395"/>
              <a:ext cx="823373" cy="315380"/>
            </a:xfrm>
            <a:prstGeom prst="round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System Integration Testing</a:t>
              </a:r>
            </a:p>
          </p:txBody>
        </p:sp>
        <p:sp>
          <p:nvSpPr>
            <p:cNvPr id="64" name="Rounded Rectangle 447">
              <a:extLst>
                <a:ext uri="{FF2B5EF4-FFF2-40B4-BE49-F238E27FC236}">
                  <a16:creationId xmlns:a16="http://schemas.microsoft.com/office/drawing/2014/main" id="{488CB858-FE23-A33E-59A5-3D11B3494D80}"/>
                </a:ext>
              </a:extLst>
            </p:cNvPr>
            <p:cNvSpPr/>
            <p:nvPr/>
          </p:nvSpPr>
          <p:spPr>
            <a:xfrm>
              <a:off x="8769287" y="2990319"/>
              <a:ext cx="823373" cy="315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E2E Business Process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91" name="Rounded Rectangle 447">
              <a:extLst>
                <a:ext uri="{FF2B5EF4-FFF2-40B4-BE49-F238E27FC236}">
                  <a16:creationId xmlns:a16="http://schemas.microsoft.com/office/drawing/2014/main" id="{CE5555F3-B5FD-03F0-CE37-751311886209}"/>
                </a:ext>
              </a:extLst>
            </p:cNvPr>
            <p:cNvSpPr/>
            <p:nvPr/>
          </p:nvSpPr>
          <p:spPr>
            <a:xfrm>
              <a:off x="7925772" y="3333274"/>
              <a:ext cx="823373" cy="2447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Regression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93" name="Rounded Rectangle 447">
              <a:extLst>
                <a:ext uri="{FF2B5EF4-FFF2-40B4-BE49-F238E27FC236}">
                  <a16:creationId xmlns:a16="http://schemas.microsoft.com/office/drawing/2014/main" id="{6A56F835-6B2B-7287-F50F-7E452D7FAD27}"/>
                </a:ext>
              </a:extLst>
            </p:cNvPr>
            <p:cNvSpPr/>
            <p:nvPr/>
          </p:nvSpPr>
          <p:spPr>
            <a:xfrm>
              <a:off x="8769287" y="3330564"/>
              <a:ext cx="823373" cy="2447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Performance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94" name="Rounded Rectangle 447">
              <a:extLst>
                <a:ext uri="{FF2B5EF4-FFF2-40B4-BE49-F238E27FC236}">
                  <a16:creationId xmlns:a16="http://schemas.microsoft.com/office/drawing/2014/main" id="{74146D4D-DB84-BB0E-E333-C4AF533BFC41}"/>
                </a:ext>
              </a:extLst>
            </p:cNvPr>
            <p:cNvSpPr/>
            <p:nvPr/>
          </p:nvSpPr>
          <p:spPr>
            <a:xfrm>
              <a:off x="7925772" y="3611146"/>
              <a:ext cx="823373" cy="315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Security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95" name="Rounded Rectangle 447">
              <a:extLst>
                <a:ext uri="{FF2B5EF4-FFF2-40B4-BE49-F238E27FC236}">
                  <a16:creationId xmlns:a16="http://schemas.microsoft.com/office/drawing/2014/main" id="{05403AE9-7BA6-D17E-4AF5-91C25BC1D3CB}"/>
                </a:ext>
              </a:extLst>
            </p:cNvPr>
            <p:cNvSpPr/>
            <p:nvPr/>
          </p:nvSpPr>
          <p:spPr>
            <a:xfrm>
              <a:off x="8769287" y="3599634"/>
              <a:ext cx="823373" cy="31538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Network Simulation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sp>
          <p:nvSpPr>
            <p:cNvPr id="96" name="Rounded Rectangle 447">
              <a:extLst>
                <a:ext uri="{FF2B5EF4-FFF2-40B4-BE49-F238E27FC236}">
                  <a16:creationId xmlns:a16="http://schemas.microsoft.com/office/drawing/2014/main" id="{A03BA467-1BFD-A148-FEDA-B369C6DC7F4F}"/>
                </a:ext>
              </a:extLst>
            </p:cNvPr>
            <p:cNvSpPr/>
            <p:nvPr/>
          </p:nvSpPr>
          <p:spPr>
            <a:xfrm>
              <a:off x="7942937" y="3939878"/>
              <a:ext cx="1649723" cy="21184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rPr>
                <a:t>Resilience and Reliability Testing</a:t>
              </a:r>
              <a:endParaRPr kumimoji="0" lang="en-US" sz="900" b="0" i="0" u="none" strike="noStrike" kern="1200" cap="none" spc="0" normalizeH="0" baseline="0" noProof="0">
                <a:ln>
                  <a:noFill/>
                </a:ln>
                <a:solidFill>
                  <a:srgbClr val="E2E2E2">
                    <a:lumMod val="10000"/>
                  </a:srgbClr>
                </a:solidFill>
                <a:effectLst/>
                <a:uLnTx/>
                <a:uFillTx/>
                <a:latin typeface="Anek Latin" pitchFamily="2" charset="0"/>
                <a:cs typeface="Arial" panose="020B0604020202020204" pitchFamily="34" charset="0"/>
              </a:endParaRPr>
            </a:p>
          </p:txBody>
        </p:sp>
      </p:grpSp>
      <p:grpSp>
        <p:nvGrpSpPr>
          <p:cNvPr id="102" name="Group 101">
            <a:extLst>
              <a:ext uri="{FF2B5EF4-FFF2-40B4-BE49-F238E27FC236}">
                <a16:creationId xmlns:a16="http://schemas.microsoft.com/office/drawing/2014/main" id="{AE9C23EC-857E-28A8-0523-C1459EF7CC79}"/>
              </a:ext>
            </a:extLst>
          </p:cNvPr>
          <p:cNvGrpSpPr/>
          <p:nvPr/>
        </p:nvGrpSpPr>
        <p:grpSpPr>
          <a:xfrm>
            <a:off x="9964264" y="3070266"/>
            <a:ext cx="1533401" cy="1472129"/>
            <a:chOff x="9964264" y="2915690"/>
            <a:chExt cx="1533401" cy="1935621"/>
          </a:xfrm>
        </p:grpSpPr>
        <p:sp>
          <p:nvSpPr>
            <p:cNvPr id="66" name="Rounded Rectangle 423">
              <a:extLst>
                <a:ext uri="{FF2B5EF4-FFF2-40B4-BE49-F238E27FC236}">
                  <a16:creationId xmlns:a16="http://schemas.microsoft.com/office/drawing/2014/main" id="{51F0BD4D-CA22-5A85-C188-F4D18DFDC634}"/>
                </a:ext>
              </a:extLst>
            </p:cNvPr>
            <p:cNvSpPr/>
            <p:nvPr/>
          </p:nvSpPr>
          <p:spPr>
            <a:xfrm>
              <a:off x="9964264" y="2915690"/>
              <a:ext cx="1533401" cy="442686"/>
            </a:xfrm>
            <a:prstGeom prst="roundRect">
              <a:avLst/>
            </a:prstGeom>
            <a:solidFill>
              <a:schemeClr val="bg1"/>
            </a:solidFill>
            <a:ln>
              <a:solidFill>
                <a:srgbClr val="B061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User Acceptance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67" name="Rounded Rectangle 110">
              <a:extLst>
                <a:ext uri="{FF2B5EF4-FFF2-40B4-BE49-F238E27FC236}">
                  <a16:creationId xmlns:a16="http://schemas.microsoft.com/office/drawing/2014/main" id="{E9CEC4E3-B7EA-9629-BEA4-0D1675CEF226}"/>
                </a:ext>
              </a:extLst>
            </p:cNvPr>
            <p:cNvSpPr/>
            <p:nvPr/>
          </p:nvSpPr>
          <p:spPr>
            <a:xfrm>
              <a:off x="9964264" y="3413335"/>
              <a:ext cx="1533401" cy="442686"/>
            </a:xfrm>
            <a:prstGeom prst="roundRect">
              <a:avLst/>
            </a:prstGeom>
            <a:solidFill>
              <a:schemeClr val="bg1"/>
            </a:solidFill>
            <a:ln>
              <a:solidFill>
                <a:srgbClr val="B061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Alpha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98" name="Rounded Rectangle 110">
              <a:extLst>
                <a:ext uri="{FF2B5EF4-FFF2-40B4-BE49-F238E27FC236}">
                  <a16:creationId xmlns:a16="http://schemas.microsoft.com/office/drawing/2014/main" id="{9585C7FF-D6E8-D06B-D64F-7E7C709E9F84}"/>
                </a:ext>
              </a:extLst>
            </p:cNvPr>
            <p:cNvSpPr/>
            <p:nvPr/>
          </p:nvSpPr>
          <p:spPr>
            <a:xfrm>
              <a:off x="9964264" y="3910980"/>
              <a:ext cx="1533401" cy="442686"/>
            </a:xfrm>
            <a:prstGeom prst="roundRect">
              <a:avLst/>
            </a:prstGeom>
            <a:solidFill>
              <a:schemeClr val="bg1"/>
            </a:solidFill>
            <a:ln>
              <a:solidFill>
                <a:srgbClr val="B061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Beta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sp>
          <p:nvSpPr>
            <p:cNvPr id="99" name="Rounded Rectangle 110">
              <a:extLst>
                <a:ext uri="{FF2B5EF4-FFF2-40B4-BE49-F238E27FC236}">
                  <a16:creationId xmlns:a16="http://schemas.microsoft.com/office/drawing/2014/main" id="{D6EB6D15-EC8D-1C90-034F-495372B70B9A}"/>
                </a:ext>
              </a:extLst>
            </p:cNvPr>
            <p:cNvSpPr/>
            <p:nvPr/>
          </p:nvSpPr>
          <p:spPr>
            <a:xfrm>
              <a:off x="9964264" y="4408625"/>
              <a:ext cx="1533401" cy="442686"/>
            </a:xfrm>
            <a:prstGeom prst="roundRect">
              <a:avLst/>
            </a:prstGeom>
            <a:solidFill>
              <a:schemeClr val="bg1"/>
            </a:solidFill>
            <a:ln>
              <a:solidFill>
                <a:srgbClr val="B06100"/>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rPr>
                <a:t>Go-live Acceptance Testing</a:t>
              </a:r>
              <a:endParaRPr kumimoji="0" lang="en-IN" sz="1000" b="0" i="0" u="none" strike="noStrike" kern="1200" cap="none" spc="0" normalizeH="0" baseline="0" noProof="0">
                <a:ln>
                  <a:noFill/>
                </a:ln>
                <a:solidFill>
                  <a:srgbClr val="262625"/>
                </a:solidFill>
                <a:effectLst/>
                <a:uLnTx/>
                <a:uFillTx/>
                <a:latin typeface="Anek Latin" pitchFamily="2" charset="0"/>
                <a:cs typeface="Arial" panose="020B0604020202020204" pitchFamily="34" charset="0"/>
              </a:endParaRPr>
            </a:p>
          </p:txBody>
        </p:sp>
      </p:grpSp>
      <p:sp>
        <p:nvSpPr>
          <p:cNvPr id="118" name="Right Arrow Callout 432">
            <a:extLst>
              <a:ext uri="{FF2B5EF4-FFF2-40B4-BE49-F238E27FC236}">
                <a16:creationId xmlns:a16="http://schemas.microsoft.com/office/drawing/2014/main" id="{633CB6DF-6AF7-F9DB-A89D-A418A6BCAD49}"/>
              </a:ext>
            </a:extLst>
          </p:cNvPr>
          <p:cNvSpPr/>
          <p:nvPr/>
        </p:nvSpPr>
        <p:spPr>
          <a:xfrm>
            <a:off x="472835" y="5738646"/>
            <a:ext cx="1417223" cy="511858"/>
          </a:xfrm>
          <a:prstGeom prst="homePlate">
            <a:avLst/>
          </a:prstGeom>
          <a:solidFill>
            <a:srgbClr val="F05C42"/>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rPr>
              <a:t>Coforge Value Proposition</a:t>
            </a:r>
            <a:endParaRPr kumimoji="0" lang="en-IN" sz="1200" b="1" i="0" u="none" strike="noStrike" kern="1200" cap="none" spc="0" normalizeH="0" baseline="0" noProof="0">
              <a:ln>
                <a:noFill/>
              </a:ln>
              <a:solidFill>
                <a:schemeClr val="bg1"/>
              </a:solidFill>
              <a:effectLst/>
              <a:uLnTx/>
              <a:uFillTx/>
              <a:latin typeface="Anek Latin" pitchFamily="2" charset="0"/>
              <a:cs typeface="Arial" panose="020B0604020202020204" pitchFamily="34" charset="0"/>
            </a:endParaRPr>
          </a:p>
        </p:txBody>
      </p:sp>
      <p:sp>
        <p:nvSpPr>
          <p:cNvPr id="119" name="Rectangle 118">
            <a:extLst>
              <a:ext uri="{FF2B5EF4-FFF2-40B4-BE49-F238E27FC236}">
                <a16:creationId xmlns:a16="http://schemas.microsoft.com/office/drawing/2014/main" id="{0BA9A9F0-8A3A-6573-7862-55B0BB04DB1F}"/>
              </a:ext>
            </a:extLst>
          </p:cNvPr>
          <p:cNvSpPr/>
          <p:nvPr/>
        </p:nvSpPr>
        <p:spPr>
          <a:xfrm>
            <a:off x="2076040" y="5688907"/>
            <a:ext cx="9733056" cy="648251"/>
          </a:xfrm>
          <a:prstGeom prst="rect">
            <a:avLst/>
          </a:prstGeom>
          <a:solidFill>
            <a:schemeClr val="accent2"/>
          </a:solidFill>
          <a:ln>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IN" sz="1100" b="0" i="0" u="none" strike="noStrike" kern="1200" cap="none" spc="0" normalizeH="0" baseline="0" noProof="0">
              <a:ln>
                <a:noFill/>
              </a:ln>
              <a:solidFill>
                <a:schemeClr val="bg1"/>
              </a:solidFill>
              <a:effectLst/>
              <a:uLnTx/>
              <a:uFillTx/>
              <a:cs typeface="Arial" panose="020B0604020202020204" pitchFamily="34" charset="0"/>
            </a:endParaRPr>
          </a:p>
        </p:txBody>
      </p:sp>
      <p:grpSp>
        <p:nvGrpSpPr>
          <p:cNvPr id="120" name="Group 119">
            <a:extLst>
              <a:ext uri="{FF2B5EF4-FFF2-40B4-BE49-F238E27FC236}">
                <a16:creationId xmlns:a16="http://schemas.microsoft.com/office/drawing/2014/main" id="{D17507A2-A144-EF45-2536-F753DD7B055C}"/>
              </a:ext>
            </a:extLst>
          </p:cNvPr>
          <p:cNvGrpSpPr/>
          <p:nvPr/>
        </p:nvGrpSpPr>
        <p:grpSpPr>
          <a:xfrm>
            <a:off x="2129405" y="5775120"/>
            <a:ext cx="9652348" cy="456522"/>
            <a:chOff x="2079732" y="5662634"/>
            <a:chExt cx="12585821" cy="456522"/>
          </a:xfrm>
        </p:grpSpPr>
        <p:sp>
          <p:nvSpPr>
            <p:cNvPr id="121" name="Rectangle: Rounded Corners 120">
              <a:extLst>
                <a:ext uri="{FF2B5EF4-FFF2-40B4-BE49-F238E27FC236}">
                  <a16:creationId xmlns:a16="http://schemas.microsoft.com/office/drawing/2014/main" id="{C695350A-D76B-0860-1D5A-4733975E7748}"/>
                </a:ext>
              </a:extLst>
            </p:cNvPr>
            <p:cNvSpPr/>
            <p:nvPr/>
          </p:nvSpPr>
          <p:spPr>
            <a:xfrm>
              <a:off x="2079732" y="5662634"/>
              <a:ext cx="3119909" cy="4565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a:solidFill>
                    <a:schemeClr val="bg2">
                      <a:lumMod val="10000"/>
                    </a:schemeClr>
                  </a:solidFill>
                </a:rPr>
                <a:t>Shift-Left of Testing using Dev-Test Sessions</a:t>
              </a:r>
            </a:p>
          </p:txBody>
        </p:sp>
        <p:sp>
          <p:nvSpPr>
            <p:cNvPr id="122" name="Rectangle: Rounded Corners 121">
              <a:extLst>
                <a:ext uri="{FF2B5EF4-FFF2-40B4-BE49-F238E27FC236}">
                  <a16:creationId xmlns:a16="http://schemas.microsoft.com/office/drawing/2014/main" id="{74CBD278-991F-64B9-9B0B-B038D1B78744}"/>
                </a:ext>
              </a:extLst>
            </p:cNvPr>
            <p:cNvSpPr/>
            <p:nvPr/>
          </p:nvSpPr>
          <p:spPr>
            <a:xfrm>
              <a:off x="8390341" y="5662634"/>
              <a:ext cx="3119910" cy="4565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a:solidFill>
                    <a:schemeClr val="bg2">
                      <a:lumMod val="10000"/>
                    </a:schemeClr>
                  </a:solidFill>
                </a:rPr>
                <a:t>Higher Quality using Model Based Testing</a:t>
              </a:r>
              <a:endParaRPr lang="en-GB" sz="1100">
                <a:solidFill>
                  <a:schemeClr val="bg2">
                    <a:lumMod val="10000"/>
                  </a:schemeClr>
                </a:solidFill>
              </a:endParaRPr>
            </a:p>
          </p:txBody>
        </p:sp>
        <p:sp>
          <p:nvSpPr>
            <p:cNvPr id="123" name="Rectangle: Rounded Corners 122">
              <a:extLst>
                <a:ext uri="{FF2B5EF4-FFF2-40B4-BE49-F238E27FC236}">
                  <a16:creationId xmlns:a16="http://schemas.microsoft.com/office/drawing/2014/main" id="{560B4957-D854-091E-1596-515928B60962}"/>
                </a:ext>
              </a:extLst>
            </p:cNvPr>
            <p:cNvSpPr/>
            <p:nvPr/>
          </p:nvSpPr>
          <p:spPr>
            <a:xfrm>
              <a:off x="5235036" y="5662634"/>
              <a:ext cx="3119910" cy="4565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a:solidFill>
                    <a:schemeClr val="bg2">
                      <a:lumMod val="10000"/>
                    </a:schemeClr>
                  </a:solidFill>
                </a:rPr>
                <a:t>Faster Testing using Test Automation</a:t>
              </a:r>
            </a:p>
          </p:txBody>
        </p:sp>
        <p:sp>
          <p:nvSpPr>
            <p:cNvPr id="124" name="Rectangle: Rounded Corners 123">
              <a:extLst>
                <a:ext uri="{FF2B5EF4-FFF2-40B4-BE49-F238E27FC236}">
                  <a16:creationId xmlns:a16="http://schemas.microsoft.com/office/drawing/2014/main" id="{2B7193E7-6626-B68C-D54D-0F526B9673A2}"/>
                </a:ext>
              </a:extLst>
            </p:cNvPr>
            <p:cNvSpPr/>
            <p:nvPr/>
          </p:nvSpPr>
          <p:spPr>
            <a:xfrm>
              <a:off x="11545644" y="5662634"/>
              <a:ext cx="3119909" cy="456522"/>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100">
                  <a:solidFill>
                    <a:schemeClr val="bg2">
                      <a:lumMod val="10000"/>
                    </a:schemeClr>
                  </a:solidFill>
                </a:rPr>
                <a:t>Optimized Compatibility Testing using Device Testing Matrix</a:t>
              </a:r>
            </a:p>
          </p:txBody>
        </p:sp>
      </p:grpSp>
      <p:sp>
        <p:nvSpPr>
          <p:cNvPr id="9" name="Footer Placeholder 2">
            <a:extLst>
              <a:ext uri="{FF2B5EF4-FFF2-40B4-BE49-F238E27FC236}">
                <a16:creationId xmlns:a16="http://schemas.microsoft.com/office/drawing/2014/main" id="{BB0DD825-2389-47EC-EBB4-0F5727A3EB5E}"/>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10" name="Slide Number Placeholder 5">
            <a:extLst>
              <a:ext uri="{FF2B5EF4-FFF2-40B4-BE49-F238E27FC236}">
                <a16:creationId xmlns:a16="http://schemas.microsoft.com/office/drawing/2014/main" id="{A4A9F390-C847-595B-2CC4-5D8D59604746}"/>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36</a:t>
            </a:fld>
            <a:endParaRPr lang="en-IN">
              <a:latin typeface="Anek Devanagari" panose="020B0604020202020204" charset="0"/>
              <a:cs typeface="Anek Devanagari" panose="020B0604020202020204" charset="0"/>
            </a:endParaRPr>
          </a:p>
        </p:txBody>
      </p:sp>
      <p:sp>
        <p:nvSpPr>
          <p:cNvPr id="13" name="TextBox 12">
            <a:extLst>
              <a:ext uri="{FF2B5EF4-FFF2-40B4-BE49-F238E27FC236}">
                <a16:creationId xmlns:a16="http://schemas.microsoft.com/office/drawing/2014/main" id="{72A15CD0-DD69-6ED4-3616-B67A40FB1A42}"/>
              </a:ext>
            </a:extLst>
          </p:cNvPr>
          <p:cNvSpPr txBox="1"/>
          <p:nvPr/>
        </p:nvSpPr>
        <p:spPr>
          <a:xfrm>
            <a:off x="368332" y="888081"/>
            <a:ext cx="11319866" cy="646331"/>
          </a:xfrm>
          <a:prstGeom prst="rect">
            <a:avLst/>
          </a:prstGeom>
          <a:noFill/>
        </p:spPr>
        <p:txBody>
          <a:bodyPr wrap="square">
            <a:spAutoFit/>
          </a:bodyPr>
          <a:lstStyle/>
          <a:p>
            <a:r>
              <a:rPr lang="en-US"/>
              <a:t>We will implement our proven Agile testing model for assuring the </a:t>
            </a:r>
            <a:r>
              <a:rPr lang="en-US" sz="1800" b="0">
                <a:solidFill>
                  <a:schemeClr val="bg2">
                    <a:lumMod val="10000"/>
                  </a:schemeClr>
                </a:solidFill>
                <a:effectLst/>
              </a:rPr>
              <a:t>base product release and customizations or configuration for all functional and non-functional requirements. The below model depicts the phases of testing,</a:t>
            </a:r>
            <a:endParaRPr lang="en-US"/>
          </a:p>
        </p:txBody>
      </p:sp>
    </p:spTree>
    <p:extLst>
      <p:ext uri="{BB962C8B-B14F-4D97-AF65-F5344CB8AC3E}">
        <p14:creationId xmlns:p14="http://schemas.microsoft.com/office/powerpoint/2010/main" val="2204858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2A113581-FD4D-DA46-CE7F-136A372A9186}"/>
              </a:ext>
            </a:extLst>
          </p:cNvPr>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r="3664"/>
          <a:stretch/>
        </p:blipFill>
        <p:spPr>
          <a:xfrm>
            <a:off x="6061219" y="1138494"/>
            <a:ext cx="5632838" cy="2742627"/>
          </a:xfrm>
          <a:prstGeom prst="rect">
            <a:avLst/>
          </a:prstGeom>
          <a:effectLst>
            <a:glow rad="101600">
              <a:schemeClr val="accent4">
                <a:satMod val="175000"/>
                <a:alpha val="40000"/>
              </a:schemeClr>
            </a:glow>
          </a:effectLst>
        </p:spPr>
      </p:pic>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End-to-end business process testing approach</a:t>
            </a:r>
            <a:endParaRPr lang="en-IN"/>
          </a:p>
        </p:txBody>
      </p:sp>
      <p:sp>
        <p:nvSpPr>
          <p:cNvPr id="13" name="TextBox 12">
            <a:extLst>
              <a:ext uri="{FF2B5EF4-FFF2-40B4-BE49-F238E27FC236}">
                <a16:creationId xmlns:a16="http://schemas.microsoft.com/office/drawing/2014/main" id="{F137A42D-0059-9A08-5B59-D005027F6633}"/>
              </a:ext>
            </a:extLst>
          </p:cNvPr>
          <p:cNvSpPr txBox="1"/>
          <p:nvPr/>
        </p:nvSpPr>
        <p:spPr>
          <a:xfrm>
            <a:off x="355600" y="1121751"/>
            <a:ext cx="5541398" cy="2745915"/>
          </a:xfrm>
          <a:prstGeom prst="rect">
            <a:avLst/>
          </a:prstGeom>
          <a:noFill/>
        </p:spPr>
        <p:txBody>
          <a:bodyPr wrap="square" anchor="ctr">
            <a:noAutofit/>
          </a:bodyPr>
          <a:lstStyle/>
          <a:p>
            <a:pPr algn="ctr">
              <a:spcAft>
                <a:spcPts val="1200"/>
              </a:spcAft>
            </a:pPr>
            <a:r>
              <a:rPr lang="en-US" sz="2400" b="1"/>
              <a:t>End-to-end business process testing </a:t>
            </a:r>
          </a:p>
          <a:p>
            <a:pPr algn="ctr">
              <a:spcAft>
                <a:spcPts val="1200"/>
              </a:spcAft>
            </a:pPr>
            <a:r>
              <a:rPr lang="en-GB" sz="2000"/>
              <a:t>involves testing of the complete metaverse modules integrated with EK applications to assure that the metaverse ecosystem performs as intended and provides </a:t>
            </a:r>
            <a:r>
              <a:rPr lang="en-GB" sz="2000">
                <a:solidFill>
                  <a:schemeClr val="accent1"/>
                </a:solidFill>
              </a:rPr>
              <a:t>immersive user experience</a:t>
            </a:r>
            <a:r>
              <a:rPr lang="en-GB" sz="2000" b="1">
                <a:solidFill>
                  <a:schemeClr val="accent1">
                    <a:lumMod val="60000"/>
                    <a:lumOff val="40000"/>
                  </a:schemeClr>
                </a:solidFill>
              </a:rPr>
              <a:t> </a:t>
            </a:r>
            <a:r>
              <a:rPr lang="en-GB" sz="2000"/>
              <a:t>across its components and functionalities</a:t>
            </a:r>
          </a:p>
        </p:txBody>
      </p:sp>
      <p:grpSp>
        <p:nvGrpSpPr>
          <p:cNvPr id="20" name="Group 19">
            <a:extLst>
              <a:ext uri="{FF2B5EF4-FFF2-40B4-BE49-F238E27FC236}">
                <a16:creationId xmlns:a16="http://schemas.microsoft.com/office/drawing/2014/main" id="{3C9AB6EC-DB85-C0F4-6C40-625350D273FE}"/>
              </a:ext>
            </a:extLst>
          </p:cNvPr>
          <p:cNvGrpSpPr/>
          <p:nvPr/>
        </p:nvGrpSpPr>
        <p:grpSpPr>
          <a:xfrm>
            <a:off x="460839" y="4102888"/>
            <a:ext cx="11268001" cy="1891786"/>
            <a:chOff x="1818404" y="4358640"/>
            <a:chExt cx="9909272" cy="1891786"/>
          </a:xfrm>
          <a:gradFill flip="none" rotWithShape="1">
            <a:gsLst>
              <a:gs pos="0">
                <a:schemeClr val="tx1"/>
              </a:gs>
              <a:gs pos="65000">
                <a:schemeClr val="tx1">
                  <a:lumMod val="50000"/>
                  <a:lumOff val="50000"/>
                </a:schemeClr>
              </a:gs>
              <a:gs pos="100000">
                <a:schemeClr val="tx1">
                  <a:lumMod val="25000"/>
                  <a:lumOff val="75000"/>
                </a:schemeClr>
              </a:gs>
            </a:gsLst>
            <a:lin ang="0" scaled="1"/>
            <a:tileRect/>
          </a:gradFill>
        </p:grpSpPr>
        <p:sp>
          <p:nvSpPr>
            <p:cNvPr id="14" name="Rectangle 13">
              <a:extLst>
                <a:ext uri="{FF2B5EF4-FFF2-40B4-BE49-F238E27FC236}">
                  <a16:creationId xmlns:a16="http://schemas.microsoft.com/office/drawing/2014/main" id="{C729E744-F8EA-2679-F481-59EBABA91273}"/>
                </a:ext>
              </a:extLst>
            </p:cNvPr>
            <p:cNvSpPr/>
            <p:nvPr/>
          </p:nvSpPr>
          <p:spPr>
            <a:xfrm>
              <a:off x="2699758" y="4358640"/>
              <a:ext cx="9027918" cy="18904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artial Circle 15">
              <a:extLst>
                <a:ext uri="{FF2B5EF4-FFF2-40B4-BE49-F238E27FC236}">
                  <a16:creationId xmlns:a16="http://schemas.microsoft.com/office/drawing/2014/main" id="{B9D034BC-1881-F198-20C7-FE1EB2F06A07}"/>
                </a:ext>
              </a:extLst>
            </p:cNvPr>
            <p:cNvSpPr/>
            <p:nvPr/>
          </p:nvSpPr>
          <p:spPr>
            <a:xfrm>
              <a:off x="1818404" y="4363657"/>
              <a:ext cx="1849592" cy="1886769"/>
            </a:xfrm>
            <a:prstGeom prst="pie">
              <a:avLst>
                <a:gd name="adj1" fmla="val 5397309"/>
                <a:gd name="adj2" fmla="val 162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32" name="Graphic 31" descr="Workflow outline">
            <a:extLst>
              <a:ext uri="{FF2B5EF4-FFF2-40B4-BE49-F238E27FC236}">
                <a16:creationId xmlns:a16="http://schemas.microsoft.com/office/drawing/2014/main" id="{121CC790-914B-F2C6-CDA8-B5CE027987C1}"/>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2430926" y="4703847"/>
            <a:ext cx="624548" cy="624548"/>
          </a:xfrm>
          <a:prstGeom prst="rect">
            <a:avLst/>
          </a:prstGeom>
        </p:spPr>
      </p:pic>
      <p:sp>
        <p:nvSpPr>
          <p:cNvPr id="43" name="TextBox 42">
            <a:extLst>
              <a:ext uri="{FF2B5EF4-FFF2-40B4-BE49-F238E27FC236}">
                <a16:creationId xmlns:a16="http://schemas.microsoft.com/office/drawing/2014/main" id="{456FBF60-BFE3-03CA-0E01-12F935E71A46}"/>
              </a:ext>
            </a:extLst>
          </p:cNvPr>
          <p:cNvSpPr txBox="1"/>
          <p:nvPr/>
        </p:nvSpPr>
        <p:spPr>
          <a:xfrm>
            <a:off x="3108726" y="4256637"/>
            <a:ext cx="2184634" cy="1511387"/>
          </a:xfrm>
          <a:prstGeom prst="rect">
            <a:avLst/>
          </a:prstGeom>
          <a:noFill/>
        </p:spPr>
        <p:txBody>
          <a:bodyPr wrap="square">
            <a:noAutofit/>
          </a:bodyPr>
          <a:lstStyle/>
          <a:p>
            <a:pPr>
              <a:spcAft>
                <a:spcPts val="600"/>
              </a:spcAft>
            </a:pPr>
            <a:r>
              <a:rPr lang="en-US" sz="1200" b="1">
                <a:solidFill>
                  <a:schemeClr val="bg1"/>
                </a:solidFill>
              </a:rPr>
              <a:t>Model based testing approach </a:t>
            </a:r>
            <a:r>
              <a:rPr lang="en-US" sz="1200">
                <a:solidFill>
                  <a:schemeClr val="bg1"/>
                </a:solidFill>
              </a:rPr>
              <a:t>to better understanding of the multitude of possibilities in the metaverse application</a:t>
            </a:r>
            <a:r>
              <a:rPr lang="en-GB" sz="1200">
                <a:solidFill>
                  <a:schemeClr val="bg1"/>
                </a:solidFill>
              </a:rPr>
              <a:t>. </a:t>
            </a:r>
          </a:p>
          <a:p>
            <a:pPr>
              <a:spcAft>
                <a:spcPts val="600"/>
              </a:spcAft>
            </a:pPr>
            <a:r>
              <a:rPr lang="en-GB" sz="1200">
                <a:solidFill>
                  <a:schemeClr val="bg1"/>
                </a:solidFill>
              </a:rPr>
              <a:t>The different states form the vertices and actions the edges.</a:t>
            </a:r>
          </a:p>
          <a:p>
            <a:pPr>
              <a:spcAft>
                <a:spcPts val="600"/>
              </a:spcAft>
            </a:pPr>
            <a:endParaRPr lang="en-GB" sz="1400">
              <a:solidFill>
                <a:schemeClr val="bg1"/>
              </a:solidFill>
            </a:endParaRPr>
          </a:p>
          <a:p>
            <a:pPr>
              <a:spcAft>
                <a:spcPts val="600"/>
              </a:spcAft>
            </a:pPr>
            <a:endParaRPr lang="en-GB" sz="1400">
              <a:solidFill>
                <a:schemeClr val="bg1"/>
              </a:solidFill>
            </a:endParaRPr>
          </a:p>
          <a:p>
            <a:pPr>
              <a:spcAft>
                <a:spcPts val="600"/>
              </a:spcAft>
            </a:pPr>
            <a:endParaRPr lang="en-GB" sz="1400">
              <a:solidFill>
                <a:schemeClr val="bg1"/>
              </a:solidFill>
            </a:endParaRPr>
          </a:p>
        </p:txBody>
      </p:sp>
      <p:pic>
        <p:nvPicPr>
          <p:cNvPr id="49" name="Graphic 48" descr="Group success outline">
            <a:extLst>
              <a:ext uri="{FF2B5EF4-FFF2-40B4-BE49-F238E27FC236}">
                <a16:creationId xmlns:a16="http://schemas.microsoft.com/office/drawing/2014/main" id="{60A20916-4817-5B82-BDAC-22A56D0F848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5558916" y="4700056"/>
            <a:ext cx="624548" cy="624548"/>
          </a:xfrm>
          <a:prstGeom prst="rect">
            <a:avLst/>
          </a:prstGeom>
        </p:spPr>
      </p:pic>
      <p:sp>
        <p:nvSpPr>
          <p:cNvPr id="90" name="TextBox 89">
            <a:extLst>
              <a:ext uri="{FF2B5EF4-FFF2-40B4-BE49-F238E27FC236}">
                <a16:creationId xmlns:a16="http://schemas.microsoft.com/office/drawing/2014/main" id="{1567AAE4-20B5-C919-4A23-9C4E5750FE6F}"/>
              </a:ext>
            </a:extLst>
          </p:cNvPr>
          <p:cNvSpPr txBox="1"/>
          <p:nvPr/>
        </p:nvSpPr>
        <p:spPr>
          <a:xfrm>
            <a:off x="6285532" y="4256636"/>
            <a:ext cx="2185200" cy="1645920"/>
          </a:xfrm>
          <a:prstGeom prst="rect">
            <a:avLst/>
          </a:prstGeom>
          <a:noFill/>
        </p:spPr>
        <p:txBody>
          <a:bodyPr wrap="square">
            <a:noAutofit/>
          </a:bodyPr>
          <a:lstStyle/>
          <a:p>
            <a:pPr>
              <a:spcAft>
                <a:spcPts val="600"/>
              </a:spcAft>
            </a:pPr>
            <a:r>
              <a:rPr lang="en-US" sz="1200" b="1">
                <a:solidFill>
                  <a:schemeClr val="bg1"/>
                </a:solidFill>
              </a:rPr>
              <a:t>Single and multi-user </a:t>
            </a:r>
            <a:r>
              <a:rPr lang="en-US" sz="1200">
                <a:solidFill>
                  <a:schemeClr val="bg1"/>
                </a:solidFill>
              </a:rPr>
              <a:t>manual</a:t>
            </a:r>
            <a:r>
              <a:rPr lang="en-US" sz="1200" b="1">
                <a:solidFill>
                  <a:schemeClr val="bg1"/>
                </a:solidFill>
              </a:rPr>
              <a:t> </a:t>
            </a:r>
            <a:r>
              <a:rPr lang="en-US" sz="1200">
                <a:solidFill>
                  <a:schemeClr val="bg1"/>
                </a:solidFill>
              </a:rPr>
              <a:t>testing</a:t>
            </a:r>
            <a:r>
              <a:rPr lang="en-US" sz="1200" b="1">
                <a:solidFill>
                  <a:schemeClr val="bg1"/>
                </a:solidFill>
              </a:rPr>
              <a:t> </a:t>
            </a:r>
            <a:r>
              <a:rPr lang="en-US" sz="1200">
                <a:solidFill>
                  <a:schemeClr val="bg1"/>
                </a:solidFill>
              </a:rPr>
              <a:t>to assure better collaboration and interactivity between users.</a:t>
            </a:r>
          </a:p>
          <a:p>
            <a:pPr>
              <a:spcAft>
                <a:spcPts val="600"/>
              </a:spcAft>
            </a:pPr>
            <a:r>
              <a:rPr lang="en-US" sz="1200">
                <a:solidFill>
                  <a:schemeClr val="bg1"/>
                </a:solidFill>
              </a:rPr>
              <a:t>One-to-one, one-to-many and many to many interactions </a:t>
            </a:r>
            <a:r>
              <a:rPr lang="en-IN" sz="1200">
                <a:solidFill>
                  <a:schemeClr val="bg1"/>
                </a:solidFill>
              </a:rPr>
              <a:t>across modules and devices</a:t>
            </a:r>
            <a:endParaRPr lang="en-GB" sz="1200">
              <a:solidFill>
                <a:schemeClr val="bg1"/>
              </a:solidFill>
            </a:endParaRPr>
          </a:p>
        </p:txBody>
      </p:sp>
      <p:sp>
        <p:nvSpPr>
          <p:cNvPr id="5" name="TextBox 4">
            <a:extLst>
              <a:ext uri="{FF2B5EF4-FFF2-40B4-BE49-F238E27FC236}">
                <a16:creationId xmlns:a16="http://schemas.microsoft.com/office/drawing/2014/main" id="{47B187C1-EA10-2304-CEF3-D2A4B4825460}"/>
              </a:ext>
            </a:extLst>
          </p:cNvPr>
          <p:cNvSpPr txBox="1"/>
          <p:nvPr/>
        </p:nvSpPr>
        <p:spPr>
          <a:xfrm>
            <a:off x="572302" y="4679004"/>
            <a:ext cx="1700228" cy="707886"/>
          </a:xfrm>
          <a:prstGeom prst="rect">
            <a:avLst/>
          </a:prstGeom>
          <a:noFill/>
        </p:spPr>
        <p:txBody>
          <a:bodyPr wrap="square" rtlCol="0">
            <a:spAutoFit/>
          </a:bodyPr>
          <a:lstStyle/>
          <a:p>
            <a:pPr algn="ctr"/>
            <a:r>
              <a:rPr lang="en-GB" sz="2000" b="1">
                <a:solidFill>
                  <a:srgbClr val="F15B40"/>
                </a:solidFill>
                <a:latin typeface="+mj-lt"/>
                <a:ea typeface="+mj-ea"/>
                <a:cs typeface="+mj-cs"/>
              </a:rPr>
              <a:t>Coforge Methodology</a:t>
            </a:r>
          </a:p>
        </p:txBody>
      </p:sp>
      <p:sp>
        <p:nvSpPr>
          <p:cNvPr id="61" name="TextBox 60">
            <a:extLst>
              <a:ext uri="{FF2B5EF4-FFF2-40B4-BE49-F238E27FC236}">
                <a16:creationId xmlns:a16="http://schemas.microsoft.com/office/drawing/2014/main" id="{754BB564-7524-FDC4-9DCB-D510455424B5}"/>
              </a:ext>
            </a:extLst>
          </p:cNvPr>
          <p:cNvSpPr txBox="1"/>
          <p:nvPr/>
        </p:nvSpPr>
        <p:spPr>
          <a:xfrm>
            <a:off x="6061219" y="1134348"/>
            <a:ext cx="4891261" cy="400110"/>
          </a:xfrm>
          <a:prstGeom prst="rect">
            <a:avLst/>
          </a:prstGeom>
          <a:noFill/>
        </p:spPr>
        <p:txBody>
          <a:bodyPr wrap="square" rtlCol="0">
            <a:spAutoFit/>
          </a:bodyPr>
          <a:lstStyle/>
          <a:p>
            <a:pPr algn="ctr"/>
            <a:r>
              <a:rPr lang="en-GB" sz="2000" b="1">
                <a:solidFill>
                  <a:srgbClr val="F15B40"/>
                </a:solidFill>
                <a:latin typeface="+mj-lt"/>
                <a:ea typeface="+mj-ea"/>
                <a:cs typeface="+mj-cs"/>
              </a:rPr>
              <a:t>Indicative Model for Key EK HR Use Cases</a:t>
            </a:r>
          </a:p>
        </p:txBody>
      </p:sp>
      <p:pic>
        <p:nvPicPr>
          <p:cNvPr id="121" name="Picture 120">
            <a:extLst>
              <a:ext uri="{FF2B5EF4-FFF2-40B4-BE49-F238E27FC236}">
                <a16:creationId xmlns:a16="http://schemas.microsoft.com/office/drawing/2014/main" id="{7D8F25EE-F116-D0F7-8B3C-0DD1062E47D7}"/>
              </a:ext>
            </a:extLst>
          </p:cNvPr>
          <p:cNvPicPr>
            <a:picLocks noChangeAspect="1"/>
          </p:cNvPicPr>
          <p:nvPr/>
        </p:nvPicPr>
        <p:blipFill>
          <a:blip r:embed="rId8"/>
          <a:stretch>
            <a:fillRect/>
          </a:stretch>
        </p:blipFill>
        <p:spPr>
          <a:xfrm>
            <a:off x="6346746" y="1508098"/>
            <a:ext cx="5018532" cy="2359568"/>
          </a:xfrm>
          <a:prstGeom prst="rect">
            <a:avLst/>
          </a:prstGeom>
        </p:spPr>
      </p:pic>
      <p:sp>
        <p:nvSpPr>
          <p:cNvPr id="7" name="Footer Placeholder 2">
            <a:extLst>
              <a:ext uri="{FF2B5EF4-FFF2-40B4-BE49-F238E27FC236}">
                <a16:creationId xmlns:a16="http://schemas.microsoft.com/office/drawing/2014/main" id="{BF9FB413-3EAD-8337-DE12-98BCC021F9AD}"/>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8" name="Slide Number Placeholder 5">
            <a:extLst>
              <a:ext uri="{FF2B5EF4-FFF2-40B4-BE49-F238E27FC236}">
                <a16:creationId xmlns:a16="http://schemas.microsoft.com/office/drawing/2014/main" id="{004CDB77-AEEC-6FA2-D448-3DAA4E7A96C4}"/>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37</a:t>
            </a:fld>
            <a:endParaRPr lang="en-IN">
              <a:latin typeface="Anek Devanagari" panose="020B0604020202020204" charset="0"/>
              <a:cs typeface="Anek Devanagari" panose="020B0604020202020204" charset="0"/>
            </a:endParaRPr>
          </a:p>
        </p:txBody>
      </p:sp>
      <p:sp>
        <p:nvSpPr>
          <p:cNvPr id="4" name="TextBox 3">
            <a:extLst>
              <a:ext uri="{FF2B5EF4-FFF2-40B4-BE49-F238E27FC236}">
                <a16:creationId xmlns:a16="http://schemas.microsoft.com/office/drawing/2014/main" id="{89106B10-BCA8-72DE-F579-90632CE755DC}"/>
              </a:ext>
            </a:extLst>
          </p:cNvPr>
          <p:cNvSpPr txBox="1"/>
          <p:nvPr/>
        </p:nvSpPr>
        <p:spPr>
          <a:xfrm>
            <a:off x="9400973" y="4256636"/>
            <a:ext cx="2185200" cy="1645920"/>
          </a:xfrm>
          <a:prstGeom prst="rect">
            <a:avLst/>
          </a:prstGeom>
          <a:noFill/>
        </p:spPr>
        <p:txBody>
          <a:bodyPr wrap="square">
            <a:noAutofit/>
          </a:bodyPr>
          <a:lstStyle/>
          <a:p>
            <a:pPr>
              <a:spcAft>
                <a:spcPts val="600"/>
              </a:spcAft>
            </a:pPr>
            <a:r>
              <a:rPr lang="en-US" sz="1200" b="1">
                <a:solidFill>
                  <a:schemeClr val="bg1"/>
                </a:solidFill>
              </a:rPr>
              <a:t>Device compatibility testing </a:t>
            </a:r>
            <a:r>
              <a:rPr lang="en-US" sz="1200">
                <a:solidFill>
                  <a:schemeClr val="bg1"/>
                </a:solidFill>
              </a:rPr>
              <a:t>to ensure that content and application functionalities enable end-to-end business processes  across different mobile devices, wearables and browsers</a:t>
            </a:r>
            <a:endParaRPr lang="en-GB" sz="1400">
              <a:solidFill>
                <a:schemeClr val="bg1"/>
              </a:solidFill>
            </a:endParaRPr>
          </a:p>
        </p:txBody>
      </p:sp>
      <p:grpSp>
        <p:nvGrpSpPr>
          <p:cNvPr id="17" name="Group 16">
            <a:extLst>
              <a:ext uri="{FF2B5EF4-FFF2-40B4-BE49-F238E27FC236}">
                <a16:creationId xmlns:a16="http://schemas.microsoft.com/office/drawing/2014/main" id="{AC7E7290-7A09-AC49-43FC-A8D532E61D8D}"/>
              </a:ext>
            </a:extLst>
          </p:cNvPr>
          <p:cNvGrpSpPr/>
          <p:nvPr/>
        </p:nvGrpSpPr>
        <p:grpSpPr>
          <a:xfrm>
            <a:off x="8652458" y="4675632"/>
            <a:ext cx="723800" cy="620329"/>
            <a:chOff x="8652458" y="4675632"/>
            <a:chExt cx="723800" cy="620329"/>
          </a:xfrm>
        </p:grpSpPr>
        <p:pic>
          <p:nvPicPr>
            <p:cNvPr id="9" name="Graphic 8" descr="Virtual Reality headset outline">
              <a:extLst>
                <a:ext uri="{FF2B5EF4-FFF2-40B4-BE49-F238E27FC236}">
                  <a16:creationId xmlns:a16="http://schemas.microsoft.com/office/drawing/2014/main" id="{EF934432-A137-AFE4-AB68-14288573248B}"/>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8686549" y="4675632"/>
              <a:ext cx="387795" cy="387795"/>
            </a:xfrm>
            <a:prstGeom prst="rect">
              <a:avLst/>
            </a:prstGeom>
          </p:spPr>
        </p:pic>
        <p:pic>
          <p:nvPicPr>
            <p:cNvPr id="11" name="Graphic 10" descr="Tablet outline">
              <a:extLst>
                <a:ext uri="{FF2B5EF4-FFF2-40B4-BE49-F238E27FC236}">
                  <a16:creationId xmlns:a16="http://schemas.microsoft.com/office/drawing/2014/main" id="{1C5EDB2C-C2AB-577C-BCDD-2B8DF6BFC0CD}"/>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8652458" y="4866162"/>
              <a:ext cx="429799" cy="429799"/>
            </a:xfrm>
            <a:prstGeom prst="rect">
              <a:avLst/>
            </a:prstGeom>
          </p:spPr>
        </p:pic>
        <p:pic>
          <p:nvPicPr>
            <p:cNvPr id="15" name="Graphic 14" descr="Smart Phone outline">
              <a:extLst>
                <a:ext uri="{FF2B5EF4-FFF2-40B4-BE49-F238E27FC236}">
                  <a16:creationId xmlns:a16="http://schemas.microsoft.com/office/drawing/2014/main" id="{C5993501-C4E3-A949-C058-FD3E805D40C2}"/>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8988463" y="4804478"/>
              <a:ext cx="387795" cy="387795"/>
            </a:xfrm>
            <a:prstGeom prst="rect">
              <a:avLst/>
            </a:prstGeom>
          </p:spPr>
        </p:pic>
      </p:grpSp>
    </p:spTree>
    <p:extLst>
      <p:ext uri="{BB962C8B-B14F-4D97-AF65-F5344CB8AC3E}">
        <p14:creationId xmlns:p14="http://schemas.microsoft.com/office/powerpoint/2010/main" val="41201801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Indicative model for key EK HR use cases</a:t>
            </a:r>
          </a:p>
        </p:txBody>
      </p:sp>
      <p:pic>
        <p:nvPicPr>
          <p:cNvPr id="235" name="Picture 234">
            <a:extLst>
              <a:ext uri="{FF2B5EF4-FFF2-40B4-BE49-F238E27FC236}">
                <a16:creationId xmlns:a16="http://schemas.microsoft.com/office/drawing/2014/main" id="{DEC54AA4-953C-11B3-8EE3-677E54561433}"/>
              </a:ext>
            </a:extLst>
          </p:cNvPr>
          <p:cNvPicPr>
            <a:picLocks noChangeAspect="1"/>
          </p:cNvPicPr>
          <p:nvPr/>
        </p:nvPicPr>
        <p:blipFill>
          <a:blip r:embed="rId2"/>
          <a:stretch>
            <a:fillRect/>
          </a:stretch>
        </p:blipFill>
        <p:spPr>
          <a:xfrm>
            <a:off x="75405" y="1750763"/>
            <a:ext cx="8859768" cy="4165608"/>
          </a:xfrm>
          <a:prstGeom prst="rect">
            <a:avLst/>
          </a:prstGeom>
        </p:spPr>
      </p:pic>
      <p:sp>
        <p:nvSpPr>
          <p:cNvPr id="5" name="Footer Placeholder 2">
            <a:extLst>
              <a:ext uri="{FF2B5EF4-FFF2-40B4-BE49-F238E27FC236}">
                <a16:creationId xmlns:a16="http://schemas.microsoft.com/office/drawing/2014/main" id="{CD6606E2-5482-7F41-AB09-D1DA9FEBA2AC}"/>
              </a:ext>
            </a:extLst>
          </p:cNvPr>
          <p:cNvSpPr>
            <a:spLocks noGrp="1"/>
          </p:cNvSpPr>
          <p:nvPr>
            <p:ph type="ftr" sz="quarter" idx="10"/>
          </p:nvPr>
        </p:nvSpPr>
        <p:spPr>
          <a:xfrm>
            <a:off x="547386" y="6398983"/>
            <a:ext cx="4114800" cy="301756"/>
          </a:xfrm>
        </p:spPr>
        <p:txBody>
          <a:bodyPr/>
          <a:lstStyle/>
          <a:p>
            <a:r>
              <a:rPr lang="en-US">
                <a:latin typeface="Anek Devanagari" panose="020B0604020202020204" charset="0"/>
                <a:cs typeface="Anek Devanagari" panose="020B0604020202020204" charset="0"/>
              </a:rPr>
              <a:t>© 2022 Coforge I Strictly Confidential | EK Group</a:t>
            </a:r>
            <a:endParaRPr lang="en-IN">
              <a:latin typeface="Anek Devanagari" panose="020B0604020202020204" charset="0"/>
              <a:cs typeface="Anek Devanagari" panose="020B0604020202020204" charset="0"/>
            </a:endParaRPr>
          </a:p>
        </p:txBody>
      </p:sp>
      <p:sp>
        <p:nvSpPr>
          <p:cNvPr id="6" name="Slide Number Placeholder 5">
            <a:extLst>
              <a:ext uri="{FF2B5EF4-FFF2-40B4-BE49-F238E27FC236}">
                <a16:creationId xmlns:a16="http://schemas.microsoft.com/office/drawing/2014/main" id="{3BCD2516-C7BD-1550-A553-DFCD89B6CEA9}"/>
              </a:ext>
            </a:extLst>
          </p:cNvPr>
          <p:cNvSpPr>
            <a:spLocks noGrp="1"/>
          </p:cNvSpPr>
          <p:nvPr>
            <p:ph type="sldNum" sz="quarter" idx="11"/>
          </p:nvPr>
        </p:nvSpPr>
        <p:spPr>
          <a:xfrm>
            <a:off x="1" y="6398983"/>
            <a:ext cx="467290" cy="301756"/>
          </a:xfrm>
        </p:spPr>
        <p:txBody>
          <a:bodyPr/>
          <a:lstStyle/>
          <a:p>
            <a:fld id="{B8AA9E63-3EC3-4709-BFEA-512F00275D99}" type="slidenum">
              <a:rPr lang="en-IN" smtClean="0">
                <a:latin typeface="Anek Devanagari" panose="020B0604020202020204" charset="0"/>
                <a:cs typeface="Anek Devanagari" panose="020B0604020202020204" charset="0"/>
              </a:rPr>
              <a:pPr/>
              <a:t>38</a:t>
            </a:fld>
            <a:endParaRPr lang="en-IN">
              <a:latin typeface="Anek Devanagari" panose="020B0604020202020204" charset="0"/>
              <a:cs typeface="Anek Devanagari" panose="020B0604020202020204" charset="0"/>
            </a:endParaRPr>
          </a:p>
        </p:txBody>
      </p:sp>
      <p:sp>
        <p:nvSpPr>
          <p:cNvPr id="236" name="TextBox 235">
            <a:extLst>
              <a:ext uri="{FF2B5EF4-FFF2-40B4-BE49-F238E27FC236}">
                <a16:creationId xmlns:a16="http://schemas.microsoft.com/office/drawing/2014/main" id="{808B9A19-CCEA-CE45-7530-923BFFE51A8C}"/>
              </a:ext>
            </a:extLst>
          </p:cNvPr>
          <p:cNvSpPr txBox="1"/>
          <p:nvPr/>
        </p:nvSpPr>
        <p:spPr>
          <a:xfrm>
            <a:off x="368332" y="888081"/>
            <a:ext cx="11319866" cy="646331"/>
          </a:xfrm>
          <a:prstGeom prst="rect">
            <a:avLst/>
          </a:prstGeom>
          <a:noFill/>
        </p:spPr>
        <p:txBody>
          <a:bodyPr wrap="square">
            <a:spAutoFit/>
          </a:bodyPr>
          <a:lstStyle/>
          <a:p>
            <a:r>
              <a:rPr lang="en-US"/>
              <a:t>The model created for each module will be leveraged for creating the test scenarios, which will be further elaborated into test cases.</a:t>
            </a:r>
          </a:p>
        </p:txBody>
      </p:sp>
      <p:sp>
        <p:nvSpPr>
          <p:cNvPr id="237" name="Rectangle 236">
            <a:extLst>
              <a:ext uri="{FF2B5EF4-FFF2-40B4-BE49-F238E27FC236}">
                <a16:creationId xmlns:a16="http://schemas.microsoft.com/office/drawing/2014/main" id="{95ECA755-61EC-1B22-BFE7-6ED47FC83515}"/>
              </a:ext>
            </a:extLst>
          </p:cNvPr>
          <p:cNvSpPr/>
          <p:nvPr/>
        </p:nvSpPr>
        <p:spPr>
          <a:xfrm>
            <a:off x="8975813" y="1414360"/>
            <a:ext cx="3063659" cy="55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GB" b="1">
                <a:solidFill>
                  <a:prstClr val="white"/>
                </a:solidFill>
              </a:rPr>
              <a:t>Sample Test Scenarios for HR Use Case</a:t>
            </a:r>
          </a:p>
        </p:txBody>
      </p:sp>
      <p:sp>
        <p:nvSpPr>
          <p:cNvPr id="238" name="TextBox 237">
            <a:extLst>
              <a:ext uri="{FF2B5EF4-FFF2-40B4-BE49-F238E27FC236}">
                <a16:creationId xmlns:a16="http://schemas.microsoft.com/office/drawing/2014/main" id="{255981EC-A252-FF93-CA8E-35B2234E00B2}"/>
              </a:ext>
            </a:extLst>
          </p:cNvPr>
          <p:cNvSpPr txBox="1"/>
          <p:nvPr/>
        </p:nvSpPr>
        <p:spPr>
          <a:xfrm>
            <a:off x="9007960" y="2023760"/>
            <a:ext cx="3033892" cy="3847207"/>
          </a:xfrm>
          <a:prstGeom prst="rect">
            <a:avLst/>
          </a:prstGeom>
          <a:noFill/>
        </p:spPr>
        <p:txBody>
          <a:bodyPr wrap="square">
            <a:spAutoFit/>
          </a:bodyPr>
          <a:lstStyle/>
          <a:p>
            <a:pPr marL="257175" indent="-257175" defTabSz="685800">
              <a:spcAft>
                <a:spcPts val="600"/>
              </a:spcAft>
              <a:buFont typeface="Symbol" panose="05050102010706020507" pitchFamily="18" charset="2"/>
              <a:buChar char=""/>
            </a:pPr>
            <a:r>
              <a:rPr lang="en-IN" sz="1400">
                <a:solidFill>
                  <a:prstClr val="black"/>
                </a:solidFill>
                <a:ea typeface="Times New Roman" panose="02020603050405020304" pitchFamily="18" charset="0"/>
                <a:cs typeface="Sendnya"/>
              </a:rPr>
              <a:t>Validate that user is able to login to the EK metaverse and visit the galleries and retail space as per his role</a:t>
            </a:r>
          </a:p>
          <a:p>
            <a:pPr marL="257175" indent="-257175" defTabSz="685800">
              <a:spcAft>
                <a:spcPts val="600"/>
              </a:spcAft>
              <a:buFont typeface="Symbol" panose="05050102010706020507" pitchFamily="18" charset="2"/>
              <a:buChar char=""/>
            </a:pPr>
            <a:r>
              <a:rPr lang="en-GB" sz="1400">
                <a:solidFill>
                  <a:prstClr val="black"/>
                </a:solidFill>
              </a:rPr>
              <a:t>Assure that a digital human/ virtual assistant is always available and accessible from anywhere in the metaverse</a:t>
            </a:r>
          </a:p>
          <a:p>
            <a:pPr marL="257175" indent="-257175" defTabSz="685800">
              <a:spcAft>
                <a:spcPts val="600"/>
              </a:spcAft>
              <a:buFont typeface="Symbol" panose="05050102010706020507" pitchFamily="18" charset="2"/>
              <a:buChar char=""/>
            </a:pPr>
            <a:r>
              <a:rPr lang="en-GB" sz="1400">
                <a:solidFill>
                  <a:prstClr val="black"/>
                </a:solidFill>
              </a:rPr>
              <a:t>Validate the required contents for each space like 3D objects, 2D images, auditorium, screens etc.</a:t>
            </a:r>
          </a:p>
          <a:p>
            <a:pPr marL="257175" indent="-257175" defTabSz="685800">
              <a:spcAft>
                <a:spcPts val="600"/>
              </a:spcAft>
              <a:buFont typeface="Symbol" panose="05050102010706020507" pitchFamily="18" charset="2"/>
              <a:buChar char=""/>
            </a:pPr>
            <a:r>
              <a:rPr lang="en-GB" sz="1400">
                <a:solidFill>
                  <a:prstClr val="black"/>
                </a:solidFill>
              </a:rPr>
              <a:t>Validate gamification of the content like quizzes</a:t>
            </a:r>
          </a:p>
          <a:p>
            <a:pPr marL="257175" indent="-257175" defTabSz="685800">
              <a:spcAft>
                <a:spcPts val="600"/>
              </a:spcAft>
              <a:buFont typeface="Symbol" panose="05050102010706020507" pitchFamily="18" charset="2"/>
              <a:buChar char=""/>
            </a:pPr>
            <a:r>
              <a:rPr lang="en-GB" sz="1400">
                <a:solidFill>
                  <a:prstClr val="black"/>
                </a:solidFill>
              </a:rPr>
              <a:t>Validate users are able to pay using credit card, Skywards miles or avail deduction from salary</a:t>
            </a:r>
          </a:p>
        </p:txBody>
      </p:sp>
    </p:spTree>
    <p:extLst>
      <p:ext uri="{BB962C8B-B14F-4D97-AF65-F5344CB8AC3E}">
        <p14:creationId xmlns:p14="http://schemas.microsoft.com/office/powerpoint/2010/main" val="424152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87D593B2-772E-4AED-81EB-7BD76A581AE3}"/>
              </a:ext>
            </a:extLst>
          </p:cNvPr>
          <p:cNvGrpSpPr/>
          <p:nvPr/>
        </p:nvGrpSpPr>
        <p:grpSpPr>
          <a:xfrm>
            <a:off x="-1813887" y="-172569"/>
            <a:ext cx="14599873" cy="6857824"/>
            <a:chOff x="-1813887" y="-172569"/>
            <a:chExt cx="14599873" cy="6857824"/>
          </a:xfrm>
        </p:grpSpPr>
        <p:cxnSp>
          <p:nvCxnSpPr>
            <p:cNvPr id="6" name="Straight Arrow Connector 5">
              <a:extLst>
                <a:ext uri="{FF2B5EF4-FFF2-40B4-BE49-F238E27FC236}">
                  <a16:creationId xmlns:a16="http://schemas.microsoft.com/office/drawing/2014/main" id="{73B80402-71A1-0000-4B54-16E8C0719D7C}"/>
                </a:ext>
              </a:extLst>
            </p:cNvPr>
            <p:cNvCxnSpPr>
              <a:cxnSpLocks/>
              <a:endCxn id="10" idx="1"/>
            </p:cNvCxnSpPr>
            <p:nvPr/>
          </p:nvCxnSpPr>
          <p:spPr>
            <a:xfrm flipV="1">
              <a:off x="-625236" y="742949"/>
              <a:ext cx="3457083" cy="36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EB85E03C-FDFD-CA89-260F-CDA2F4FF9B35}"/>
                </a:ext>
              </a:extLst>
            </p:cNvPr>
            <p:cNvSpPr txBox="1"/>
            <p:nvPr/>
          </p:nvSpPr>
          <p:spPr>
            <a:xfrm>
              <a:off x="58169" y="506674"/>
              <a:ext cx="171683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User login/Single Sign On </a:t>
              </a:r>
            </a:p>
          </p:txBody>
        </p:sp>
        <p:cxnSp>
          <p:nvCxnSpPr>
            <p:cNvPr id="23" name="Straight Arrow Connector 22">
              <a:extLst>
                <a:ext uri="{FF2B5EF4-FFF2-40B4-BE49-F238E27FC236}">
                  <a16:creationId xmlns:a16="http://schemas.microsoft.com/office/drawing/2014/main" id="{08D610B2-884D-A5B8-6372-79C32D4BC5DD}"/>
                </a:ext>
              </a:extLst>
            </p:cNvPr>
            <p:cNvCxnSpPr>
              <a:cxnSpLocks/>
              <a:stCxn id="10" idx="2"/>
              <a:endCxn id="18" idx="0"/>
            </p:cNvCxnSpPr>
            <p:nvPr/>
          </p:nvCxnSpPr>
          <p:spPr>
            <a:xfrm flipH="1">
              <a:off x="4150981" y="1521376"/>
              <a:ext cx="867" cy="475860"/>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91BD2465-71A9-00EF-A7F5-E158237F1ED9}"/>
                </a:ext>
              </a:extLst>
            </p:cNvPr>
            <p:cNvCxnSpPr>
              <a:cxnSpLocks/>
            </p:cNvCxnSpPr>
            <p:nvPr/>
          </p:nvCxnSpPr>
          <p:spPr>
            <a:xfrm>
              <a:off x="5385307" y="1491720"/>
              <a:ext cx="1494385" cy="111253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BDC7B237-FC9A-350F-5C6B-ABB3318A5C4B}"/>
                </a:ext>
              </a:extLst>
            </p:cNvPr>
            <p:cNvSpPr txBox="1"/>
            <p:nvPr/>
          </p:nvSpPr>
          <p:spPr>
            <a:xfrm rot="21438759">
              <a:off x="1523720" y="1255497"/>
              <a:ext cx="68405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SEH</a:t>
              </a:r>
            </a:p>
          </p:txBody>
        </p:sp>
        <p:sp>
          <p:nvSpPr>
            <p:cNvPr id="32" name="TextBox 31">
              <a:extLst>
                <a:ext uri="{FF2B5EF4-FFF2-40B4-BE49-F238E27FC236}">
                  <a16:creationId xmlns:a16="http://schemas.microsoft.com/office/drawing/2014/main" id="{853F4C44-BF9D-0250-F634-5F3A673E6C42}"/>
                </a:ext>
              </a:extLst>
            </p:cNvPr>
            <p:cNvSpPr txBox="1"/>
            <p:nvPr/>
          </p:nvSpPr>
          <p:spPr>
            <a:xfrm>
              <a:off x="5136326" y="1574640"/>
              <a:ext cx="6618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EBA</a:t>
              </a:r>
            </a:p>
          </p:txBody>
        </p:sp>
        <p:sp>
          <p:nvSpPr>
            <p:cNvPr id="33" name="TextBox 32">
              <a:extLst>
                <a:ext uri="{FF2B5EF4-FFF2-40B4-BE49-F238E27FC236}">
                  <a16:creationId xmlns:a16="http://schemas.microsoft.com/office/drawing/2014/main" id="{4CACF27E-D901-8D19-FA4F-165385BD977D}"/>
                </a:ext>
              </a:extLst>
            </p:cNvPr>
            <p:cNvSpPr txBox="1"/>
            <p:nvPr/>
          </p:nvSpPr>
          <p:spPr>
            <a:xfrm>
              <a:off x="3648835" y="1587446"/>
              <a:ext cx="686483" cy="2308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EBP</a:t>
              </a:r>
            </a:p>
          </p:txBody>
        </p:sp>
        <p:sp>
          <p:nvSpPr>
            <p:cNvPr id="40" name="TextBox 39">
              <a:extLst>
                <a:ext uri="{FF2B5EF4-FFF2-40B4-BE49-F238E27FC236}">
                  <a16:creationId xmlns:a16="http://schemas.microsoft.com/office/drawing/2014/main" id="{13FEB581-2B76-4F3B-2ED4-9A96DF31E5DA}"/>
                </a:ext>
              </a:extLst>
            </p:cNvPr>
            <p:cNvSpPr txBox="1"/>
            <p:nvPr/>
          </p:nvSpPr>
          <p:spPr>
            <a:xfrm>
              <a:off x="7297131" y="3719473"/>
              <a:ext cx="123667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meeting room</a:t>
              </a:r>
            </a:p>
          </p:txBody>
        </p:sp>
        <p:cxnSp>
          <p:nvCxnSpPr>
            <p:cNvPr id="37" name="Straight Arrow Connector 36">
              <a:extLst>
                <a:ext uri="{FF2B5EF4-FFF2-40B4-BE49-F238E27FC236}">
                  <a16:creationId xmlns:a16="http://schemas.microsoft.com/office/drawing/2014/main" id="{9E8769D2-C114-2357-D6D8-32DF042074AB}"/>
                </a:ext>
              </a:extLst>
            </p:cNvPr>
            <p:cNvCxnSpPr>
              <a:cxnSpLocks/>
              <a:stCxn id="17" idx="2"/>
              <a:endCxn id="55" idx="0"/>
            </p:cNvCxnSpPr>
            <p:nvPr/>
          </p:nvCxnSpPr>
          <p:spPr>
            <a:xfrm flipH="1">
              <a:off x="-421602" y="3018257"/>
              <a:ext cx="1039397" cy="1247622"/>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3BD0169D-CF35-716F-A07F-EA1F669FDE27}"/>
                </a:ext>
              </a:extLst>
            </p:cNvPr>
            <p:cNvCxnSpPr>
              <a:cxnSpLocks/>
              <a:stCxn id="17" idx="2"/>
              <a:endCxn id="56" idx="0"/>
            </p:cNvCxnSpPr>
            <p:nvPr/>
          </p:nvCxnSpPr>
          <p:spPr>
            <a:xfrm>
              <a:off x="617795" y="3018257"/>
              <a:ext cx="1013147" cy="1049626"/>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58" name="Straight Arrow Connector 57">
              <a:extLst>
                <a:ext uri="{FF2B5EF4-FFF2-40B4-BE49-F238E27FC236}">
                  <a16:creationId xmlns:a16="http://schemas.microsoft.com/office/drawing/2014/main" id="{EF1DD9E5-6218-02B0-3230-8A9C24B152D1}"/>
                </a:ext>
              </a:extLst>
            </p:cNvPr>
            <p:cNvCxnSpPr>
              <a:cxnSpLocks/>
            </p:cNvCxnSpPr>
            <p:nvPr/>
          </p:nvCxnSpPr>
          <p:spPr>
            <a:xfrm>
              <a:off x="6879692" y="3676782"/>
              <a:ext cx="443515" cy="278642"/>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a:extLst>
                <a:ext uri="{FF2B5EF4-FFF2-40B4-BE49-F238E27FC236}">
                  <a16:creationId xmlns:a16="http://schemas.microsoft.com/office/drawing/2014/main" id="{E249487F-E901-036A-BF60-EBB96CFA309B}"/>
                </a:ext>
              </a:extLst>
            </p:cNvPr>
            <p:cNvSpPr txBox="1"/>
            <p:nvPr/>
          </p:nvSpPr>
          <p:spPr>
            <a:xfrm>
              <a:off x="1202201" y="3307396"/>
              <a:ext cx="933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VR for Dubai Tourism</a:t>
              </a:r>
            </a:p>
          </p:txBody>
        </p:sp>
        <p:sp>
          <p:nvSpPr>
            <p:cNvPr id="62" name="TextBox 61">
              <a:extLst>
                <a:ext uri="{FF2B5EF4-FFF2-40B4-BE49-F238E27FC236}">
                  <a16:creationId xmlns:a16="http://schemas.microsoft.com/office/drawing/2014/main" id="{8E0C1D38-50F6-6143-BCC1-8D6C45F5EB94}"/>
                </a:ext>
              </a:extLst>
            </p:cNvPr>
            <p:cNvSpPr txBox="1"/>
            <p:nvPr/>
          </p:nvSpPr>
          <p:spPr>
            <a:xfrm>
              <a:off x="-536995" y="3476188"/>
              <a:ext cx="59516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Card offered</a:t>
              </a:r>
            </a:p>
          </p:txBody>
        </p:sp>
        <p:cxnSp>
          <p:nvCxnSpPr>
            <p:cNvPr id="64" name="Straight Arrow Connector 63">
              <a:extLst>
                <a:ext uri="{FF2B5EF4-FFF2-40B4-BE49-F238E27FC236}">
                  <a16:creationId xmlns:a16="http://schemas.microsoft.com/office/drawing/2014/main" id="{F68C1478-5C10-0D82-8612-0E9CE41A3365}"/>
                </a:ext>
              </a:extLst>
            </p:cNvPr>
            <p:cNvCxnSpPr>
              <a:cxnSpLocks/>
              <a:endCxn id="63" idx="1"/>
            </p:cNvCxnSpPr>
            <p:nvPr/>
          </p:nvCxnSpPr>
          <p:spPr>
            <a:xfrm flipV="1">
              <a:off x="5490548" y="377357"/>
              <a:ext cx="1911392" cy="182287"/>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06BE68E4-597A-1AAB-4B0E-8BFFEA030B6E}"/>
                </a:ext>
              </a:extLst>
            </p:cNvPr>
            <p:cNvSpPr txBox="1"/>
            <p:nvPr/>
          </p:nvSpPr>
          <p:spPr>
            <a:xfrm>
              <a:off x="5718115" y="257370"/>
              <a:ext cx="76880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EDR</a:t>
              </a:r>
            </a:p>
          </p:txBody>
        </p:sp>
        <p:cxnSp>
          <p:nvCxnSpPr>
            <p:cNvPr id="73" name="Straight Arrow Connector 72">
              <a:extLst>
                <a:ext uri="{FF2B5EF4-FFF2-40B4-BE49-F238E27FC236}">
                  <a16:creationId xmlns:a16="http://schemas.microsoft.com/office/drawing/2014/main" id="{F5F94A9A-93FD-B203-DDEC-7F3053664A64}"/>
                </a:ext>
              </a:extLst>
            </p:cNvPr>
            <p:cNvCxnSpPr>
              <a:cxnSpLocks/>
              <a:endCxn id="71" idx="0"/>
            </p:cNvCxnSpPr>
            <p:nvPr/>
          </p:nvCxnSpPr>
          <p:spPr>
            <a:xfrm>
              <a:off x="5474107" y="1162583"/>
              <a:ext cx="4303412" cy="2017015"/>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4" name="Straight Arrow Connector 73">
              <a:extLst>
                <a:ext uri="{FF2B5EF4-FFF2-40B4-BE49-F238E27FC236}">
                  <a16:creationId xmlns:a16="http://schemas.microsoft.com/office/drawing/2014/main" id="{E75F332B-45FE-E673-05B1-1AF5869310FE}"/>
                </a:ext>
              </a:extLst>
            </p:cNvPr>
            <p:cNvCxnSpPr>
              <a:cxnSpLocks/>
              <a:stCxn id="10" idx="3"/>
              <a:endCxn id="70" idx="1"/>
            </p:cNvCxnSpPr>
            <p:nvPr/>
          </p:nvCxnSpPr>
          <p:spPr>
            <a:xfrm>
              <a:off x="5471849" y="742949"/>
              <a:ext cx="3417347" cy="1063474"/>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4" name="TextBox 83">
              <a:extLst>
                <a:ext uri="{FF2B5EF4-FFF2-40B4-BE49-F238E27FC236}">
                  <a16:creationId xmlns:a16="http://schemas.microsoft.com/office/drawing/2014/main" id="{E765AD02-138E-2862-1A2A-CCB22DDD8766}"/>
                </a:ext>
              </a:extLst>
            </p:cNvPr>
            <p:cNvSpPr txBox="1"/>
            <p:nvPr/>
          </p:nvSpPr>
          <p:spPr>
            <a:xfrm>
              <a:off x="6102519" y="755386"/>
              <a:ext cx="799210"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ESP</a:t>
              </a:r>
            </a:p>
          </p:txBody>
        </p:sp>
        <p:sp>
          <p:nvSpPr>
            <p:cNvPr id="85" name="TextBox 84">
              <a:extLst>
                <a:ext uri="{FF2B5EF4-FFF2-40B4-BE49-F238E27FC236}">
                  <a16:creationId xmlns:a16="http://schemas.microsoft.com/office/drawing/2014/main" id="{B58B750C-784C-D160-A96B-13B7234F8C81}"/>
                </a:ext>
              </a:extLst>
            </p:cNvPr>
            <p:cNvSpPr txBox="1"/>
            <p:nvPr/>
          </p:nvSpPr>
          <p:spPr>
            <a:xfrm>
              <a:off x="5582169" y="1067126"/>
              <a:ext cx="96200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Enter ERS</a:t>
              </a:r>
            </a:p>
          </p:txBody>
        </p:sp>
        <p:cxnSp>
          <p:nvCxnSpPr>
            <p:cNvPr id="90" name="Straight Arrow Connector 89">
              <a:extLst>
                <a:ext uri="{FF2B5EF4-FFF2-40B4-BE49-F238E27FC236}">
                  <a16:creationId xmlns:a16="http://schemas.microsoft.com/office/drawing/2014/main" id="{5E0C6287-4920-3A44-399E-9788E0A99887}"/>
                </a:ext>
              </a:extLst>
            </p:cNvPr>
            <p:cNvCxnSpPr>
              <a:cxnSpLocks/>
              <a:stCxn id="18" idx="2"/>
              <a:endCxn id="2" idx="0"/>
            </p:cNvCxnSpPr>
            <p:nvPr/>
          </p:nvCxnSpPr>
          <p:spPr>
            <a:xfrm>
              <a:off x="4150981" y="2950786"/>
              <a:ext cx="235183" cy="1721493"/>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7" name="TextBox 106">
              <a:extLst>
                <a:ext uri="{FF2B5EF4-FFF2-40B4-BE49-F238E27FC236}">
                  <a16:creationId xmlns:a16="http://schemas.microsoft.com/office/drawing/2014/main" id="{F4FDCD23-741E-B5E0-7C73-5DEB9BF81215}"/>
                </a:ext>
              </a:extLst>
            </p:cNvPr>
            <p:cNvSpPr txBox="1"/>
            <p:nvPr/>
          </p:nvSpPr>
          <p:spPr>
            <a:xfrm>
              <a:off x="4085580" y="3188831"/>
              <a:ext cx="7629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Play    Games</a:t>
              </a:r>
            </a:p>
          </p:txBody>
        </p:sp>
        <p:sp>
          <p:nvSpPr>
            <p:cNvPr id="31" name="Oval 30">
              <a:extLst>
                <a:ext uri="{FF2B5EF4-FFF2-40B4-BE49-F238E27FC236}">
                  <a16:creationId xmlns:a16="http://schemas.microsoft.com/office/drawing/2014/main" id="{64854927-D965-B14B-9B9A-EE9D01F9D8C6}"/>
                </a:ext>
              </a:extLst>
            </p:cNvPr>
            <p:cNvSpPr/>
            <p:nvPr/>
          </p:nvSpPr>
          <p:spPr>
            <a:xfrm>
              <a:off x="4145280" y="611930"/>
              <a:ext cx="72000" cy="8137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nek Devanagari"/>
                <a:ea typeface="+mn-ea"/>
                <a:cs typeface="+mn-cs"/>
              </a:endParaRPr>
            </a:p>
          </p:txBody>
        </p:sp>
        <p:cxnSp>
          <p:nvCxnSpPr>
            <p:cNvPr id="54" name="Straight Arrow Connector 53">
              <a:extLst>
                <a:ext uri="{FF2B5EF4-FFF2-40B4-BE49-F238E27FC236}">
                  <a16:creationId xmlns:a16="http://schemas.microsoft.com/office/drawing/2014/main" id="{3AD11D56-16E1-DA92-E738-AF0D3F1CA012}"/>
                </a:ext>
              </a:extLst>
            </p:cNvPr>
            <p:cNvCxnSpPr>
              <a:cxnSpLocks/>
              <a:stCxn id="17" idx="3"/>
              <a:endCxn id="2" idx="0"/>
            </p:cNvCxnSpPr>
            <p:nvPr/>
          </p:nvCxnSpPr>
          <p:spPr>
            <a:xfrm>
              <a:off x="2154676" y="2507082"/>
              <a:ext cx="2231488" cy="2165197"/>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FB1E0F83-ABAD-1577-8740-200E04DF9658}"/>
                </a:ext>
              </a:extLst>
            </p:cNvPr>
            <p:cNvCxnSpPr>
              <a:cxnSpLocks/>
              <a:stCxn id="19" idx="1"/>
              <a:endCxn id="2" idx="0"/>
            </p:cNvCxnSpPr>
            <p:nvPr/>
          </p:nvCxnSpPr>
          <p:spPr>
            <a:xfrm flipH="1">
              <a:off x="4386164" y="3140518"/>
              <a:ext cx="1104384" cy="1531761"/>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76" name="Straight Arrow Connector 75">
              <a:extLst>
                <a:ext uri="{FF2B5EF4-FFF2-40B4-BE49-F238E27FC236}">
                  <a16:creationId xmlns:a16="http://schemas.microsoft.com/office/drawing/2014/main" id="{8209445C-00BA-E4A1-92D6-ACE833734C82}"/>
                </a:ext>
              </a:extLst>
            </p:cNvPr>
            <p:cNvCxnSpPr>
              <a:cxnSpLocks/>
            </p:cNvCxnSpPr>
            <p:nvPr/>
          </p:nvCxnSpPr>
          <p:spPr>
            <a:xfrm flipH="1">
              <a:off x="5471779" y="4920251"/>
              <a:ext cx="3062027" cy="351130"/>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33" name="TextBox 132">
              <a:extLst>
                <a:ext uri="{FF2B5EF4-FFF2-40B4-BE49-F238E27FC236}">
                  <a16:creationId xmlns:a16="http://schemas.microsoft.com/office/drawing/2014/main" id="{6A4DBB36-6036-4E09-6D1C-2CFC068B33D9}"/>
                </a:ext>
              </a:extLst>
            </p:cNvPr>
            <p:cNvSpPr txBox="1"/>
            <p:nvPr/>
          </p:nvSpPr>
          <p:spPr>
            <a:xfrm>
              <a:off x="5456123" y="3770384"/>
              <a:ext cx="7629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Play    Games</a:t>
              </a:r>
            </a:p>
          </p:txBody>
        </p:sp>
        <p:sp>
          <p:nvSpPr>
            <p:cNvPr id="134" name="TextBox 133">
              <a:extLst>
                <a:ext uri="{FF2B5EF4-FFF2-40B4-BE49-F238E27FC236}">
                  <a16:creationId xmlns:a16="http://schemas.microsoft.com/office/drawing/2014/main" id="{B9745E28-0164-9126-3D16-6E76AA5CC857}"/>
                </a:ext>
              </a:extLst>
            </p:cNvPr>
            <p:cNvSpPr txBox="1"/>
            <p:nvPr/>
          </p:nvSpPr>
          <p:spPr>
            <a:xfrm>
              <a:off x="2268504" y="2895813"/>
              <a:ext cx="76296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Play    Games</a:t>
              </a:r>
            </a:p>
          </p:txBody>
        </p:sp>
        <p:sp>
          <p:nvSpPr>
            <p:cNvPr id="10" name="Rectangle: Rounded Corners 9">
              <a:extLst>
                <a:ext uri="{FF2B5EF4-FFF2-40B4-BE49-F238E27FC236}">
                  <a16:creationId xmlns:a16="http://schemas.microsoft.com/office/drawing/2014/main" id="{0ECC5B60-9A4A-274E-89A3-25B517C0BA48}"/>
                </a:ext>
              </a:extLst>
            </p:cNvPr>
            <p:cNvSpPr/>
            <p:nvPr/>
          </p:nvSpPr>
          <p:spPr>
            <a:xfrm>
              <a:off x="2831847" y="-35479"/>
              <a:ext cx="2640002" cy="1556855"/>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User logs into the main screen and sees below VR Spaces  on Metaverse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Showcase Emirates history (SEH)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Employer Brand Proposition (EBP)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Emirates Brand Ambassadors(EBA)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Employees Duties and responsibilities(EDR)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Employee Relaxation space (ERS)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Employee Shopping Space (ESP)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A digital human(Virtual Assistant</a:t>
              </a:r>
            </a:p>
          </p:txBody>
        </p:sp>
        <p:sp>
          <p:nvSpPr>
            <p:cNvPr id="4" name="Rectangle: Rounded Corners 3">
              <a:extLst>
                <a:ext uri="{FF2B5EF4-FFF2-40B4-BE49-F238E27FC236}">
                  <a16:creationId xmlns:a16="http://schemas.microsoft.com/office/drawing/2014/main" id="{90691CB8-A736-A18E-847A-6065DAD213F5}"/>
                </a:ext>
              </a:extLst>
            </p:cNvPr>
            <p:cNvSpPr/>
            <p:nvPr/>
          </p:nvSpPr>
          <p:spPr>
            <a:xfrm>
              <a:off x="-1813887" y="561522"/>
              <a:ext cx="1188720" cy="3657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START</a:t>
              </a:r>
            </a:p>
          </p:txBody>
        </p:sp>
        <p:sp>
          <p:nvSpPr>
            <p:cNvPr id="17" name="Rectangle: Rounded Corners 16">
              <a:extLst>
                <a:ext uri="{FF2B5EF4-FFF2-40B4-BE49-F238E27FC236}">
                  <a16:creationId xmlns:a16="http://schemas.microsoft.com/office/drawing/2014/main" id="{99330BF6-658C-9C8C-999D-848EB7FA8649}"/>
                </a:ext>
              </a:extLst>
            </p:cNvPr>
            <p:cNvSpPr/>
            <p:nvPr/>
          </p:nvSpPr>
          <p:spPr>
            <a:xfrm>
              <a:off x="-919087" y="1995907"/>
              <a:ext cx="3073763" cy="10223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User see digital assets : videos, browser screen, 2d images , 3d models, a mini auditorium.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Platinum card 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Entry point to other VR for Dubai tourism.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Games &amp; Quizzes based on Emirates &amp; Dubai Lifes</a:t>
              </a:r>
            </a:p>
          </p:txBody>
        </p:sp>
        <p:sp>
          <p:nvSpPr>
            <p:cNvPr id="18" name="Rectangle: Rounded Corners 17">
              <a:extLst>
                <a:ext uri="{FF2B5EF4-FFF2-40B4-BE49-F238E27FC236}">
                  <a16:creationId xmlns:a16="http://schemas.microsoft.com/office/drawing/2014/main" id="{F9C311A1-8095-756C-72C6-217CDEA029D1}"/>
                </a:ext>
              </a:extLst>
            </p:cNvPr>
            <p:cNvSpPr/>
            <p:nvPr/>
          </p:nvSpPr>
          <p:spPr>
            <a:xfrm>
              <a:off x="2954046" y="1997236"/>
              <a:ext cx="2393870" cy="9535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User see : 2d/3d visuals highlighting the different employee benefits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Brand Ambassadors are available.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Games &amp; Quizzes based on History of Emirates.</a:t>
              </a:r>
            </a:p>
          </p:txBody>
        </p:sp>
        <p:sp>
          <p:nvSpPr>
            <p:cNvPr id="19" name="Rectangle: Rounded Corners 18">
              <a:extLst>
                <a:ext uri="{FF2B5EF4-FFF2-40B4-BE49-F238E27FC236}">
                  <a16:creationId xmlns:a16="http://schemas.microsoft.com/office/drawing/2014/main" id="{6FC498B0-3A1A-8353-F053-BBD582C5AD09}"/>
                </a:ext>
              </a:extLst>
            </p:cNvPr>
            <p:cNvSpPr/>
            <p:nvPr/>
          </p:nvSpPr>
          <p:spPr>
            <a:xfrm>
              <a:off x="5490548" y="2604253"/>
              <a:ext cx="2778426" cy="107252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Meeting rooms are available for discussion.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Individual text and voice chat channels are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Games &amp; Quizzes based on cover Real life at Emirates and benefits.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p:txBody>
        </p:sp>
        <p:sp>
          <p:nvSpPr>
            <p:cNvPr id="2" name="Rectangle: Rounded Corners 1">
              <a:extLst>
                <a:ext uri="{FF2B5EF4-FFF2-40B4-BE49-F238E27FC236}">
                  <a16:creationId xmlns:a16="http://schemas.microsoft.com/office/drawing/2014/main" id="{CAE2BF9F-3654-D273-21BF-F25FAF596AD7}"/>
                </a:ext>
              </a:extLst>
            </p:cNvPr>
            <p:cNvSpPr/>
            <p:nvPr/>
          </p:nvSpPr>
          <p:spPr>
            <a:xfrm>
              <a:off x="3300479" y="4672279"/>
              <a:ext cx="2171369" cy="119820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Win Awards &amp; Tokens for subject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To download NFTs of 3D models of Emirates Branded Emirates &amp; Dubai Lifestyle.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To download NFTs of 3D models of Emirates Branded merchandise.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p:txBody>
        </p:sp>
        <p:sp>
          <p:nvSpPr>
            <p:cNvPr id="55" name="Rectangle: Rounded Corners 54">
              <a:extLst>
                <a:ext uri="{FF2B5EF4-FFF2-40B4-BE49-F238E27FC236}">
                  <a16:creationId xmlns:a16="http://schemas.microsoft.com/office/drawing/2014/main" id="{984F22C6-1E63-5E0D-20E6-A06E411E14B4}"/>
                </a:ext>
              </a:extLst>
            </p:cNvPr>
            <p:cNvSpPr/>
            <p:nvPr/>
          </p:nvSpPr>
          <p:spPr>
            <a:xfrm>
              <a:off x="-1195366" y="4265879"/>
              <a:ext cx="1547527" cy="94511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View and use the benefits of card to  different 3D models of hotels, resorts, beach clubs etc.</a:t>
              </a:r>
            </a:p>
          </p:txBody>
        </p:sp>
        <p:sp>
          <p:nvSpPr>
            <p:cNvPr id="56" name="Rectangle: Rounded Corners 55">
              <a:extLst>
                <a:ext uri="{FF2B5EF4-FFF2-40B4-BE49-F238E27FC236}">
                  <a16:creationId xmlns:a16="http://schemas.microsoft.com/office/drawing/2014/main" id="{1EC64579-689E-3B27-C301-19F1BC63AEE5}"/>
                </a:ext>
              </a:extLst>
            </p:cNvPr>
            <p:cNvSpPr/>
            <p:nvPr/>
          </p:nvSpPr>
          <p:spPr>
            <a:xfrm>
              <a:off x="724362" y="4067883"/>
              <a:ext cx="1813159" cy="1198204"/>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Showcase 3d models of desert, biking, beaches, Burj Khalifa, Museum of the Future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Some material from Dubai Tourism Board material would be displayed</a:t>
              </a:r>
              <a:br>
                <a:rPr kumimoji="0" lang="en-US" sz="900" b="0" i="0" u="none" strike="noStrike" kern="1200" cap="none" spc="0" normalizeH="0" baseline="0" noProof="0">
                  <a:ln>
                    <a:noFill/>
                  </a:ln>
                  <a:solidFill>
                    <a:prstClr val="white"/>
                  </a:solidFill>
                  <a:effectLst/>
                  <a:uLnTx/>
                  <a:uFillTx/>
                  <a:latin typeface="Anek Devanagari"/>
                  <a:ea typeface="+mn-ea"/>
                  <a:cs typeface="+mn-cs"/>
                </a:rPr>
              </a:b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p:txBody>
        </p:sp>
        <p:sp>
          <p:nvSpPr>
            <p:cNvPr id="63" name="Rectangle: Rounded Corners 62">
              <a:extLst>
                <a:ext uri="{FF2B5EF4-FFF2-40B4-BE49-F238E27FC236}">
                  <a16:creationId xmlns:a16="http://schemas.microsoft.com/office/drawing/2014/main" id="{951B32B9-ABDD-9F9C-4124-6F79B9307181}"/>
                </a:ext>
              </a:extLst>
            </p:cNvPr>
            <p:cNvSpPr/>
            <p:nvPr/>
          </p:nvSpPr>
          <p:spPr>
            <a:xfrm>
              <a:off x="7401940" y="-172569"/>
              <a:ext cx="4437897" cy="109985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Showcase 2d images/ 3d models or Videos showcasing the expectations of Emirates i.e. timeliness, working hours, locations, teams and areas </a:t>
              </a:r>
              <a:r>
                <a:rPr kumimoji="0" lang="en-US" sz="900" b="0" i="0" u="none" strike="noStrike" kern="1200" cap="none" spc="0" normalizeH="0" baseline="0" noProof="0" err="1">
                  <a:ln>
                    <a:noFill/>
                  </a:ln>
                  <a:solidFill>
                    <a:prstClr val="white"/>
                  </a:solidFill>
                  <a:effectLst/>
                  <a:uLnTx/>
                  <a:uFillTx/>
                  <a:latin typeface="Anek Devanagari"/>
                  <a:ea typeface="+mn-ea"/>
                  <a:cs typeface="+mn-cs"/>
                </a:rPr>
                <a:t>etc</a:t>
              </a: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Videos showing the life of a person in each  function like  IT, Finance or HR roles or operational roles engineers or cabin crew etc. are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Individual text and voice chat channels are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a:t>
              </a:r>
            </a:p>
          </p:txBody>
        </p:sp>
        <p:sp>
          <p:nvSpPr>
            <p:cNvPr id="67" name="Rectangle: Rounded Corners 66">
              <a:extLst>
                <a:ext uri="{FF2B5EF4-FFF2-40B4-BE49-F238E27FC236}">
                  <a16:creationId xmlns:a16="http://schemas.microsoft.com/office/drawing/2014/main" id="{D3C4B10D-C8F1-FF9F-0CDF-C0390329D721}"/>
                </a:ext>
              </a:extLst>
            </p:cNvPr>
            <p:cNvSpPr/>
            <p:nvPr/>
          </p:nvSpPr>
          <p:spPr>
            <a:xfrm>
              <a:off x="6305891" y="3955424"/>
              <a:ext cx="2034769" cy="910399"/>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Each Meeting rooms hold its own private zone.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Avatars can talk to each other exchange camera.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prstClr val="white"/>
                </a:solidFill>
                <a:effectLst/>
                <a:uLnTx/>
                <a:uFillTx/>
                <a:latin typeface="Anek Devanagari"/>
                <a:ea typeface="+mn-ea"/>
                <a:cs typeface="+mn-cs"/>
              </a:endParaRPr>
            </a:p>
          </p:txBody>
        </p:sp>
        <p:sp>
          <p:nvSpPr>
            <p:cNvPr id="70" name="Rectangle: Rounded Corners 69">
              <a:extLst>
                <a:ext uri="{FF2B5EF4-FFF2-40B4-BE49-F238E27FC236}">
                  <a16:creationId xmlns:a16="http://schemas.microsoft.com/office/drawing/2014/main" id="{DD724521-C900-6599-57A2-7143270130C8}"/>
                </a:ext>
              </a:extLst>
            </p:cNvPr>
            <p:cNvSpPr/>
            <p:nvPr/>
          </p:nvSpPr>
          <p:spPr>
            <a:xfrm>
              <a:off x="8889196" y="982748"/>
              <a:ext cx="3896790" cy="1647350"/>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2D images or 3D models of products  are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Try on me option is available for wearables.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Add to card option is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Payment Option to make payment available without adding to card.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Payment option are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Credit Card.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Skywards miles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Salary Deduction.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Pop will appear to make a choice for the payment method.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p:txBody>
        </p:sp>
        <p:sp>
          <p:nvSpPr>
            <p:cNvPr id="71" name="Rectangle: Rounded Corners 70">
              <a:extLst>
                <a:ext uri="{FF2B5EF4-FFF2-40B4-BE49-F238E27FC236}">
                  <a16:creationId xmlns:a16="http://schemas.microsoft.com/office/drawing/2014/main" id="{90985138-7A31-64BA-E61F-3DCBBFC691C2}"/>
                </a:ext>
              </a:extLst>
            </p:cNvPr>
            <p:cNvSpPr/>
            <p:nvPr/>
          </p:nvSpPr>
          <p:spPr>
            <a:xfrm>
              <a:off x="8544179" y="3179598"/>
              <a:ext cx="2466679" cy="2172561"/>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Below facilities are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Gaming area : where games can be organized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Music Zone : Employees can watch Music videos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Therapist meeting: Meetings with Therapist can be organized for any anxiety or stress issues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Doctors meeting: Meetings with Therapist can be organized for any health issues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VA are available in all space.</a:t>
              </a:r>
            </a:p>
          </p:txBody>
        </p:sp>
        <p:sp>
          <p:nvSpPr>
            <p:cNvPr id="163" name="TextBox 162">
              <a:extLst>
                <a:ext uri="{FF2B5EF4-FFF2-40B4-BE49-F238E27FC236}">
                  <a16:creationId xmlns:a16="http://schemas.microsoft.com/office/drawing/2014/main" id="{6811DB7B-B583-C959-C6A2-E1C1854B1AE2}"/>
                </a:ext>
              </a:extLst>
            </p:cNvPr>
            <p:cNvSpPr txBox="1"/>
            <p:nvPr/>
          </p:nvSpPr>
          <p:spPr>
            <a:xfrm>
              <a:off x="7606151" y="5059367"/>
              <a:ext cx="87578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Play Games</a:t>
              </a:r>
            </a:p>
          </p:txBody>
        </p:sp>
        <p:sp>
          <p:nvSpPr>
            <p:cNvPr id="164" name="Rectangle: Rounded Corners 163">
              <a:extLst>
                <a:ext uri="{FF2B5EF4-FFF2-40B4-BE49-F238E27FC236}">
                  <a16:creationId xmlns:a16="http://schemas.microsoft.com/office/drawing/2014/main" id="{E4808CDE-11AB-A752-9BE2-0A0FC1A4199B}"/>
                </a:ext>
              </a:extLst>
            </p:cNvPr>
            <p:cNvSpPr/>
            <p:nvPr/>
          </p:nvSpPr>
          <p:spPr>
            <a:xfrm>
              <a:off x="4181280" y="6319495"/>
              <a:ext cx="1188720" cy="365760"/>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PAYMENT DONE</a:t>
              </a:r>
            </a:p>
          </p:txBody>
        </p:sp>
        <p:cxnSp>
          <p:nvCxnSpPr>
            <p:cNvPr id="3" name="Straight Arrow Connector 2">
              <a:extLst>
                <a:ext uri="{FF2B5EF4-FFF2-40B4-BE49-F238E27FC236}">
                  <a16:creationId xmlns:a16="http://schemas.microsoft.com/office/drawing/2014/main" id="{36227C6D-684D-6A9E-78A7-8A31B535C4CE}"/>
                </a:ext>
              </a:extLst>
            </p:cNvPr>
            <p:cNvCxnSpPr>
              <a:cxnSpLocks/>
              <a:stCxn id="17" idx="0"/>
            </p:cNvCxnSpPr>
            <p:nvPr/>
          </p:nvCxnSpPr>
          <p:spPr>
            <a:xfrm flipV="1">
              <a:off x="617795" y="1297958"/>
              <a:ext cx="2211793" cy="697949"/>
            </a:xfrm>
            <a:prstGeom prst="straightConnector1">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Rounded Corners 25">
              <a:extLst>
                <a:ext uri="{FF2B5EF4-FFF2-40B4-BE49-F238E27FC236}">
                  <a16:creationId xmlns:a16="http://schemas.microsoft.com/office/drawing/2014/main" id="{657BD043-88F0-BC84-0C8D-C113F70B5DB3}"/>
                </a:ext>
              </a:extLst>
            </p:cNvPr>
            <p:cNvSpPr/>
            <p:nvPr/>
          </p:nvSpPr>
          <p:spPr>
            <a:xfrm>
              <a:off x="6349009" y="5429315"/>
              <a:ext cx="1948395" cy="1251098"/>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Payment option are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Credit Card.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Skywards miles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              -  Salary Deduction.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prstClr val="white"/>
                  </a:solidFill>
                  <a:effectLst/>
                  <a:uLnTx/>
                  <a:uFillTx/>
                  <a:latin typeface="Anek Devanagari"/>
                  <a:ea typeface="+mn-ea"/>
                  <a:cs typeface="+mn-cs"/>
                </a:rPr>
                <a:t>Pop will appear to make a choice for the payment method.</a:t>
              </a:r>
            </a:p>
          </p:txBody>
        </p:sp>
        <p:cxnSp>
          <p:nvCxnSpPr>
            <p:cNvPr id="42" name="Connector: Elbow 41">
              <a:extLst>
                <a:ext uri="{FF2B5EF4-FFF2-40B4-BE49-F238E27FC236}">
                  <a16:creationId xmlns:a16="http://schemas.microsoft.com/office/drawing/2014/main" id="{09690154-55A6-4722-06A1-0FDD912D2935}"/>
                </a:ext>
              </a:extLst>
            </p:cNvPr>
            <p:cNvCxnSpPr>
              <a:cxnSpLocks/>
              <a:endCxn id="26" idx="3"/>
            </p:cNvCxnSpPr>
            <p:nvPr/>
          </p:nvCxnSpPr>
          <p:spPr>
            <a:xfrm rot="5400000">
              <a:off x="8223422" y="2704081"/>
              <a:ext cx="3424766" cy="3276801"/>
            </a:xfrm>
            <a:prstGeom prst="bentConnector2">
              <a:avLst/>
            </a:prstGeom>
            <a:ln w="2857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DD84F885-5599-6AC1-A232-2CD287F156CF}"/>
                </a:ext>
              </a:extLst>
            </p:cNvPr>
            <p:cNvCxnSpPr>
              <a:cxnSpLocks/>
              <a:endCxn id="164" idx="3"/>
            </p:cNvCxnSpPr>
            <p:nvPr/>
          </p:nvCxnSpPr>
          <p:spPr>
            <a:xfrm flipH="1">
              <a:off x="5370000" y="6319495"/>
              <a:ext cx="979009" cy="18288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Connector: Elbow 51">
              <a:extLst>
                <a:ext uri="{FF2B5EF4-FFF2-40B4-BE49-F238E27FC236}">
                  <a16:creationId xmlns:a16="http://schemas.microsoft.com/office/drawing/2014/main" id="{19ADCD3D-37A8-61BD-7332-99E7B60FEEAC}"/>
                </a:ext>
              </a:extLst>
            </p:cNvPr>
            <p:cNvCxnSpPr>
              <a:cxnSpLocks/>
              <a:stCxn id="55" idx="2"/>
              <a:endCxn id="164" idx="1"/>
            </p:cNvCxnSpPr>
            <p:nvPr/>
          </p:nvCxnSpPr>
          <p:spPr>
            <a:xfrm rot="16200000" flipH="1">
              <a:off x="1234148" y="3555243"/>
              <a:ext cx="1291382" cy="4602882"/>
            </a:xfrm>
            <a:prstGeom prst="bentConnector2">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E7FB8CF1-E2DF-22BB-CE66-F94D40780F44}"/>
                </a:ext>
              </a:extLst>
            </p:cNvPr>
            <p:cNvSpPr txBox="1"/>
            <p:nvPr/>
          </p:nvSpPr>
          <p:spPr>
            <a:xfrm>
              <a:off x="-416191" y="5481568"/>
              <a:ext cx="76296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Pay</a:t>
              </a:r>
            </a:p>
          </p:txBody>
        </p:sp>
        <p:sp>
          <p:nvSpPr>
            <p:cNvPr id="72" name="TextBox 71">
              <a:extLst>
                <a:ext uri="{FF2B5EF4-FFF2-40B4-BE49-F238E27FC236}">
                  <a16:creationId xmlns:a16="http://schemas.microsoft.com/office/drawing/2014/main" id="{0556F901-BF1F-9ADD-ABF9-2FF237504B97}"/>
                </a:ext>
              </a:extLst>
            </p:cNvPr>
            <p:cNvSpPr txBox="1"/>
            <p:nvPr/>
          </p:nvSpPr>
          <p:spPr>
            <a:xfrm>
              <a:off x="5817409" y="6100617"/>
              <a:ext cx="76296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82340"/>
                  </a:solidFill>
                  <a:effectLst/>
                  <a:uLnTx/>
                  <a:uFillTx/>
                  <a:latin typeface="Anek Devanagari"/>
                  <a:ea typeface="+mn-ea"/>
                  <a:cs typeface="+mn-cs"/>
                </a:rPr>
                <a:t>Pay</a:t>
              </a:r>
            </a:p>
          </p:txBody>
        </p:sp>
        <p:cxnSp>
          <p:nvCxnSpPr>
            <p:cNvPr id="75" name="Connector: Elbow 74">
              <a:extLst>
                <a:ext uri="{FF2B5EF4-FFF2-40B4-BE49-F238E27FC236}">
                  <a16:creationId xmlns:a16="http://schemas.microsoft.com/office/drawing/2014/main" id="{6B9C57D8-6997-2FE9-629D-189D65B8DC07}"/>
                </a:ext>
              </a:extLst>
            </p:cNvPr>
            <p:cNvCxnSpPr>
              <a:cxnSpLocks/>
              <a:stCxn id="26" idx="1"/>
            </p:cNvCxnSpPr>
            <p:nvPr/>
          </p:nvCxnSpPr>
          <p:spPr>
            <a:xfrm rot="10800000">
              <a:off x="1" y="5210994"/>
              <a:ext cx="6349009" cy="843871"/>
            </a:xfrm>
            <a:prstGeom prst="bentConnector3">
              <a:avLst>
                <a:gd name="adj1" fmla="val 98808"/>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6" name="TextBox 85">
              <a:extLst>
                <a:ext uri="{FF2B5EF4-FFF2-40B4-BE49-F238E27FC236}">
                  <a16:creationId xmlns:a16="http://schemas.microsoft.com/office/drawing/2014/main" id="{B014DD0A-2C36-4988-976A-5236917E9B0C}"/>
                </a:ext>
              </a:extLst>
            </p:cNvPr>
            <p:cNvSpPr txBox="1"/>
            <p:nvPr/>
          </p:nvSpPr>
          <p:spPr>
            <a:xfrm>
              <a:off x="1209082" y="5788629"/>
              <a:ext cx="1923645" cy="2308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900" b="0" i="0" u="none" strike="noStrike" cap="none" spc="0" normalizeH="0" baseline="0">
                  <a:ln>
                    <a:noFill/>
                  </a:ln>
                  <a:solidFill>
                    <a:srgbClr val="082340"/>
                  </a:solidFill>
                  <a:effectLst/>
                  <a:uLnTx/>
                  <a:uFillTx/>
                  <a:latin typeface="Anek Devanagari"/>
                </a:defRPr>
              </a:lvl1pPr>
            </a:lstStyle>
            <a:p>
              <a:r>
                <a:rPr lang="en-US"/>
                <a:t>Select Credit card option to pay</a:t>
              </a:r>
            </a:p>
          </p:txBody>
        </p:sp>
      </p:grpSp>
    </p:spTree>
    <p:extLst>
      <p:ext uri="{BB962C8B-B14F-4D97-AF65-F5344CB8AC3E}">
        <p14:creationId xmlns:p14="http://schemas.microsoft.com/office/powerpoint/2010/main" val="1396258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5">
            <a:extLst>
              <a:ext uri="{FF2B5EF4-FFF2-40B4-BE49-F238E27FC236}">
                <a16:creationId xmlns:a16="http://schemas.microsoft.com/office/drawing/2014/main" id="{610EB8C2-4C0B-3DF3-84D1-39C4E9CCF74D}"/>
              </a:ext>
            </a:extLst>
          </p:cNvPr>
          <p:cNvSpPr txBox="1"/>
          <p:nvPr/>
        </p:nvSpPr>
        <p:spPr>
          <a:xfrm>
            <a:off x="393935" y="3147676"/>
            <a:ext cx="4756895" cy="192890"/>
          </a:xfrm>
          <a:prstGeom prst="rect">
            <a:avLst/>
          </a:prstGeom>
        </p:spPr>
        <p:txBody>
          <a:bodyPr vert="horz" wrap="square" lIns="0" tIns="8145" rIns="0" bIns="0" rtlCol="0">
            <a:spAutoFit/>
          </a:bodyPr>
          <a:lstStyle/>
          <a:p>
            <a:pPr marL="8145" defTabSz="586397">
              <a:spcBef>
                <a:spcPts val="65"/>
              </a:spcBef>
              <a:defRPr/>
            </a:pPr>
            <a:r>
              <a:rPr lang="en-GB" sz="1200" b="1" kern="0">
                <a:solidFill>
                  <a:srgbClr val="F15B40"/>
                </a:solidFill>
                <a:latin typeface="Anek Latin" pitchFamily="2" charset="0"/>
                <a:cs typeface="Arial" panose="020B0604020202020204" pitchFamily="34" charset="0"/>
              </a:rPr>
              <a:t>Engagement Journey</a:t>
            </a:r>
          </a:p>
        </p:txBody>
      </p:sp>
      <p:pic>
        <p:nvPicPr>
          <p:cNvPr id="5" name="Picture 4">
            <a:extLst>
              <a:ext uri="{FF2B5EF4-FFF2-40B4-BE49-F238E27FC236}">
                <a16:creationId xmlns:a16="http://schemas.microsoft.com/office/drawing/2014/main" id="{A9502727-316B-81B2-D3C0-01F03FC89587}"/>
              </a:ext>
            </a:extLst>
          </p:cNvPr>
          <p:cNvPicPr>
            <a:picLocks noChangeAspect="1"/>
          </p:cNvPicPr>
          <p:nvPr/>
        </p:nvPicPr>
        <p:blipFill rotWithShape="1">
          <a:blip r:embed="rId2"/>
          <a:srcRect l="22321" r="57712" b="28331"/>
          <a:stretch/>
        </p:blipFill>
        <p:spPr>
          <a:xfrm>
            <a:off x="3149575" y="5262363"/>
            <a:ext cx="318458" cy="297000"/>
          </a:xfrm>
          <a:prstGeom prst="rect">
            <a:avLst/>
          </a:prstGeom>
        </p:spPr>
      </p:pic>
      <p:sp>
        <p:nvSpPr>
          <p:cNvPr id="6" name="object 40">
            <a:extLst>
              <a:ext uri="{FF2B5EF4-FFF2-40B4-BE49-F238E27FC236}">
                <a16:creationId xmlns:a16="http://schemas.microsoft.com/office/drawing/2014/main" id="{DEAF64FF-EA2C-9CBB-7032-3167F862C462}"/>
              </a:ext>
            </a:extLst>
          </p:cNvPr>
          <p:cNvSpPr txBox="1"/>
          <p:nvPr/>
        </p:nvSpPr>
        <p:spPr>
          <a:xfrm>
            <a:off x="393935" y="3366640"/>
            <a:ext cx="5702065" cy="427566"/>
          </a:xfrm>
          <a:prstGeom prst="rect">
            <a:avLst/>
          </a:prstGeom>
        </p:spPr>
        <p:txBody>
          <a:bodyPr vert="horz" wrap="square" lIns="0" tIns="6109" rIns="0" bIns="0" rtlCol="0">
            <a:spAutoFit/>
          </a:bodyPr>
          <a:lstStyle/>
          <a:p>
            <a:pPr marL="220421" indent="-214313" defTabSz="439809">
              <a:lnSpc>
                <a:spcPct val="120000"/>
              </a:lnSpc>
              <a:spcBef>
                <a:spcPts val="49"/>
              </a:spcBef>
              <a:buFont typeface="Arial" panose="020B0604020202020204" pitchFamily="34" charset="0"/>
              <a:buChar char="•"/>
              <a:defRPr/>
            </a:pPr>
            <a:r>
              <a:rPr lang="en-US" sz="1200">
                <a:latin typeface="Anek Latin" pitchFamily="2" charset="0"/>
              </a:rPr>
              <a:t>2006: Started engagement with Emirates.com development</a:t>
            </a:r>
          </a:p>
          <a:p>
            <a:pPr marL="220421" indent="-214313" defTabSz="439809">
              <a:lnSpc>
                <a:spcPct val="120000"/>
              </a:lnSpc>
              <a:spcBef>
                <a:spcPts val="49"/>
              </a:spcBef>
              <a:buFont typeface="Arial" panose="020B0604020202020204" pitchFamily="34" charset="0"/>
              <a:buChar char="•"/>
              <a:defRPr/>
            </a:pPr>
            <a:r>
              <a:rPr lang="en-US" sz="1200">
                <a:latin typeface="Anek Latin" pitchFamily="2" charset="0"/>
              </a:rPr>
              <a:t>2017: </a:t>
            </a:r>
            <a:r>
              <a:rPr lang="en-US" sz="1200" err="1">
                <a:latin typeface="Anek Latin" pitchFamily="2" charset="0"/>
              </a:rPr>
              <a:t>CyberSec</a:t>
            </a:r>
            <a:r>
              <a:rPr lang="en-US" sz="1200">
                <a:latin typeface="Anek Latin" pitchFamily="2" charset="0"/>
              </a:rPr>
              <a:t> engagement in SLA driven model, 5 years contract which got renewed</a:t>
            </a:r>
          </a:p>
        </p:txBody>
      </p:sp>
      <p:sp>
        <p:nvSpPr>
          <p:cNvPr id="7" name="TextBox 6">
            <a:extLst>
              <a:ext uri="{FF2B5EF4-FFF2-40B4-BE49-F238E27FC236}">
                <a16:creationId xmlns:a16="http://schemas.microsoft.com/office/drawing/2014/main" id="{BB9E4070-ACDC-3861-A36A-8B175E2F03EE}"/>
              </a:ext>
            </a:extLst>
          </p:cNvPr>
          <p:cNvSpPr txBox="1"/>
          <p:nvPr/>
        </p:nvSpPr>
        <p:spPr>
          <a:xfrm>
            <a:off x="376148" y="1172258"/>
            <a:ext cx="2336207" cy="701139"/>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rmAutofit/>
          </a:bodyPr>
          <a:lstStyle/>
          <a:p>
            <a:pPr marL="9525" marR="3810" algn="ctr" defTabSz="685800">
              <a:defRPr/>
            </a:pPr>
            <a:r>
              <a:rPr lang="en-US" sz="1400" b="1">
                <a:solidFill>
                  <a:prstClr val="white"/>
                </a:solidFill>
                <a:latin typeface="Anek Latin" pitchFamily="2" charset="0"/>
                <a:cs typeface="Arial"/>
              </a:rPr>
              <a:t>90+</a:t>
            </a:r>
          </a:p>
          <a:p>
            <a:pPr marL="9525" marR="3810" algn="ctr" defTabSz="685800">
              <a:defRPr/>
            </a:pPr>
            <a:r>
              <a:rPr lang="en-US" sz="1400">
                <a:solidFill>
                  <a:prstClr val="white"/>
                </a:solidFill>
                <a:latin typeface="Anek Latin" pitchFamily="2" charset="0"/>
                <a:cs typeface="Arial"/>
              </a:rPr>
              <a:t>Team in EK-WMAP</a:t>
            </a:r>
          </a:p>
        </p:txBody>
      </p:sp>
      <p:sp>
        <p:nvSpPr>
          <p:cNvPr id="8" name="TextBox 7">
            <a:extLst>
              <a:ext uri="{FF2B5EF4-FFF2-40B4-BE49-F238E27FC236}">
                <a16:creationId xmlns:a16="http://schemas.microsoft.com/office/drawing/2014/main" id="{06A04672-7CEE-E6C5-D68E-316B04B52D87}"/>
              </a:ext>
            </a:extLst>
          </p:cNvPr>
          <p:cNvSpPr txBox="1"/>
          <p:nvPr/>
        </p:nvSpPr>
        <p:spPr>
          <a:xfrm>
            <a:off x="376148" y="2073083"/>
            <a:ext cx="2336207" cy="762384"/>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Autofit/>
          </a:bodyPr>
          <a:lstStyle/>
          <a:p>
            <a:pPr marL="9525" marR="3810" algn="ctr" defTabSz="685800">
              <a:defRPr/>
            </a:pPr>
            <a:r>
              <a:rPr lang="en-US" sz="1200" b="1">
                <a:solidFill>
                  <a:prstClr val="white"/>
                </a:solidFill>
                <a:latin typeface="Anek Latin" pitchFamily="2" charset="0"/>
                <a:cs typeface="Arial"/>
              </a:rPr>
              <a:t>15+ Domains </a:t>
            </a:r>
          </a:p>
          <a:p>
            <a:pPr marL="9525" marR="3810" algn="ctr" defTabSz="685800">
              <a:defRPr/>
            </a:pPr>
            <a:r>
              <a:rPr lang="en-US" sz="1100">
                <a:solidFill>
                  <a:prstClr val="white"/>
                </a:solidFill>
                <a:latin typeface="Anek Latin" pitchFamily="2" charset="0"/>
                <a:cs typeface="Arial"/>
              </a:rPr>
              <a:t>IBE, Ancillaries, Payments, RESCONNECT, EBC, CGS, Agent, EKH, TR, </a:t>
            </a:r>
            <a:r>
              <a:rPr lang="en-US" sz="1100" err="1">
                <a:solidFill>
                  <a:prstClr val="white"/>
                </a:solidFill>
                <a:latin typeface="Anek Latin" pitchFamily="2" charset="0"/>
                <a:cs typeface="Arial"/>
              </a:rPr>
              <a:t>HC,Web</a:t>
            </a:r>
            <a:r>
              <a:rPr lang="en-US" sz="1100">
                <a:solidFill>
                  <a:prstClr val="white"/>
                </a:solidFill>
                <a:latin typeface="Anek Latin" pitchFamily="2" charset="0"/>
                <a:cs typeface="Arial"/>
              </a:rPr>
              <a:t> </a:t>
            </a:r>
            <a:endParaRPr lang="en-GB" sz="1200" kern="0">
              <a:solidFill>
                <a:schemeClr val="bg1"/>
              </a:solidFill>
              <a:latin typeface="Anek Latin" pitchFamily="2" charset="0"/>
              <a:cs typeface="Arial" panose="020B0604020202020204" pitchFamily="34" charset="0"/>
              <a:sym typeface="Futura PT Medium"/>
            </a:endParaRPr>
          </a:p>
        </p:txBody>
      </p:sp>
      <p:sp>
        <p:nvSpPr>
          <p:cNvPr id="9" name="TextBox 8">
            <a:extLst>
              <a:ext uri="{FF2B5EF4-FFF2-40B4-BE49-F238E27FC236}">
                <a16:creationId xmlns:a16="http://schemas.microsoft.com/office/drawing/2014/main" id="{2C5AAF85-A308-812D-A9B2-CF5BFC9C5B48}"/>
              </a:ext>
            </a:extLst>
          </p:cNvPr>
          <p:cNvSpPr txBox="1"/>
          <p:nvPr/>
        </p:nvSpPr>
        <p:spPr>
          <a:xfrm>
            <a:off x="3007876" y="1172258"/>
            <a:ext cx="2336207" cy="669350"/>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rmAutofit/>
          </a:bodyPr>
          <a:lstStyle/>
          <a:p>
            <a:pPr marL="9525" marR="3810" algn="ctr" defTabSz="685800">
              <a:defRPr/>
            </a:pPr>
            <a:r>
              <a:rPr lang="en-US" sz="1400" b="1">
                <a:solidFill>
                  <a:prstClr val="white"/>
                </a:solidFill>
                <a:latin typeface="Anek Latin" pitchFamily="2" charset="0"/>
                <a:cs typeface="Arial"/>
              </a:rPr>
              <a:t>85+</a:t>
            </a:r>
          </a:p>
          <a:p>
            <a:pPr marL="9525" marR="3810" algn="ctr" defTabSz="685800">
              <a:defRPr/>
            </a:pPr>
            <a:r>
              <a:rPr lang="en-US" sz="1400">
                <a:solidFill>
                  <a:prstClr val="white"/>
                </a:solidFill>
                <a:latin typeface="Anek Latin" pitchFamily="2" charset="0"/>
                <a:cs typeface="Arial"/>
              </a:rPr>
              <a:t>Team in dnata CGS and Leisure</a:t>
            </a:r>
          </a:p>
        </p:txBody>
      </p:sp>
      <p:sp>
        <p:nvSpPr>
          <p:cNvPr id="10" name="TextBox 9">
            <a:extLst>
              <a:ext uri="{FF2B5EF4-FFF2-40B4-BE49-F238E27FC236}">
                <a16:creationId xmlns:a16="http://schemas.microsoft.com/office/drawing/2014/main" id="{7C9C461D-5F43-4252-9CC7-FC0E9B8349B2}"/>
              </a:ext>
            </a:extLst>
          </p:cNvPr>
          <p:cNvSpPr txBox="1"/>
          <p:nvPr/>
        </p:nvSpPr>
        <p:spPr>
          <a:xfrm>
            <a:off x="3007876" y="2086621"/>
            <a:ext cx="2336207" cy="703915"/>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rmAutofit/>
          </a:bodyPr>
          <a:lstStyle/>
          <a:p>
            <a:pPr marL="9525" marR="3810" algn="ctr" defTabSz="685800">
              <a:defRPr/>
            </a:pPr>
            <a:r>
              <a:rPr lang="en-US" sz="1400" b="1">
                <a:solidFill>
                  <a:prstClr val="white"/>
                </a:solidFill>
                <a:latin typeface="Anek Latin" pitchFamily="2" charset="0"/>
                <a:cs typeface="Arial"/>
              </a:rPr>
              <a:t>15+ </a:t>
            </a:r>
          </a:p>
          <a:p>
            <a:pPr marL="9525" marR="3810" algn="ctr" defTabSz="685800">
              <a:defRPr/>
            </a:pPr>
            <a:r>
              <a:rPr lang="en-US" sz="1400">
                <a:solidFill>
                  <a:prstClr val="white"/>
                </a:solidFill>
                <a:latin typeface="Anek Latin" pitchFamily="2" charset="0"/>
                <a:cs typeface="Arial"/>
              </a:rPr>
              <a:t>Technologies and Niche Skill combinations supported</a:t>
            </a:r>
          </a:p>
        </p:txBody>
      </p:sp>
      <p:sp>
        <p:nvSpPr>
          <p:cNvPr id="11" name="TextBox 10">
            <a:extLst>
              <a:ext uri="{FF2B5EF4-FFF2-40B4-BE49-F238E27FC236}">
                <a16:creationId xmlns:a16="http://schemas.microsoft.com/office/drawing/2014/main" id="{557C7547-6062-94FB-934B-E962E33F4985}"/>
              </a:ext>
            </a:extLst>
          </p:cNvPr>
          <p:cNvSpPr txBox="1"/>
          <p:nvPr/>
        </p:nvSpPr>
        <p:spPr>
          <a:xfrm>
            <a:off x="5639603" y="1172258"/>
            <a:ext cx="2336207" cy="669350"/>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rmAutofit/>
          </a:bodyPr>
          <a:lstStyle/>
          <a:p>
            <a:pPr marL="9525" marR="3810" algn="ctr">
              <a:defRPr/>
            </a:pPr>
            <a:r>
              <a:rPr lang="en-US" sz="1400" b="1">
                <a:solidFill>
                  <a:prstClr val="white"/>
                </a:solidFill>
                <a:latin typeface="Anek Latin" pitchFamily="2" charset="0"/>
                <a:cs typeface="Arial"/>
              </a:rPr>
              <a:t>5000 </a:t>
            </a:r>
            <a:r>
              <a:rPr lang="en-US" sz="1400">
                <a:solidFill>
                  <a:prstClr val="white"/>
                </a:solidFill>
                <a:latin typeface="Anek Latin" pitchFamily="2" charset="0"/>
                <a:cs typeface="Arial"/>
              </a:rPr>
              <a:t>circa</a:t>
            </a:r>
          </a:p>
          <a:p>
            <a:pPr marL="9525" marR="3810" algn="ctr" defTabSz="685800">
              <a:defRPr/>
            </a:pPr>
            <a:r>
              <a:rPr lang="en-US" sz="1400">
                <a:solidFill>
                  <a:prstClr val="white"/>
                </a:solidFill>
                <a:latin typeface="Anek Latin" pitchFamily="2" charset="0"/>
                <a:cs typeface="Arial"/>
              </a:rPr>
              <a:t>Story Points Delivered</a:t>
            </a:r>
          </a:p>
        </p:txBody>
      </p:sp>
      <p:sp>
        <p:nvSpPr>
          <p:cNvPr id="12" name="TextBox 11">
            <a:extLst>
              <a:ext uri="{FF2B5EF4-FFF2-40B4-BE49-F238E27FC236}">
                <a16:creationId xmlns:a16="http://schemas.microsoft.com/office/drawing/2014/main" id="{0B5CED39-8155-D88A-4F70-85B7E59E1441}"/>
              </a:ext>
            </a:extLst>
          </p:cNvPr>
          <p:cNvSpPr txBox="1"/>
          <p:nvPr/>
        </p:nvSpPr>
        <p:spPr>
          <a:xfrm>
            <a:off x="5639603" y="2086621"/>
            <a:ext cx="2336207" cy="731491"/>
          </a:xfrm>
          <a:prstGeom prst="round1Rect">
            <a:avLst>
              <a:gd name="adj" fmla="val 21870"/>
            </a:avLst>
          </a:prstGeom>
          <a:solidFill>
            <a:srgbClr val="092340"/>
          </a:solidFill>
          <a:ln>
            <a:solidFill>
              <a:schemeClr val="bg1">
                <a:lumMod val="75000"/>
              </a:schemeClr>
            </a:solidFill>
          </a:ln>
        </p:spPr>
        <p:txBody>
          <a:bodyPr vert="horz" wrap="square" lIns="0" tIns="7144" rIns="0" bIns="0" rtlCol="0" anchor="ctr">
            <a:normAutofit/>
          </a:bodyPr>
          <a:lstStyle/>
          <a:p>
            <a:pPr marL="9525" marR="3810" algn="ctr" defTabSz="685800">
              <a:defRPr/>
            </a:pPr>
            <a:r>
              <a:rPr lang="en-US" sz="1400" b="1">
                <a:solidFill>
                  <a:prstClr val="white"/>
                </a:solidFill>
                <a:latin typeface="Anek Latin" pitchFamily="2" charset="0"/>
                <a:cs typeface="Arial"/>
              </a:rPr>
              <a:t>150+</a:t>
            </a:r>
          </a:p>
          <a:p>
            <a:pPr marL="9525" marR="3810" algn="ctr" defTabSz="685800">
              <a:defRPr/>
            </a:pPr>
            <a:r>
              <a:rPr lang="en-US" sz="1400">
                <a:solidFill>
                  <a:prstClr val="white"/>
                </a:solidFill>
                <a:latin typeface="Anek Latin" pitchFamily="2" charset="0"/>
                <a:cs typeface="Arial"/>
              </a:rPr>
              <a:t>Agile Practitioners</a:t>
            </a:r>
          </a:p>
        </p:txBody>
      </p:sp>
      <p:pic>
        <p:nvPicPr>
          <p:cNvPr id="13" name="Picture 12">
            <a:extLst>
              <a:ext uri="{FF2B5EF4-FFF2-40B4-BE49-F238E27FC236}">
                <a16:creationId xmlns:a16="http://schemas.microsoft.com/office/drawing/2014/main" id="{F215CC6F-55DE-FBAC-4FC1-14CB6E9E167B}"/>
              </a:ext>
            </a:extLst>
          </p:cNvPr>
          <p:cNvPicPr>
            <a:picLocks noChangeAspect="1"/>
          </p:cNvPicPr>
          <p:nvPr/>
        </p:nvPicPr>
        <p:blipFill rotWithShape="1">
          <a:blip r:embed="rId2"/>
          <a:srcRect l="3521" r="77875" b="23778"/>
          <a:stretch/>
        </p:blipFill>
        <p:spPr>
          <a:xfrm>
            <a:off x="537095" y="5331831"/>
            <a:ext cx="278990" cy="344967"/>
          </a:xfrm>
          <a:prstGeom prst="rect">
            <a:avLst/>
          </a:prstGeom>
        </p:spPr>
      </p:pic>
      <p:sp>
        <p:nvSpPr>
          <p:cNvPr id="38" name="object 4">
            <a:extLst>
              <a:ext uri="{FF2B5EF4-FFF2-40B4-BE49-F238E27FC236}">
                <a16:creationId xmlns:a16="http://schemas.microsoft.com/office/drawing/2014/main" id="{69687675-CA6F-CA74-DBF2-E150B3724235}"/>
              </a:ext>
            </a:extLst>
          </p:cNvPr>
          <p:cNvSpPr txBox="1"/>
          <p:nvPr/>
        </p:nvSpPr>
        <p:spPr>
          <a:xfrm>
            <a:off x="9547068" y="890919"/>
            <a:ext cx="2832071" cy="223668"/>
          </a:xfrm>
          <a:prstGeom prst="rect">
            <a:avLst/>
          </a:prstGeom>
        </p:spPr>
        <p:txBody>
          <a:bodyPr vert="horz" wrap="square" lIns="0" tIns="8145" rIns="0" bIns="0" rtlCol="0">
            <a:spAutoFit/>
          </a:bodyPr>
          <a:lstStyle/>
          <a:p>
            <a:pPr marL="8145" defTabSz="586397">
              <a:spcBef>
                <a:spcPts val="65"/>
              </a:spcBef>
              <a:defRPr/>
            </a:pPr>
            <a:r>
              <a:rPr lang="en-IN" sz="1400" b="1" spc="-3">
                <a:solidFill>
                  <a:srgbClr val="F15B40"/>
                </a:solidFill>
                <a:latin typeface="Anek Latin" pitchFamily="2" charset="0"/>
                <a:cs typeface="Arial" panose="020B0604020202020204" pitchFamily="34" charset="0"/>
              </a:rPr>
              <a:t>KEY SERVICES</a:t>
            </a:r>
          </a:p>
        </p:txBody>
      </p:sp>
      <p:sp>
        <p:nvSpPr>
          <p:cNvPr id="39" name="Oval 38">
            <a:extLst>
              <a:ext uri="{FF2B5EF4-FFF2-40B4-BE49-F238E27FC236}">
                <a16:creationId xmlns:a16="http://schemas.microsoft.com/office/drawing/2014/main" id="{AE226C1A-1850-F059-308D-776D1AA62956}"/>
              </a:ext>
            </a:extLst>
          </p:cNvPr>
          <p:cNvSpPr/>
          <p:nvPr/>
        </p:nvSpPr>
        <p:spPr>
          <a:xfrm>
            <a:off x="8940986" y="766751"/>
            <a:ext cx="478702" cy="478702"/>
          </a:xfrm>
          <a:prstGeom prst="ellipse">
            <a:avLst/>
          </a:prstGeom>
          <a:solidFill>
            <a:srgbClr val="F15B40"/>
          </a:solidFill>
          <a:ln w="25400" cap="flat" cmpd="sng" algn="ctr">
            <a:solidFill>
              <a:sysClr val="window" lastClr="FFFFFF"/>
            </a:solidFill>
            <a:prstDash val="solid"/>
          </a:ln>
          <a:effectLst/>
        </p:spPr>
        <p:txBody>
          <a:bodyPr rtlCol="0" anchor="ctr"/>
          <a:lstStyle/>
          <a:p>
            <a:pPr algn="ctr" defTabSz="685766">
              <a:defRPr/>
            </a:pPr>
            <a:endParaRPr lang="en-US" sz="1400" kern="0">
              <a:solidFill>
                <a:prstClr val="white"/>
              </a:solidFill>
              <a:latin typeface="Anek Latin" pitchFamily="2" charset="0"/>
              <a:cs typeface="Arial" panose="020B0604020202020204" pitchFamily="34" charset="0"/>
            </a:endParaRPr>
          </a:p>
        </p:txBody>
      </p:sp>
      <p:sp>
        <p:nvSpPr>
          <p:cNvPr id="40" name="object 31">
            <a:extLst>
              <a:ext uri="{FF2B5EF4-FFF2-40B4-BE49-F238E27FC236}">
                <a16:creationId xmlns:a16="http://schemas.microsoft.com/office/drawing/2014/main" id="{034A659F-3435-B783-800D-B94B38CC19F7}"/>
              </a:ext>
            </a:extLst>
          </p:cNvPr>
          <p:cNvSpPr/>
          <p:nvPr/>
        </p:nvSpPr>
        <p:spPr>
          <a:xfrm>
            <a:off x="9043706" y="895182"/>
            <a:ext cx="273260" cy="207287"/>
          </a:xfrm>
          <a:custGeom>
            <a:avLst/>
            <a:gdLst/>
            <a:ahLst/>
            <a:cxnLst/>
            <a:rect l="l" t="t" r="r" b="b"/>
            <a:pathLst>
              <a:path w="426084" h="323214">
                <a:moveTo>
                  <a:pt x="421322" y="0"/>
                </a:moveTo>
                <a:lnTo>
                  <a:pt x="352602" y="0"/>
                </a:lnTo>
                <a:lnTo>
                  <a:pt x="348259" y="4025"/>
                </a:lnTo>
                <a:lnTo>
                  <a:pt x="348259" y="319176"/>
                </a:lnTo>
                <a:lnTo>
                  <a:pt x="352602" y="323176"/>
                </a:lnTo>
                <a:lnTo>
                  <a:pt x="421322" y="323176"/>
                </a:lnTo>
                <a:lnTo>
                  <a:pt x="425653" y="319176"/>
                </a:lnTo>
                <a:lnTo>
                  <a:pt x="425653" y="305219"/>
                </a:lnTo>
                <a:lnTo>
                  <a:pt x="367614" y="305219"/>
                </a:lnTo>
                <a:lnTo>
                  <a:pt x="367614" y="17945"/>
                </a:lnTo>
                <a:lnTo>
                  <a:pt x="425653" y="17945"/>
                </a:lnTo>
                <a:lnTo>
                  <a:pt x="425653" y="4025"/>
                </a:lnTo>
                <a:lnTo>
                  <a:pt x="421322" y="0"/>
                </a:lnTo>
                <a:close/>
              </a:path>
              <a:path w="426084" h="323214">
                <a:moveTo>
                  <a:pt x="425653" y="17945"/>
                </a:moveTo>
                <a:lnTo>
                  <a:pt x="406298" y="17945"/>
                </a:lnTo>
                <a:lnTo>
                  <a:pt x="406298" y="305219"/>
                </a:lnTo>
                <a:lnTo>
                  <a:pt x="425653" y="305219"/>
                </a:lnTo>
                <a:lnTo>
                  <a:pt x="425653" y="17945"/>
                </a:lnTo>
                <a:close/>
              </a:path>
              <a:path w="426084" h="323214">
                <a:moveTo>
                  <a:pt x="189141" y="35902"/>
                </a:moveTo>
                <a:lnTo>
                  <a:pt x="120421" y="35902"/>
                </a:lnTo>
                <a:lnTo>
                  <a:pt x="116090" y="39928"/>
                </a:lnTo>
                <a:lnTo>
                  <a:pt x="116090" y="319176"/>
                </a:lnTo>
                <a:lnTo>
                  <a:pt x="120421" y="323176"/>
                </a:lnTo>
                <a:lnTo>
                  <a:pt x="189141" y="323176"/>
                </a:lnTo>
                <a:lnTo>
                  <a:pt x="193471" y="319176"/>
                </a:lnTo>
                <a:lnTo>
                  <a:pt x="193471" y="305219"/>
                </a:lnTo>
                <a:lnTo>
                  <a:pt x="135432" y="305219"/>
                </a:lnTo>
                <a:lnTo>
                  <a:pt x="135432" y="53860"/>
                </a:lnTo>
                <a:lnTo>
                  <a:pt x="193471" y="53860"/>
                </a:lnTo>
                <a:lnTo>
                  <a:pt x="193471" y="39928"/>
                </a:lnTo>
                <a:lnTo>
                  <a:pt x="189141" y="35902"/>
                </a:lnTo>
                <a:close/>
              </a:path>
              <a:path w="426084" h="323214">
                <a:moveTo>
                  <a:pt x="193471" y="53860"/>
                </a:moveTo>
                <a:lnTo>
                  <a:pt x="174117" y="53860"/>
                </a:lnTo>
                <a:lnTo>
                  <a:pt x="174117" y="305219"/>
                </a:lnTo>
                <a:lnTo>
                  <a:pt x="193471" y="305219"/>
                </a:lnTo>
                <a:lnTo>
                  <a:pt x="193471" y="53860"/>
                </a:lnTo>
                <a:close/>
              </a:path>
              <a:path w="426084" h="323214">
                <a:moveTo>
                  <a:pt x="305231" y="143636"/>
                </a:moveTo>
                <a:lnTo>
                  <a:pt x="236512" y="143636"/>
                </a:lnTo>
                <a:lnTo>
                  <a:pt x="232181" y="147662"/>
                </a:lnTo>
                <a:lnTo>
                  <a:pt x="232181" y="319176"/>
                </a:lnTo>
                <a:lnTo>
                  <a:pt x="236512" y="323176"/>
                </a:lnTo>
                <a:lnTo>
                  <a:pt x="305231" y="323176"/>
                </a:lnTo>
                <a:lnTo>
                  <a:pt x="309562" y="319176"/>
                </a:lnTo>
                <a:lnTo>
                  <a:pt x="309562" y="305219"/>
                </a:lnTo>
                <a:lnTo>
                  <a:pt x="251523" y="305219"/>
                </a:lnTo>
                <a:lnTo>
                  <a:pt x="251523" y="161582"/>
                </a:lnTo>
                <a:lnTo>
                  <a:pt x="309562" y="161582"/>
                </a:lnTo>
                <a:lnTo>
                  <a:pt x="309562" y="147662"/>
                </a:lnTo>
                <a:lnTo>
                  <a:pt x="305231" y="143636"/>
                </a:lnTo>
                <a:close/>
              </a:path>
              <a:path w="426084" h="323214">
                <a:moveTo>
                  <a:pt x="309562" y="161582"/>
                </a:moveTo>
                <a:lnTo>
                  <a:pt x="290207" y="161582"/>
                </a:lnTo>
                <a:lnTo>
                  <a:pt x="290207" y="305219"/>
                </a:lnTo>
                <a:lnTo>
                  <a:pt x="309562" y="305219"/>
                </a:lnTo>
                <a:lnTo>
                  <a:pt x="309562" y="161582"/>
                </a:lnTo>
                <a:close/>
              </a:path>
              <a:path w="426084" h="323214">
                <a:moveTo>
                  <a:pt x="73050" y="197497"/>
                </a:moveTo>
                <a:lnTo>
                  <a:pt x="4330" y="197497"/>
                </a:lnTo>
                <a:lnTo>
                  <a:pt x="0" y="201523"/>
                </a:lnTo>
                <a:lnTo>
                  <a:pt x="0" y="319176"/>
                </a:lnTo>
                <a:lnTo>
                  <a:pt x="4330" y="323176"/>
                </a:lnTo>
                <a:lnTo>
                  <a:pt x="73050" y="323176"/>
                </a:lnTo>
                <a:lnTo>
                  <a:pt x="77381" y="319176"/>
                </a:lnTo>
                <a:lnTo>
                  <a:pt x="77381" y="305219"/>
                </a:lnTo>
                <a:lnTo>
                  <a:pt x="19342" y="305219"/>
                </a:lnTo>
                <a:lnTo>
                  <a:pt x="19342" y="215442"/>
                </a:lnTo>
                <a:lnTo>
                  <a:pt x="77381" y="215442"/>
                </a:lnTo>
                <a:lnTo>
                  <a:pt x="77381" y="201523"/>
                </a:lnTo>
                <a:lnTo>
                  <a:pt x="73050" y="197497"/>
                </a:lnTo>
                <a:close/>
              </a:path>
              <a:path w="426084" h="323214">
                <a:moveTo>
                  <a:pt x="77381" y="215442"/>
                </a:moveTo>
                <a:lnTo>
                  <a:pt x="58026" y="215442"/>
                </a:lnTo>
                <a:lnTo>
                  <a:pt x="58026" y="305219"/>
                </a:lnTo>
                <a:lnTo>
                  <a:pt x="77381" y="305219"/>
                </a:lnTo>
                <a:lnTo>
                  <a:pt x="77381" y="215442"/>
                </a:lnTo>
                <a:close/>
              </a:path>
            </a:pathLst>
          </a:custGeom>
          <a:solidFill>
            <a:srgbClr val="FFFFFF"/>
          </a:solidFill>
        </p:spPr>
        <p:txBody>
          <a:bodyPr wrap="square" lIns="0" tIns="0" rIns="0" bIns="0" rtlCol="0"/>
          <a:lstStyle/>
          <a:p>
            <a:pPr defTabSz="586397">
              <a:defRPr/>
            </a:pPr>
            <a:endParaRPr sz="1200">
              <a:solidFill>
                <a:prstClr val="black"/>
              </a:solidFill>
              <a:latin typeface="Anek Latin" pitchFamily="2" charset="0"/>
              <a:cs typeface="Arial" panose="020B0604020202020204" pitchFamily="34" charset="0"/>
            </a:endParaRPr>
          </a:p>
        </p:txBody>
      </p:sp>
      <p:grpSp>
        <p:nvGrpSpPr>
          <p:cNvPr id="41" name="Group 40">
            <a:extLst>
              <a:ext uri="{FF2B5EF4-FFF2-40B4-BE49-F238E27FC236}">
                <a16:creationId xmlns:a16="http://schemas.microsoft.com/office/drawing/2014/main" id="{A7E1D68A-EEF2-10D4-8C45-F33E33B0124A}"/>
              </a:ext>
            </a:extLst>
          </p:cNvPr>
          <p:cNvGrpSpPr/>
          <p:nvPr/>
        </p:nvGrpSpPr>
        <p:grpSpPr>
          <a:xfrm>
            <a:off x="11078174" y="1463666"/>
            <a:ext cx="914032" cy="914032"/>
            <a:chOff x="801227" y="2570224"/>
            <a:chExt cx="2423160" cy="2423160"/>
          </a:xfrm>
        </p:grpSpPr>
        <p:sp>
          <p:nvSpPr>
            <p:cNvPr id="42" name="object 18">
              <a:extLst>
                <a:ext uri="{FF2B5EF4-FFF2-40B4-BE49-F238E27FC236}">
                  <a16:creationId xmlns:a16="http://schemas.microsoft.com/office/drawing/2014/main" id="{016EA2AF-35FF-5555-F656-7379509FCD28}"/>
                </a:ext>
              </a:extLst>
            </p:cNvPr>
            <p:cNvSpPr/>
            <p:nvPr/>
          </p:nvSpPr>
          <p:spPr>
            <a:xfrm>
              <a:off x="801227" y="2570224"/>
              <a:ext cx="2423160" cy="2423160"/>
            </a:xfrm>
            <a:custGeom>
              <a:avLst/>
              <a:gdLst/>
              <a:ahLst/>
              <a:cxnLst/>
              <a:rect l="l" t="t" r="r" b="b"/>
              <a:pathLst>
                <a:path w="2423160" h="2423160">
                  <a:moveTo>
                    <a:pt x="1211313" y="0"/>
                  </a:moveTo>
                  <a:lnTo>
                    <a:pt x="1162595" y="961"/>
                  </a:lnTo>
                  <a:lnTo>
                    <a:pt x="1114365" y="3823"/>
                  </a:lnTo>
                  <a:lnTo>
                    <a:pt x="1066660" y="8547"/>
                  </a:lnTo>
                  <a:lnTo>
                    <a:pt x="1019515" y="15099"/>
                  </a:lnTo>
                  <a:lnTo>
                    <a:pt x="972967" y="23442"/>
                  </a:lnTo>
                  <a:lnTo>
                    <a:pt x="927052" y="33539"/>
                  </a:lnTo>
                  <a:lnTo>
                    <a:pt x="881806" y="45355"/>
                  </a:lnTo>
                  <a:lnTo>
                    <a:pt x="837266" y="58854"/>
                  </a:lnTo>
                  <a:lnTo>
                    <a:pt x="793467" y="73999"/>
                  </a:lnTo>
                  <a:lnTo>
                    <a:pt x="750446" y="90753"/>
                  </a:lnTo>
                  <a:lnTo>
                    <a:pt x="708239" y="109082"/>
                  </a:lnTo>
                  <a:lnTo>
                    <a:pt x="666883" y="128948"/>
                  </a:lnTo>
                  <a:lnTo>
                    <a:pt x="626412" y="150316"/>
                  </a:lnTo>
                  <a:lnTo>
                    <a:pt x="586864" y="173149"/>
                  </a:lnTo>
                  <a:lnTo>
                    <a:pt x="548275" y="197411"/>
                  </a:lnTo>
                  <a:lnTo>
                    <a:pt x="510680" y="223066"/>
                  </a:lnTo>
                  <a:lnTo>
                    <a:pt x="474117" y="250078"/>
                  </a:lnTo>
                  <a:lnTo>
                    <a:pt x="438620" y="278411"/>
                  </a:lnTo>
                  <a:lnTo>
                    <a:pt x="404228" y="308028"/>
                  </a:lnTo>
                  <a:lnTo>
                    <a:pt x="370975" y="338893"/>
                  </a:lnTo>
                  <a:lnTo>
                    <a:pt x="338897" y="370970"/>
                  </a:lnTo>
                  <a:lnTo>
                    <a:pt x="308032" y="404223"/>
                  </a:lnTo>
                  <a:lnTo>
                    <a:pt x="278415" y="438615"/>
                  </a:lnTo>
                  <a:lnTo>
                    <a:pt x="250082" y="474111"/>
                  </a:lnTo>
                  <a:lnTo>
                    <a:pt x="223070" y="510675"/>
                  </a:lnTo>
                  <a:lnTo>
                    <a:pt x="197415" y="548269"/>
                  </a:lnTo>
                  <a:lnTo>
                    <a:pt x="173152" y="586858"/>
                  </a:lnTo>
                  <a:lnTo>
                    <a:pt x="150319" y="626406"/>
                  </a:lnTo>
                  <a:lnTo>
                    <a:pt x="128951" y="666877"/>
                  </a:lnTo>
                  <a:lnTo>
                    <a:pt x="109084" y="708234"/>
                  </a:lnTo>
                  <a:lnTo>
                    <a:pt x="90755" y="750441"/>
                  </a:lnTo>
                  <a:lnTo>
                    <a:pt x="74000" y="793462"/>
                  </a:lnTo>
                  <a:lnTo>
                    <a:pt x="58855" y="837261"/>
                  </a:lnTo>
                  <a:lnTo>
                    <a:pt x="45356" y="881802"/>
                  </a:lnTo>
                  <a:lnTo>
                    <a:pt x="33540" y="927048"/>
                  </a:lnTo>
                  <a:lnTo>
                    <a:pt x="23442" y="972963"/>
                  </a:lnTo>
                  <a:lnTo>
                    <a:pt x="15099" y="1019512"/>
                  </a:lnTo>
                  <a:lnTo>
                    <a:pt x="8547" y="1066657"/>
                  </a:lnTo>
                  <a:lnTo>
                    <a:pt x="3823" y="1114363"/>
                  </a:lnTo>
                  <a:lnTo>
                    <a:pt x="961" y="1162594"/>
                  </a:lnTo>
                  <a:lnTo>
                    <a:pt x="0" y="1211313"/>
                  </a:lnTo>
                  <a:lnTo>
                    <a:pt x="961" y="1260032"/>
                  </a:lnTo>
                  <a:lnTo>
                    <a:pt x="3823" y="1308262"/>
                  </a:lnTo>
                  <a:lnTo>
                    <a:pt x="8547" y="1355968"/>
                  </a:lnTo>
                  <a:lnTo>
                    <a:pt x="15099" y="1403113"/>
                  </a:lnTo>
                  <a:lnTo>
                    <a:pt x="23442" y="1449662"/>
                  </a:lnTo>
                  <a:lnTo>
                    <a:pt x="33540" y="1495577"/>
                  </a:lnTo>
                  <a:lnTo>
                    <a:pt x="45356" y="1540823"/>
                  </a:lnTo>
                  <a:lnTo>
                    <a:pt x="58855" y="1585363"/>
                  </a:lnTo>
                  <a:lnTo>
                    <a:pt x="74000" y="1629162"/>
                  </a:lnTo>
                  <a:lnTo>
                    <a:pt x="90755" y="1672183"/>
                  </a:lnTo>
                  <a:lnTo>
                    <a:pt x="109084" y="1714389"/>
                  </a:lnTo>
                  <a:lnTo>
                    <a:pt x="128951" y="1755746"/>
                  </a:lnTo>
                  <a:lnTo>
                    <a:pt x="150319" y="1796216"/>
                  </a:lnTo>
                  <a:lnTo>
                    <a:pt x="173152" y="1835764"/>
                  </a:lnTo>
                  <a:lnTo>
                    <a:pt x="197415" y="1874353"/>
                  </a:lnTo>
                  <a:lnTo>
                    <a:pt x="223070" y="1911947"/>
                  </a:lnTo>
                  <a:lnTo>
                    <a:pt x="250082" y="1948510"/>
                  </a:lnTo>
                  <a:lnTo>
                    <a:pt x="278415" y="1984005"/>
                  </a:lnTo>
                  <a:lnTo>
                    <a:pt x="308032" y="2018397"/>
                  </a:lnTo>
                  <a:lnTo>
                    <a:pt x="338897" y="2051650"/>
                  </a:lnTo>
                  <a:lnTo>
                    <a:pt x="370975" y="2083726"/>
                  </a:lnTo>
                  <a:lnTo>
                    <a:pt x="404228" y="2114591"/>
                  </a:lnTo>
                  <a:lnTo>
                    <a:pt x="438620" y="2144207"/>
                  </a:lnTo>
                  <a:lnTo>
                    <a:pt x="474117" y="2172539"/>
                  </a:lnTo>
                  <a:lnTo>
                    <a:pt x="510680" y="2199551"/>
                  </a:lnTo>
                  <a:lnTo>
                    <a:pt x="548275" y="2225205"/>
                  </a:lnTo>
                  <a:lnTo>
                    <a:pt x="586864" y="2249467"/>
                  </a:lnTo>
                  <a:lnTo>
                    <a:pt x="626412" y="2272300"/>
                  </a:lnTo>
                  <a:lnTo>
                    <a:pt x="666883" y="2293667"/>
                  </a:lnTo>
                  <a:lnTo>
                    <a:pt x="708239" y="2313533"/>
                  </a:lnTo>
                  <a:lnTo>
                    <a:pt x="750446" y="2331861"/>
                  </a:lnTo>
                  <a:lnTo>
                    <a:pt x="793467" y="2348616"/>
                  </a:lnTo>
                  <a:lnTo>
                    <a:pt x="837266" y="2363760"/>
                  </a:lnTo>
                  <a:lnTo>
                    <a:pt x="881806" y="2377259"/>
                  </a:lnTo>
                  <a:lnTo>
                    <a:pt x="927052" y="2389074"/>
                  </a:lnTo>
                  <a:lnTo>
                    <a:pt x="972967" y="2399172"/>
                  </a:lnTo>
                  <a:lnTo>
                    <a:pt x="1019515" y="2407514"/>
                  </a:lnTo>
                  <a:lnTo>
                    <a:pt x="1066660" y="2414066"/>
                  </a:lnTo>
                  <a:lnTo>
                    <a:pt x="1114365" y="2418790"/>
                  </a:lnTo>
                  <a:lnTo>
                    <a:pt x="1162595" y="2421652"/>
                  </a:lnTo>
                  <a:lnTo>
                    <a:pt x="1211313" y="2422613"/>
                  </a:lnTo>
                  <a:lnTo>
                    <a:pt x="1260031" y="2421652"/>
                  </a:lnTo>
                  <a:lnTo>
                    <a:pt x="1308261" y="2418790"/>
                  </a:lnTo>
                  <a:lnTo>
                    <a:pt x="1355966" y="2414066"/>
                  </a:lnTo>
                  <a:lnTo>
                    <a:pt x="1403111" y="2407514"/>
                  </a:lnTo>
                  <a:lnTo>
                    <a:pt x="1449659" y="2399172"/>
                  </a:lnTo>
                  <a:lnTo>
                    <a:pt x="1495573" y="2389074"/>
                  </a:lnTo>
                  <a:lnTo>
                    <a:pt x="1540819" y="2377259"/>
                  </a:lnTo>
                  <a:lnTo>
                    <a:pt x="1585359" y="2363760"/>
                  </a:lnTo>
                  <a:lnTo>
                    <a:pt x="1629158" y="2348616"/>
                  </a:lnTo>
                  <a:lnTo>
                    <a:pt x="1672179" y="2331861"/>
                  </a:lnTo>
                  <a:lnTo>
                    <a:pt x="1714386" y="2313533"/>
                  </a:lnTo>
                  <a:lnTo>
                    <a:pt x="1755743" y="2293667"/>
                  </a:lnTo>
                  <a:lnTo>
                    <a:pt x="1796214" y="2272300"/>
                  </a:lnTo>
                  <a:lnTo>
                    <a:pt x="1835762" y="2249467"/>
                  </a:lnTo>
                  <a:lnTo>
                    <a:pt x="1874351" y="2225205"/>
                  </a:lnTo>
                  <a:lnTo>
                    <a:pt x="1911946" y="2199551"/>
                  </a:lnTo>
                  <a:lnTo>
                    <a:pt x="1948509" y="2172539"/>
                  </a:lnTo>
                  <a:lnTo>
                    <a:pt x="1984005" y="2144207"/>
                  </a:lnTo>
                  <a:lnTo>
                    <a:pt x="2018398" y="2114591"/>
                  </a:lnTo>
                  <a:lnTo>
                    <a:pt x="2051651" y="2083726"/>
                  </a:lnTo>
                  <a:lnTo>
                    <a:pt x="2083728" y="2051650"/>
                  </a:lnTo>
                  <a:lnTo>
                    <a:pt x="2114594" y="2018397"/>
                  </a:lnTo>
                  <a:lnTo>
                    <a:pt x="2144211" y="1984005"/>
                  </a:lnTo>
                  <a:lnTo>
                    <a:pt x="2172543" y="1948510"/>
                  </a:lnTo>
                  <a:lnTo>
                    <a:pt x="2199556" y="1911947"/>
                  </a:lnTo>
                  <a:lnTo>
                    <a:pt x="2225211" y="1874353"/>
                  </a:lnTo>
                  <a:lnTo>
                    <a:pt x="2249474" y="1835764"/>
                  </a:lnTo>
                  <a:lnTo>
                    <a:pt x="2272307" y="1796216"/>
                  </a:lnTo>
                  <a:lnTo>
                    <a:pt x="2293675" y="1755746"/>
                  </a:lnTo>
                  <a:lnTo>
                    <a:pt x="2313542" y="1714389"/>
                  </a:lnTo>
                  <a:lnTo>
                    <a:pt x="2331871" y="1672183"/>
                  </a:lnTo>
                  <a:lnTo>
                    <a:pt x="2348626" y="1629162"/>
                  </a:lnTo>
                  <a:lnTo>
                    <a:pt x="2363771" y="1585363"/>
                  </a:lnTo>
                  <a:lnTo>
                    <a:pt x="2377269" y="1540823"/>
                  </a:lnTo>
                  <a:lnTo>
                    <a:pt x="2389086" y="1495577"/>
                  </a:lnTo>
                  <a:lnTo>
                    <a:pt x="2399183" y="1449662"/>
                  </a:lnTo>
                  <a:lnTo>
                    <a:pt x="2407526" y="1403113"/>
                  </a:lnTo>
                  <a:lnTo>
                    <a:pt x="2414078" y="1355968"/>
                  </a:lnTo>
                  <a:lnTo>
                    <a:pt x="2418803" y="1308262"/>
                  </a:lnTo>
                  <a:lnTo>
                    <a:pt x="2421664" y="1260032"/>
                  </a:lnTo>
                  <a:lnTo>
                    <a:pt x="2422626" y="1211313"/>
                  </a:lnTo>
                  <a:lnTo>
                    <a:pt x="2421576" y="1160408"/>
                  </a:lnTo>
                  <a:lnTo>
                    <a:pt x="2418452" y="1110037"/>
                  </a:lnTo>
                  <a:lnTo>
                    <a:pt x="2413295" y="1060242"/>
                  </a:lnTo>
                  <a:lnTo>
                    <a:pt x="2406149" y="1011065"/>
                  </a:lnTo>
                  <a:lnTo>
                    <a:pt x="2397052" y="962546"/>
                  </a:lnTo>
                  <a:lnTo>
                    <a:pt x="2386048" y="914728"/>
                  </a:lnTo>
                  <a:lnTo>
                    <a:pt x="2373178" y="867650"/>
                  </a:lnTo>
                  <a:lnTo>
                    <a:pt x="2358482" y="821356"/>
                  </a:lnTo>
                  <a:lnTo>
                    <a:pt x="2342002" y="775886"/>
                  </a:lnTo>
                  <a:lnTo>
                    <a:pt x="2323779" y="731282"/>
                  </a:lnTo>
                  <a:lnTo>
                    <a:pt x="2303856" y="687584"/>
                  </a:lnTo>
                  <a:lnTo>
                    <a:pt x="2282273" y="644835"/>
                  </a:lnTo>
                  <a:lnTo>
                    <a:pt x="2259071" y="603075"/>
                  </a:lnTo>
                  <a:lnTo>
                    <a:pt x="2234293" y="562347"/>
                  </a:lnTo>
                  <a:lnTo>
                    <a:pt x="2207979" y="522691"/>
                  </a:lnTo>
                  <a:lnTo>
                    <a:pt x="2180170" y="484149"/>
                  </a:lnTo>
                </a:path>
              </a:pathLst>
            </a:custGeom>
            <a:ln w="12357">
              <a:solidFill>
                <a:srgbClr val="092340"/>
              </a:solidFill>
            </a:ln>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43" name="object 19">
              <a:extLst>
                <a:ext uri="{FF2B5EF4-FFF2-40B4-BE49-F238E27FC236}">
                  <a16:creationId xmlns:a16="http://schemas.microsoft.com/office/drawing/2014/main" id="{20C00336-E13E-02CD-521F-D037B1951B80}"/>
                </a:ext>
              </a:extLst>
            </p:cNvPr>
            <p:cNvSpPr/>
            <p:nvPr/>
          </p:nvSpPr>
          <p:spPr>
            <a:xfrm>
              <a:off x="2949837" y="3024090"/>
              <a:ext cx="62865" cy="62865"/>
            </a:xfrm>
            <a:custGeom>
              <a:avLst/>
              <a:gdLst/>
              <a:ahLst/>
              <a:cxnLst/>
              <a:rect l="l" t="t" r="r" b="b"/>
              <a:pathLst>
                <a:path w="62864" h="62864">
                  <a:moveTo>
                    <a:pt x="28447" y="0"/>
                  </a:moveTo>
                  <a:lnTo>
                    <a:pt x="16532" y="3514"/>
                  </a:lnTo>
                  <a:lnTo>
                    <a:pt x="7208" y="11063"/>
                  </a:lnTo>
                  <a:lnTo>
                    <a:pt x="1392" y="21558"/>
                  </a:lnTo>
                  <a:lnTo>
                    <a:pt x="0" y="33909"/>
                  </a:lnTo>
                  <a:lnTo>
                    <a:pt x="3514" y="45824"/>
                  </a:lnTo>
                  <a:lnTo>
                    <a:pt x="11063" y="55148"/>
                  </a:lnTo>
                  <a:lnTo>
                    <a:pt x="21558" y="60964"/>
                  </a:lnTo>
                  <a:lnTo>
                    <a:pt x="33908" y="62357"/>
                  </a:lnTo>
                  <a:lnTo>
                    <a:pt x="45831" y="58841"/>
                  </a:lnTo>
                  <a:lnTo>
                    <a:pt x="55157" y="51288"/>
                  </a:lnTo>
                  <a:lnTo>
                    <a:pt x="60971" y="40793"/>
                  </a:lnTo>
                  <a:lnTo>
                    <a:pt x="62356" y="28448"/>
                  </a:lnTo>
                  <a:lnTo>
                    <a:pt x="58842" y="16525"/>
                  </a:lnTo>
                  <a:lnTo>
                    <a:pt x="51293" y="7199"/>
                  </a:lnTo>
                  <a:lnTo>
                    <a:pt x="40798" y="1385"/>
                  </a:lnTo>
                  <a:lnTo>
                    <a:pt x="28447" y="0"/>
                  </a:lnTo>
                  <a:close/>
                </a:path>
              </a:pathLst>
            </a:custGeom>
            <a:solidFill>
              <a:srgbClr val="0061AF"/>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44" name="object 20">
              <a:extLst>
                <a:ext uri="{FF2B5EF4-FFF2-40B4-BE49-F238E27FC236}">
                  <a16:creationId xmlns:a16="http://schemas.microsoft.com/office/drawing/2014/main" id="{8431C8CF-935C-ACDD-776B-7DEC7C8E09F8}"/>
                </a:ext>
              </a:extLst>
            </p:cNvPr>
            <p:cNvSpPr/>
            <p:nvPr/>
          </p:nvSpPr>
          <p:spPr>
            <a:xfrm>
              <a:off x="869541" y="2638536"/>
              <a:ext cx="2286000" cy="2286000"/>
            </a:xfrm>
            <a:custGeom>
              <a:avLst/>
              <a:gdLst/>
              <a:ahLst/>
              <a:cxnLst/>
              <a:rect l="l" t="t" r="r" b="b"/>
              <a:pathLst>
                <a:path w="2286000" h="2286000">
                  <a:moveTo>
                    <a:pt x="1143000" y="0"/>
                  </a:moveTo>
                  <a:lnTo>
                    <a:pt x="1094683" y="1002"/>
                  </a:lnTo>
                  <a:lnTo>
                    <a:pt x="1046878" y="3984"/>
                  </a:lnTo>
                  <a:lnTo>
                    <a:pt x="999623" y="8905"/>
                  </a:lnTo>
                  <a:lnTo>
                    <a:pt x="952959" y="15726"/>
                  </a:lnTo>
                  <a:lnTo>
                    <a:pt x="906925" y="24406"/>
                  </a:lnTo>
                  <a:lnTo>
                    <a:pt x="861562" y="34907"/>
                  </a:lnTo>
                  <a:lnTo>
                    <a:pt x="816907" y="47189"/>
                  </a:lnTo>
                  <a:lnTo>
                    <a:pt x="773002" y="61212"/>
                  </a:lnTo>
                  <a:lnTo>
                    <a:pt x="729886" y="76936"/>
                  </a:lnTo>
                  <a:lnTo>
                    <a:pt x="687598" y="94321"/>
                  </a:lnTo>
                  <a:lnTo>
                    <a:pt x="646179" y="113329"/>
                  </a:lnTo>
                  <a:lnTo>
                    <a:pt x="605667" y="133919"/>
                  </a:lnTo>
                  <a:lnTo>
                    <a:pt x="566103" y="156051"/>
                  </a:lnTo>
                  <a:lnTo>
                    <a:pt x="527527" y="179687"/>
                  </a:lnTo>
                  <a:lnTo>
                    <a:pt x="489977" y="204786"/>
                  </a:lnTo>
                  <a:lnTo>
                    <a:pt x="453494" y="231308"/>
                  </a:lnTo>
                  <a:lnTo>
                    <a:pt x="418117" y="259214"/>
                  </a:lnTo>
                  <a:lnTo>
                    <a:pt x="383886" y="288465"/>
                  </a:lnTo>
                  <a:lnTo>
                    <a:pt x="350840" y="319020"/>
                  </a:lnTo>
                  <a:lnTo>
                    <a:pt x="319020" y="350840"/>
                  </a:lnTo>
                  <a:lnTo>
                    <a:pt x="288465" y="383886"/>
                  </a:lnTo>
                  <a:lnTo>
                    <a:pt x="259214" y="418117"/>
                  </a:lnTo>
                  <a:lnTo>
                    <a:pt x="231308" y="453494"/>
                  </a:lnTo>
                  <a:lnTo>
                    <a:pt x="204786" y="489977"/>
                  </a:lnTo>
                  <a:lnTo>
                    <a:pt x="179687" y="527527"/>
                  </a:lnTo>
                  <a:lnTo>
                    <a:pt x="156051" y="566103"/>
                  </a:lnTo>
                  <a:lnTo>
                    <a:pt x="133919" y="605667"/>
                  </a:lnTo>
                  <a:lnTo>
                    <a:pt x="113329" y="646179"/>
                  </a:lnTo>
                  <a:lnTo>
                    <a:pt x="94321" y="687598"/>
                  </a:lnTo>
                  <a:lnTo>
                    <a:pt x="76936" y="729886"/>
                  </a:lnTo>
                  <a:lnTo>
                    <a:pt x="61212" y="773002"/>
                  </a:lnTo>
                  <a:lnTo>
                    <a:pt x="47189" y="816907"/>
                  </a:lnTo>
                  <a:lnTo>
                    <a:pt x="34907" y="861562"/>
                  </a:lnTo>
                  <a:lnTo>
                    <a:pt x="24406" y="906925"/>
                  </a:lnTo>
                  <a:lnTo>
                    <a:pt x="15726" y="952959"/>
                  </a:lnTo>
                  <a:lnTo>
                    <a:pt x="8905" y="999623"/>
                  </a:lnTo>
                  <a:lnTo>
                    <a:pt x="3984" y="1046878"/>
                  </a:lnTo>
                  <a:lnTo>
                    <a:pt x="1002" y="1094683"/>
                  </a:lnTo>
                  <a:lnTo>
                    <a:pt x="0" y="1143000"/>
                  </a:lnTo>
                  <a:lnTo>
                    <a:pt x="1002" y="1191316"/>
                  </a:lnTo>
                  <a:lnTo>
                    <a:pt x="3984" y="1239121"/>
                  </a:lnTo>
                  <a:lnTo>
                    <a:pt x="8905" y="1286376"/>
                  </a:lnTo>
                  <a:lnTo>
                    <a:pt x="15726" y="1333040"/>
                  </a:lnTo>
                  <a:lnTo>
                    <a:pt x="24406" y="1379074"/>
                  </a:lnTo>
                  <a:lnTo>
                    <a:pt x="34907" y="1424437"/>
                  </a:lnTo>
                  <a:lnTo>
                    <a:pt x="47189" y="1469092"/>
                  </a:lnTo>
                  <a:lnTo>
                    <a:pt x="61212" y="1512997"/>
                  </a:lnTo>
                  <a:lnTo>
                    <a:pt x="76936" y="1556113"/>
                  </a:lnTo>
                  <a:lnTo>
                    <a:pt x="94321" y="1598401"/>
                  </a:lnTo>
                  <a:lnTo>
                    <a:pt x="113329" y="1639820"/>
                  </a:lnTo>
                  <a:lnTo>
                    <a:pt x="133919" y="1680332"/>
                  </a:lnTo>
                  <a:lnTo>
                    <a:pt x="156051" y="1719896"/>
                  </a:lnTo>
                  <a:lnTo>
                    <a:pt x="179687" y="1758472"/>
                  </a:lnTo>
                  <a:lnTo>
                    <a:pt x="204786" y="1796022"/>
                  </a:lnTo>
                  <a:lnTo>
                    <a:pt x="231308" y="1832505"/>
                  </a:lnTo>
                  <a:lnTo>
                    <a:pt x="259214" y="1867882"/>
                  </a:lnTo>
                  <a:lnTo>
                    <a:pt x="288465" y="1902113"/>
                  </a:lnTo>
                  <a:lnTo>
                    <a:pt x="319020" y="1935159"/>
                  </a:lnTo>
                  <a:lnTo>
                    <a:pt x="350840" y="1966979"/>
                  </a:lnTo>
                  <a:lnTo>
                    <a:pt x="383886" y="1997534"/>
                  </a:lnTo>
                  <a:lnTo>
                    <a:pt x="418117" y="2026785"/>
                  </a:lnTo>
                  <a:lnTo>
                    <a:pt x="453494" y="2054691"/>
                  </a:lnTo>
                  <a:lnTo>
                    <a:pt x="489977" y="2081213"/>
                  </a:lnTo>
                  <a:lnTo>
                    <a:pt x="527527" y="2106312"/>
                  </a:lnTo>
                  <a:lnTo>
                    <a:pt x="566103" y="2129948"/>
                  </a:lnTo>
                  <a:lnTo>
                    <a:pt x="605667" y="2152080"/>
                  </a:lnTo>
                  <a:lnTo>
                    <a:pt x="646179" y="2172670"/>
                  </a:lnTo>
                  <a:lnTo>
                    <a:pt x="687598" y="2191678"/>
                  </a:lnTo>
                  <a:lnTo>
                    <a:pt x="729886" y="2209063"/>
                  </a:lnTo>
                  <a:lnTo>
                    <a:pt x="773002" y="2224787"/>
                  </a:lnTo>
                  <a:lnTo>
                    <a:pt x="816907" y="2238810"/>
                  </a:lnTo>
                  <a:lnTo>
                    <a:pt x="861562" y="2251092"/>
                  </a:lnTo>
                  <a:lnTo>
                    <a:pt x="906925" y="2261593"/>
                  </a:lnTo>
                  <a:lnTo>
                    <a:pt x="952959" y="2270273"/>
                  </a:lnTo>
                  <a:lnTo>
                    <a:pt x="999623" y="2277094"/>
                  </a:lnTo>
                  <a:lnTo>
                    <a:pt x="1046878" y="2282015"/>
                  </a:lnTo>
                  <a:lnTo>
                    <a:pt x="1094683" y="2284997"/>
                  </a:lnTo>
                  <a:lnTo>
                    <a:pt x="1143000" y="2286000"/>
                  </a:lnTo>
                  <a:lnTo>
                    <a:pt x="1191316" y="2284997"/>
                  </a:lnTo>
                  <a:lnTo>
                    <a:pt x="1239121" y="2282015"/>
                  </a:lnTo>
                  <a:lnTo>
                    <a:pt x="1286376" y="2277094"/>
                  </a:lnTo>
                  <a:lnTo>
                    <a:pt x="1333040" y="2270273"/>
                  </a:lnTo>
                  <a:lnTo>
                    <a:pt x="1379074" y="2261593"/>
                  </a:lnTo>
                  <a:lnTo>
                    <a:pt x="1424437" y="2251092"/>
                  </a:lnTo>
                  <a:lnTo>
                    <a:pt x="1469092" y="2238810"/>
                  </a:lnTo>
                  <a:lnTo>
                    <a:pt x="1512997" y="2224787"/>
                  </a:lnTo>
                  <a:lnTo>
                    <a:pt x="1556113" y="2209063"/>
                  </a:lnTo>
                  <a:lnTo>
                    <a:pt x="1598401" y="2191678"/>
                  </a:lnTo>
                  <a:lnTo>
                    <a:pt x="1639820" y="2172670"/>
                  </a:lnTo>
                  <a:lnTo>
                    <a:pt x="1680332" y="2152080"/>
                  </a:lnTo>
                  <a:lnTo>
                    <a:pt x="1719896" y="2129948"/>
                  </a:lnTo>
                  <a:lnTo>
                    <a:pt x="1758472" y="2106312"/>
                  </a:lnTo>
                  <a:lnTo>
                    <a:pt x="1796022" y="2081213"/>
                  </a:lnTo>
                  <a:lnTo>
                    <a:pt x="1832505" y="2054691"/>
                  </a:lnTo>
                  <a:lnTo>
                    <a:pt x="1867882" y="2026785"/>
                  </a:lnTo>
                  <a:lnTo>
                    <a:pt x="1902113" y="1997534"/>
                  </a:lnTo>
                  <a:lnTo>
                    <a:pt x="1935159" y="1966979"/>
                  </a:lnTo>
                  <a:lnTo>
                    <a:pt x="1966979" y="1935159"/>
                  </a:lnTo>
                  <a:lnTo>
                    <a:pt x="1997534" y="1902113"/>
                  </a:lnTo>
                  <a:lnTo>
                    <a:pt x="2026785" y="1867882"/>
                  </a:lnTo>
                  <a:lnTo>
                    <a:pt x="2054691" y="1832505"/>
                  </a:lnTo>
                  <a:lnTo>
                    <a:pt x="2081213" y="1796022"/>
                  </a:lnTo>
                  <a:lnTo>
                    <a:pt x="2106312" y="1758472"/>
                  </a:lnTo>
                  <a:lnTo>
                    <a:pt x="2129948" y="1719896"/>
                  </a:lnTo>
                  <a:lnTo>
                    <a:pt x="2152080" y="1680332"/>
                  </a:lnTo>
                  <a:lnTo>
                    <a:pt x="2172670" y="1639820"/>
                  </a:lnTo>
                  <a:lnTo>
                    <a:pt x="2191678" y="1598401"/>
                  </a:lnTo>
                  <a:lnTo>
                    <a:pt x="2209063" y="1556113"/>
                  </a:lnTo>
                  <a:lnTo>
                    <a:pt x="2224787" y="1512997"/>
                  </a:lnTo>
                  <a:lnTo>
                    <a:pt x="2238810" y="1469092"/>
                  </a:lnTo>
                  <a:lnTo>
                    <a:pt x="2251092" y="1424437"/>
                  </a:lnTo>
                  <a:lnTo>
                    <a:pt x="2261593" y="1379074"/>
                  </a:lnTo>
                  <a:lnTo>
                    <a:pt x="2270273" y="1333040"/>
                  </a:lnTo>
                  <a:lnTo>
                    <a:pt x="2277094" y="1286376"/>
                  </a:lnTo>
                  <a:lnTo>
                    <a:pt x="2282015" y="1239121"/>
                  </a:lnTo>
                  <a:lnTo>
                    <a:pt x="2284997" y="1191316"/>
                  </a:lnTo>
                  <a:lnTo>
                    <a:pt x="2286000" y="1143000"/>
                  </a:lnTo>
                  <a:lnTo>
                    <a:pt x="2284997" y="1094683"/>
                  </a:lnTo>
                  <a:lnTo>
                    <a:pt x="2282015" y="1046878"/>
                  </a:lnTo>
                  <a:lnTo>
                    <a:pt x="2277094" y="999623"/>
                  </a:lnTo>
                  <a:lnTo>
                    <a:pt x="2270273" y="952959"/>
                  </a:lnTo>
                  <a:lnTo>
                    <a:pt x="2261593" y="906925"/>
                  </a:lnTo>
                  <a:lnTo>
                    <a:pt x="2251092" y="861562"/>
                  </a:lnTo>
                  <a:lnTo>
                    <a:pt x="2238810" y="816907"/>
                  </a:lnTo>
                  <a:lnTo>
                    <a:pt x="2224787" y="773002"/>
                  </a:lnTo>
                  <a:lnTo>
                    <a:pt x="2209063" y="729886"/>
                  </a:lnTo>
                  <a:lnTo>
                    <a:pt x="2191678" y="687598"/>
                  </a:lnTo>
                  <a:lnTo>
                    <a:pt x="2172670" y="646179"/>
                  </a:lnTo>
                  <a:lnTo>
                    <a:pt x="2152080" y="605667"/>
                  </a:lnTo>
                  <a:lnTo>
                    <a:pt x="2129948" y="566103"/>
                  </a:lnTo>
                  <a:lnTo>
                    <a:pt x="2106312" y="527527"/>
                  </a:lnTo>
                  <a:lnTo>
                    <a:pt x="2081213" y="489977"/>
                  </a:lnTo>
                  <a:lnTo>
                    <a:pt x="2054691" y="453494"/>
                  </a:lnTo>
                  <a:lnTo>
                    <a:pt x="2026785" y="418117"/>
                  </a:lnTo>
                  <a:lnTo>
                    <a:pt x="1997534" y="383886"/>
                  </a:lnTo>
                  <a:lnTo>
                    <a:pt x="1966979" y="350840"/>
                  </a:lnTo>
                  <a:lnTo>
                    <a:pt x="1935159" y="319020"/>
                  </a:lnTo>
                  <a:lnTo>
                    <a:pt x="1902113" y="288465"/>
                  </a:lnTo>
                  <a:lnTo>
                    <a:pt x="1867882" y="259214"/>
                  </a:lnTo>
                  <a:lnTo>
                    <a:pt x="1832505" y="231308"/>
                  </a:lnTo>
                  <a:lnTo>
                    <a:pt x="1796022" y="204786"/>
                  </a:lnTo>
                  <a:lnTo>
                    <a:pt x="1758472" y="179687"/>
                  </a:lnTo>
                  <a:lnTo>
                    <a:pt x="1719896" y="156051"/>
                  </a:lnTo>
                  <a:lnTo>
                    <a:pt x="1680332" y="133919"/>
                  </a:lnTo>
                  <a:lnTo>
                    <a:pt x="1639820" y="113329"/>
                  </a:lnTo>
                  <a:lnTo>
                    <a:pt x="1598401" y="94321"/>
                  </a:lnTo>
                  <a:lnTo>
                    <a:pt x="1556113" y="76936"/>
                  </a:lnTo>
                  <a:lnTo>
                    <a:pt x="1512997" y="61212"/>
                  </a:lnTo>
                  <a:lnTo>
                    <a:pt x="1469092" y="47189"/>
                  </a:lnTo>
                  <a:lnTo>
                    <a:pt x="1424437" y="34907"/>
                  </a:lnTo>
                  <a:lnTo>
                    <a:pt x="1379074" y="24406"/>
                  </a:lnTo>
                  <a:lnTo>
                    <a:pt x="1333040" y="15726"/>
                  </a:lnTo>
                  <a:lnTo>
                    <a:pt x="1286376" y="8905"/>
                  </a:lnTo>
                  <a:lnTo>
                    <a:pt x="1239121" y="3984"/>
                  </a:lnTo>
                  <a:lnTo>
                    <a:pt x="1191316" y="1002"/>
                  </a:lnTo>
                  <a:lnTo>
                    <a:pt x="1143000" y="0"/>
                  </a:lnTo>
                  <a:close/>
                </a:path>
              </a:pathLst>
            </a:custGeom>
            <a:solidFill>
              <a:srgbClr val="FAFAFA"/>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grpSp>
      <p:grpSp>
        <p:nvGrpSpPr>
          <p:cNvPr id="45" name="Group 44">
            <a:extLst>
              <a:ext uri="{FF2B5EF4-FFF2-40B4-BE49-F238E27FC236}">
                <a16:creationId xmlns:a16="http://schemas.microsoft.com/office/drawing/2014/main" id="{03E81E4E-F6C0-C70B-D77F-832812333269}"/>
              </a:ext>
            </a:extLst>
          </p:cNvPr>
          <p:cNvGrpSpPr/>
          <p:nvPr/>
        </p:nvGrpSpPr>
        <p:grpSpPr>
          <a:xfrm>
            <a:off x="10020569" y="1463666"/>
            <a:ext cx="914032" cy="914032"/>
            <a:chOff x="801227" y="2570224"/>
            <a:chExt cx="2423160" cy="2423160"/>
          </a:xfrm>
        </p:grpSpPr>
        <p:sp>
          <p:nvSpPr>
            <p:cNvPr id="46" name="object 18">
              <a:extLst>
                <a:ext uri="{FF2B5EF4-FFF2-40B4-BE49-F238E27FC236}">
                  <a16:creationId xmlns:a16="http://schemas.microsoft.com/office/drawing/2014/main" id="{F8E5188A-46E5-4C45-9C28-613F9DFC8A5C}"/>
                </a:ext>
              </a:extLst>
            </p:cNvPr>
            <p:cNvSpPr/>
            <p:nvPr/>
          </p:nvSpPr>
          <p:spPr>
            <a:xfrm>
              <a:off x="801227" y="2570224"/>
              <a:ext cx="2423160" cy="2423160"/>
            </a:xfrm>
            <a:custGeom>
              <a:avLst/>
              <a:gdLst/>
              <a:ahLst/>
              <a:cxnLst/>
              <a:rect l="l" t="t" r="r" b="b"/>
              <a:pathLst>
                <a:path w="2423160" h="2423160">
                  <a:moveTo>
                    <a:pt x="1211313" y="0"/>
                  </a:moveTo>
                  <a:lnTo>
                    <a:pt x="1162595" y="961"/>
                  </a:lnTo>
                  <a:lnTo>
                    <a:pt x="1114365" y="3823"/>
                  </a:lnTo>
                  <a:lnTo>
                    <a:pt x="1066660" y="8547"/>
                  </a:lnTo>
                  <a:lnTo>
                    <a:pt x="1019515" y="15099"/>
                  </a:lnTo>
                  <a:lnTo>
                    <a:pt x="972967" y="23442"/>
                  </a:lnTo>
                  <a:lnTo>
                    <a:pt x="927052" y="33539"/>
                  </a:lnTo>
                  <a:lnTo>
                    <a:pt x="881806" y="45355"/>
                  </a:lnTo>
                  <a:lnTo>
                    <a:pt x="837266" y="58854"/>
                  </a:lnTo>
                  <a:lnTo>
                    <a:pt x="793467" y="73999"/>
                  </a:lnTo>
                  <a:lnTo>
                    <a:pt x="750446" y="90753"/>
                  </a:lnTo>
                  <a:lnTo>
                    <a:pt x="708239" y="109082"/>
                  </a:lnTo>
                  <a:lnTo>
                    <a:pt x="666883" y="128948"/>
                  </a:lnTo>
                  <a:lnTo>
                    <a:pt x="626412" y="150316"/>
                  </a:lnTo>
                  <a:lnTo>
                    <a:pt x="586864" y="173149"/>
                  </a:lnTo>
                  <a:lnTo>
                    <a:pt x="548275" y="197411"/>
                  </a:lnTo>
                  <a:lnTo>
                    <a:pt x="510680" y="223066"/>
                  </a:lnTo>
                  <a:lnTo>
                    <a:pt x="474117" y="250078"/>
                  </a:lnTo>
                  <a:lnTo>
                    <a:pt x="438620" y="278411"/>
                  </a:lnTo>
                  <a:lnTo>
                    <a:pt x="404228" y="308028"/>
                  </a:lnTo>
                  <a:lnTo>
                    <a:pt x="370975" y="338893"/>
                  </a:lnTo>
                  <a:lnTo>
                    <a:pt x="338897" y="370970"/>
                  </a:lnTo>
                  <a:lnTo>
                    <a:pt x="308032" y="404223"/>
                  </a:lnTo>
                  <a:lnTo>
                    <a:pt x="278415" y="438615"/>
                  </a:lnTo>
                  <a:lnTo>
                    <a:pt x="250082" y="474111"/>
                  </a:lnTo>
                  <a:lnTo>
                    <a:pt x="223070" y="510675"/>
                  </a:lnTo>
                  <a:lnTo>
                    <a:pt x="197415" y="548269"/>
                  </a:lnTo>
                  <a:lnTo>
                    <a:pt x="173152" y="586858"/>
                  </a:lnTo>
                  <a:lnTo>
                    <a:pt x="150319" y="626406"/>
                  </a:lnTo>
                  <a:lnTo>
                    <a:pt x="128951" y="666877"/>
                  </a:lnTo>
                  <a:lnTo>
                    <a:pt x="109084" y="708234"/>
                  </a:lnTo>
                  <a:lnTo>
                    <a:pt x="90755" y="750441"/>
                  </a:lnTo>
                  <a:lnTo>
                    <a:pt x="74000" y="793462"/>
                  </a:lnTo>
                  <a:lnTo>
                    <a:pt x="58855" y="837261"/>
                  </a:lnTo>
                  <a:lnTo>
                    <a:pt x="45356" y="881802"/>
                  </a:lnTo>
                  <a:lnTo>
                    <a:pt x="33540" y="927048"/>
                  </a:lnTo>
                  <a:lnTo>
                    <a:pt x="23442" y="972963"/>
                  </a:lnTo>
                  <a:lnTo>
                    <a:pt x="15099" y="1019512"/>
                  </a:lnTo>
                  <a:lnTo>
                    <a:pt x="8547" y="1066657"/>
                  </a:lnTo>
                  <a:lnTo>
                    <a:pt x="3823" y="1114363"/>
                  </a:lnTo>
                  <a:lnTo>
                    <a:pt x="961" y="1162594"/>
                  </a:lnTo>
                  <a:lnTo>
                    <a:pt x="0" y="1211313"/>
                  </a:lnTo>
                  <a:lnTo>
                    <a:pt x="961" y="1260032"/>
                  </a:lnTo>
                  <a:lnTo>
                    <a:pt x="3823" y="1308262"/>
                  </a:lnTo>
                  <a:lnTo>
                    <a:pt x="8547" y="1355968"/>
                  </a:lnTo>
                  <a:lnTo>
                    <a:pt x="15099" y="1403113"/>
                  </a:lnTo>
                  <a:lnTo>
                    <a:pt x="23442" y="1449662"/>
                  </a:lnTo>
                  <a:lnTo>
                    <a:pt x="33540" y="1495577"/>
                  </a:lnTo>
                  <a:lnTo>
                    <a:pt x="45356" y="1540823"/>
                  </a:lnTo>
                  <a:lnTo>
                    <a:pt x="58855" y="1585363"/>
                  </a:lnTo>
                  <a:lnTo>
                    <a:pt x="74000" y="1629162"/>
                  </a:lnTo>
                  <a:lnTo>
                    <a:pt x="90755" y="1672183"/>
                  </a:lnTo>
                  <a:lnTo>
                    <a:pt x="109084" y="1714389"/>
                  </a:lnTo>
                  <a:lnTo>
                    <a:pt x="128951" y="1755746"/>
                  </a:lnTo>
                  <a:lnTo>
                    <a:pt x="150319" y="1796216"/>
                  </a:lnTo>
                  <a:lnTo>
                    <a:pt x="173152" y="1835764"/>
                  </a:lnTo>
                  <a:lnTo>
                    <a:pt x="197415" y="1874353"/>
                  </a:lnTo>
                  <a:lnTo>
                    <a:pt x="223070" y="1911947"/>
                  </a:lnTo>
                  <a:lnTo>
                    <a:pt x="250082" y="1948510"/>
                  </a:lnTo>
                  <a:lnTo>
                    <a:pt x="278415" y="1984005"/>
                  </a:lnTo>
                  <a:lnTo>
                    <a:pt x="308032" y="2018397"/>
                  </a:lnTo>
                  <a:lnTo>
                    <a:pt x="338897" y="2051650"/>
                  </a:lnTo>
                  <a:lnTo>
                    <a:pt x="370975" y="2083726"/>
                  </a:lnTo>
                  <a:lnTo>
                    <a:pt x="404228" y="2114591"/>
                  </a:lnTo>
                  <a:lnTo>
                    <a:pt x="438620" y="2144207"/>
                  </a:lnTo>
                  <a:lnTo>
                    <a:pt x="474117" y="2172539"/>
                  </a:lnTo>
                  <a:lnTo>
                    <a:pt x="510680" y="2199551"/>
                  </a:lnTo>
                  <a:lnTo>
                    <a:pt x="548275" y="2225205"/>
                  </a:lnTo>
                  <a:lnTo>
                    <a:pt x="586864" y="2249467"/>
                  </a:lnTo>
                  <a:lnTo>
                    <a:pt x="626412" y="2272300"/>
                  </a:lnTo>
                  <a:lnTo>
                    <a:pt x="666883" y="2293667"/>
                  </a:lnTo>
                  <a:lnTo>
                    <a:pt x="708239" y="2313533"/>
                  </a:lnTo>
                  <a:lnTo>
                    <a:pt x="750446" y="2331861"/>
                  </a:lnTo>
                  <a:lnTo>
                    <a:pt x="793467" y="2348616"/>
                  </a:lnTo>
                  <a:lnTo>
                    <a:pt x="837266" y="2363760"/>
                  </a:lnTo>
                  <a:lnTo>
                    <a:pt x="881806" y="2377259"/>
                  </a:lnTo>
                  <a:lnTo>
                    <a:pt x="927052" y="2389074"/>
                  </a:lnTo>
                  <a:lnTo>
                    <a:pt x="972967" y="2399172"/>
                  </a:lnTo>
                  <a:lnTo>
                    <a:pt x="1019515" y="2407514"/>
                  </a:lnTo>
                  <a:lnTo>
                    <a:pt x="1066660" y="2414066"/>
                  </a:lnTo>
                  <a:lnTo>
                    <a:pt x="1114365" y="2418790"/>
                  </a:lnTo>
                  <a:lnTo>
                    <a:pt x="1162595" y="2421652"/>
                  </a:lnTo>
                  <a:lnTo>
                    <a:pt x="1211313" y="2422613"/>
                  </a:lnTo>
                  <a:lnTo>
                    <a:pt x="1260031" y="2421652"/>
                  </a:lnTo>
                  <a:lnTo>
                    <a:pt x="1308261" y="2418790"/>
                  </a:lnTo>
                  <a:lnTo>
                    <a:pt x="1355966" y="2414066"/>
                  </a:lnTo>
                  <a:lnTo>
                    <a:pt x="1403111" y="2407514"/>
                  </a:lnTo>
                  <a:lnTo>
                    <a:pt x="1449659" y="2399172"/>
                  </a:lnTo>
                  <a:lnTo>
                    <a:pt x="1495573" y="2389074"/>
                  </a:lnTo>
                  <a:lnTo>
                    <a:pt x="1540819" y="2377259"/>
                  </a:lnTo>
                  <a:lnTo>
                    <a:pt x="1585359" y="2363760"/>
                  </a:lnTo>
                  <a:lnTo>
                    <a:pt x="1629158" y="2348616"/>
                  </a:lnTo>
                  <a:lnTo>
                    <a:pt x="1672179" y="2331861"/>
                  </a:lnTo>
                  <a:lnTo>
                    <a:pt x="1714386" y="2313533"/>
                  </a:lnTo>
                  <a:lnTo>
                    <a:pt x="1755743" y="2293667"/>
                  </a:lnTo>
                  <a:lnTo>
                    <a:pt x="1796214" y="2272300"/>
                  </a:lnTo>
                  <a:lnTo>
                    <a:pt x="1835762" y="2249467"/>
                  </a:lnTo>
                  <a:lnTo>
                    <a:pt x="1874351" y="2225205"/>
                  </a:lnTo>
                  <a:lnTo>
                    <a:pt x="1911946" y="2199551"/>
                  </a:lnTo>
                  <a:lnTo>
                    <a:pt x="1948509" y="2172539"/>
                  </a:lnTo>
                  <a:lnTo>
                    <a:pt x="1984005" y="2144207"/>
                  </a:lnTo>
                  <a:lnTo>
                    <a:pt x="2018398" y="2114591"/>
                  </a:lnTo>
                  <a:lnTo>
                    <a:pt x="2051651" y="2083726"/>
                  </a:lnTo>
                  <a:lnTo>
                    <a:pt x="2083728" y="2051650"/>
                  </a:lnTo>
                  <a:lnTo>
                    <a:pt x="2114594" y="2018397"/>
                  </a:lnTo>
                  <a:lnTo>
                    <a:pt x="2144211" y="1984005"/>
                  </a:lnTo>
                  <a:lnTo>
                    <a:pt x="2172543" y="1948510"/>
                  </a:lnTo>
                  <a:lnTo>
                    <a:pt x="2199556" y="1911947"/>
                  </a:lnTo>
                  <a:lnTo>
                    <a:pt x="2225211" y="1874353"/>
                  </a:lnTo>
                  <a:lnTo>
                    <a:pt x="2249474" y="1835764"/>
                  </a:lnTo>
                  <a:lnTo>
                    <a:pt x="2272307" y="1796216"/>
                  </a:lnTo>
                  <a:lnTo>
                    <a:pt x="2293675" y="1755746"/>
                  </a:lnTo>
                  <a:lnTo>
                    <a:pt x="2313542" y="1714389"/>
                  </a:lnTo>
                  <a:lnTo>
                    <a:pt x="2331871" y="1672183"/>
                  </a:lnTo>
                  <a:lnTo>
                    <a:pt x="2348626" y="1629162"/>
                  </a:lnTo>
                  <a:lnTo>
                    <a:pt x="2363771" y="1585363"/>
                  </a:lnTo>
                  <a:lnTo>
                    <a:pt x="2377269" y="1540823"/>
                  </a:lnTo>
                  <a:lnTo>
                    <a:pt x="2389086" y="1495577"/>
                  </a:lnTo>
                  <a:lnTo>
                    <a:pt x="2399183" y="1449662"/>
                  </a:lnTo>
                  <a:lnTo>
                    <a:pt x="2407526" y="1403113"/>
                  </a:lnTo>
                  <a:lnTo>
                    <a:pt x="2414078" y="1355968"/>
                  </a:lnTo>
                  <a:lnTo>
                    <a:pt x="2418803" y="1308262"/>
                  </a:lnTo>
                  <a:lnTo>
                    <a:pt x="2421664" y="1260032"/>
                  </a:lnTo>
                  <a:lnTo>
                    <a:pt x="2422626" y="1211313"/>
                  </a:lnTo>
                  <a:lnTo>
                    <a:pt x="2421576" y="1160408"/>
                  </a:lnTo>
                  <a:lnTo>
                    <a:pt x="2418452" y="1110037"/>
                  </a:lnTo>
                  <a:lnTo>
                    <a:pt x="2413295" y="1060242"/>
                  </a:lnTo>
                  <a:lnTo>
                    <a:pt x="2406149" y="1011065"/>
                  </a:lnTo>
                  <a:lnTo>
                    <a:pt x="2397052" y="962546"/>
                  </a:lnTo>
                  <a:lnTo>
                    <a:pt x="2386048" y="914728"/>
                  </a:lnTo>
                  <a:lnTo>
                    <a:pt x="2373178" y="867650"/>
                  </a:lnTo>
                  <a:lnTo>
                    <a:pt x="2358482" y="821356"/>
                  </a:lnTo>
                  <a:lnTo>
                    <a:pt x="2342002" y="775886"/>
                  </a:lnTo>
                  <a:lnTo>
                    <a:pt x="2323779" y="731282"/>
                  </a:lnTo>
                  <a:lnTo>
                    <a:pt x="2303856" y="687584"/>
                  </a:lnTo>
                  <a:lnTo>
                    <a:pt x="2282273" y="644835"/>
                  </a:lnTo>
                  <a:lnTo>
                    <a:pt x="2259071" y="603075"/>
                  </a:lnTo>
                  <a:lnTo>
                    <a:pt x="2234293" y="562347"/>
                  </a:lnTo>
                  <a:lnTo>
                    <a:pt x="2207979" y="522691"/>
                  </a:lnTo>
                  <a:lnTo>
                    <a:pt x="2180170" y="484149"/>
                  </a:lnTo>
                </a:path>
              </a:pathLst>
            </a:custGeom>
            <a:ln w="12357">
              <a:solidFill>
                <a:srgbClr val="092340"/>
              </a:solidFill>
            </a:ln>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47" name="object 19">
              <a:extLst>
                <a:ext uri="{FF2B5EF4-FFF2-40B4-BE49-F238E27FC236}">
                  <a16:creationId xmlns:a16="http://schemas.microsoft.com/office/drawing/2014/main" id="{221DE832-0C89-9133-0354-009B715B6456}"/>
                </a:ext>
              </a:extLst>
            </p:cNvPr>
            <p:cNvSpPr/>
            <p:nvPr/>
          </p:nvSpPr>
          <p:spPr>
            <a:xfrm>
              <a:off x="2949837" y="3024090"/>
              <a:ext cx="62865" cy="62865"/>
            </a:xfrm>
            <a:custGeom>
              <a:avLst/>
              <a:gdLst/>
              <a:ahLst/>
              <a:cxnLst/>
              <a:rect l="l" t="t" r="r" b="b"/>
              <a:pathLst>
                <a:path w="62864" h="62864">
                  <a:moveTo>
                    <a:pt x="28447" y="0"/>
                  </a:moveTo>
                  <a:lnTo>
                    <a:pt x="16532" y="3514"/>
                  </a:lnTo>
                  <a:lnTo>
                    <a:pt x="7208" y="11063"/>
                  </a:lnTo>
                  <a:lnTo>
                    <a:pt x="1392" y="21558"/>
                  </a:lnTo>
                  <a:lnTo>
                    <a:pt x="0" y="33909"/>
                  </a:lnTo>
                  <a:lnTo>
                    <a:pt x="3514" y="45824"/>
                  </a:lnTo>
                  <a:lnTo>
                    <a:pt x="11063" y="55148"/>
                  </a:lnTo>
                  <a:lnTo>
                    <a:pt x="21558" y="60964"/>
                  </a:lnTo>
                  <a:lnTo>
                    <a:pt x="33908" y="62357"/>
                  </a:lnTo>
                  <a:lnTo>
                    <a:pt x="45831" y="58841"/>
                  </a:lnTo>
                  <a:lnTo>
                    <a:pt x="55157" y="51288"/>
                  </a:lnTo>
                  <a:lnTo>
                    <a:pt x="60971" y="40793"/>
                  </a:lnTo>
                  <a:lnTo>
                    <a:pt x="62356" y="28448"/>
                  </a:lnTo>
                  <a:lnTo>
                    <a:pt x="58842" y="16525"/>
                  </a:lnTo>
                  <a:lnTo>
                    <a:pt x="51293" y="7199"/>
                  </a:lnTo>
                  <a:lnTo>
                    <a:pt x="40798" y="1385"/>
                  </a:lnTo>
                  <a:lnTo>
                    <a:pt x="28447" y="0"/>
                  </a:lnTo>
                  <a:close/>
                </a:path>
              </a:pathLst>
            </a:custGeom>
            <a:solidFill>
              <a:srgbClr val="00B0F0"/>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48" name="object 20">
              <a:extLst>
                <a:ext uri="{FF2B5EF4-FFF2-40B4-BE49-F238E27FC236}">
                  <a16:creationId xmlns:a16="http://schemas.microsoft.com/office/drawing/2014/main" id="{5B1CF2E1-F8E5-82E7-0C62-2FB06C2A0137}"/>
                </a:ext>
              </a:extLst>
            </p:cNvPr>
            <p:cNvSpPr/>
            <p:nvPr/>
          </p:nvSpPr>
          <p:spPr>
            <a:xfrm>
              <a:off x="869541" y="2638536"/>
              <a:ext cx="2286000" cy="2286000"/>
            </a:xfrm>
            <a:custGeom>
              <a:avLst/>
              <a:gdLst/>
              <a:ahLst/>
              <a:cxnLst/>
              <a:rect l="l" t="t" r="r" b="b"/>
              <a:pathLst>
                <a:path w="2286000" h="2286000">
                  <a:moveTo>
                    <a:pt x="1143000" y="0"/>
                  </a:moveTo>
                  <a:lnTo>
                    <a:pt x="1094683" y="1002"/>
                  </a:lnTo>
                  <a:lnTo>
                    <a:pt x="1046878" y="3984"/>
                  </a:lnTo>
                  <a:lnTo>
                    <a:pt x="999623" y="8905"/>
                  </a:lnTo>
                  <a:lnTo>
                    <a:pt x="952959" y="15726"/>
                  </a:lnTo>
                  <a:lnTo>
                    <a:pt x="906925" y="24406"/>
                  </a:lnTo>
                  <a:lnTo>
                    <a:pt x="861562" y="34907"/>
                  </a:lnTo>
                  <a:lnTo>
                    <a:pt x="816907" y="47189"/>
                  </a:lnTo>
                  <a:lnTo>
                    <a:pt x="773002" y="61212"/>
                  </a:lnTo>
                  <a:lnTo>
                    <a:pt x="729886" y="76936"/>
                  </a:lnTo>
                  <a:lnTo>
                    <a:pt x="687598" y="94321"/>
                  </a:lnTo>
                  <a:lnTo>
                    <a:pt x="646179" y="113329"/>
                  </a:lnTo>
                  <a:lnTo>
                    <a:pt x="605667" y="133919"/>
                  </a:lnTo>
                  <a:lnTo>
                    <a:pt x="566103" y="156051"/>
                  </a:lnTo>
                  <a:lnTo>
                    <a:pt x="527527" y="179687"/>
                  </a:lnTo>
                  <a:lnTo>
                    <a:pt x="489977" y="204786"/>
                  </a:lnTo>
                  <a:lnTo>
                    <a:pt x="453494" y="231308"/>
                  </a:lnTo>
                  <a:lnTo>
                    <a:pt x="418117" y="259214"/>
                  </a:lnTo>
                  <a:lnTo>
                    <a:pt x="383886" y="288465"/>
                  </a:lnTo>
                  <a:lnTo>
                    <a:pt x="350840" y="319020"/>
                  </a:lnTo>
                  <a:lnTo>
                    <a:pt x="319020" y="350840"/>
                  </a:lnTo>
                  <a:lnTo>
                    <a:pt x="288465" y="383886"/>
                  </a:lnTo>
                  <a:lnTo>
                    <a:pt x="259214" y="418117"/>
                  </a:lnTo>
                  <a:lnTo>
                    <a:pt x="231308" y="453494"/>
                  </a:lnTo>
                  <a:lnTo>
                    <a:pt x="204786" y="489977"/>
                  </a:lnTo>
                  <a:lnTo>
                    <a:pt x="179687" y="527527"/>
                  </a:lnTo>
                  <a:lnTo>
                    <a:pt x="156051" y="566103"/>
                  </a:lnTo>
                  <a:lnTo>
                    <a:pt x="133919" y="605667"/>
                  </a:lnTo>
                  <a:lnTo>
                    <a:pt x="113329" y="646179"/>
                  </a:lnTo>
                  <a:lnTo>
                    <a:pt x="94321" y="687598"/>
                  </a:lnTo>
                  <a:lnTo>
                    <a:pt x="76936" y="729886"/>
                  </a:lnTo>
                  <a:lnTo>
                    <a:pt x="61212" y="773002"/>
                  </a:lnTo>
                  <a:lnTo>
                    <a:pt x="47189" y="816907"/>
                  </a:lnTo>
                  <a:lnTo>
                    <a:pt x="34907" y="861562"/>
                  </a:lnTo>
                  <a:lnTo>
                    <a:pt x="24406" y="906925"/>
                  </a:lnTo>
                  <a:lnTo>
                    <a:pt x="15726" y="952959"/>
                  </a:lnTo>
                  <a:lnTo>
                    <a:pt x="8905" y="999623"/>
                  </a:lnTo>
                  <a:lnTo>
                    <a:pt x="3984" y="1046878"/>
                  </a:lnTo>
                  <a:lnTo>
                    <a:pt x="1002" y="1094683"/>
                  </a:lnTo>
                  <a:lnTo>
                    <a:pt x="0" y="1143000"/>
                  </a:lnTo>
                  <a:lnTo>
                    <a:pt x="1002" y="1191316"/>
                  </a:lnTo>
                  <a:lnTo>
                    <a:pt x="3984" y="1239121"/>
                  </a:lnTo>
                  <a:lnTo>
                    <a:pt x="8905" y="1286376"/>
                  </a:lnTo>
                  <a:lnTo>
                    <a:pt x="15726" y="1333040"/>
                  </a:lnTo>
                  <a:lnTo>
                    <a:pt x="24406" y="1379074"/>
                  </a:lnTo>
                  <a:lnTo>
                    <a:pt x="34907" y="1424437"/>
                  </a:lnTo>
                  <a:lnTo>
                    <a:pt x="47189" y="1469092"/>
                  </a:lnTo>
                  <a:lnTo>
                    <a:pt x="61212" y="1512997"/>
                  </a:lnTo>
                  <a:lnTo>
                    <a:pt x="76936" y="1556113"/>
                  </a:lnTo>
                  <a:lnTo>
                    <a:pt x="94321" y="1598401"/>
                  </a:lnTo>
                  <a:lnTo>
                    <a:pt x="113329" y="1639820"/>
                  </a:lnTo>
                  <a:lnTo>
                    <a:pt x="133919" y="1680332"/>
                  </a:lnTo>
                  <a:lnTo>
                    <a:pt x="156051" y="1719896"/>
                  </a:lnTo>
                  <a:lnTo>
                    <a:pt x="179687" y="1758472"/>
                  </a:lnTo>
                  <a:lnTo>
                    <a:pt x="204786" y="1796022"/>
                  </a:lnTo>
                  <a:lnTo>
                    <a:pt x="231308" y="1832505"/>
                  </a:lnTo>
                  <a:lnTo>
                    <a:pt x="259214" y="1867882"/>
                  </a:lnTo>
                  <a:lnTo>
                    <a:pt x="288465" y="1902113"/>
                  </a:lnTo>
                  <a:lnTo>
                    <a:pt x="319020" y="1935159"/>
                  </a:lnTo>
                  <a:lnTo>
                    <a:pt x="350840" y="1966979"/>
                  </a:lnTo>
                  <a:lnTo>
                    <a:pt x="383886" y="1997534"/>
                  </a:lnTo>
                  <a:lnTo>
                    <a:pt x="418117" y="2026785"/>
                  </a:lnTo>
                  <a:lnTo>
                    <a:pt x="453494" y="2054691"/>
                  </a:lnTo>
                  <a:lnTo>
                    <a:pt x="489977" y="2081213"/>
                  </a:lnTo>
                  <a:lnTo>
                    <a:pt x="527527" y="2106312"/>
                  </a:lnTo>
                  <a:lnTo>
                    <a:pt x="566103" y="2129948"/>
                  </a:lnTo>
                  <a:lnTo>
                    <a:pt x="605667" y="2152080"/>
                  </a:lnTo>
                  <a:lnTo>
                    <a:pt x="646179" y="2172670"/>
                  </a:lnTo>
                  <a:lnTo>
                    <a:pt x="687598" y="2191678"/>
                  </a:lnTo>
                  <a:lnTo>
                    <a:pt x="729886" y="2209063"/>
                  </a:lnTo>
                  <a:lnTo>
                    <a:pt x="773002" y="2224787"/>
                  </a:lnTo>
                  <a:lnTo>
                    <a:pt x="816907" y="2238810"/>
                  </a:lnTo>
                  <a:lnTo>
                    <a:pt x="861562" y="2251092"/>
                  </a:lnTo>
                  <a:lnTo>
                    <a:pt x="906925" y="2261593"/>
                  </a:lnTo>
                  <a:lnTo>
                    <a:pt x="952959" y="2270273"/>
                  </a:lnTo>
                  <a:lnTo>
                    <a:pt x="999623" y="2277094"/>
                  </a:lnTo>
                  <a:lnTo>
                    <a:pt x="1046878" y="2282015"/>
                  </a:lnTo>
                  <a:lnTo>
                    <a:pt x="1094683" y="2284997"/>
                  </a:lnTo>
                  <a:lnTo>
                    <a:pt x="1143000" y="2286000"/>
                  </a:lnTo>
                  <a:lnTo>
                    <a:pt x="1191316" y="2284997"/>
                  </a:lnTo>
                  <a:lnTo>
                    <a:pt x="1239121" y="2282015"/>
                  </a:lnTo>
                  <a:lnTo>
                    <a:pt x="1286376" y="2277094"/>
                  </a:lnTo>
                  <a:lnTo>
                    <a:pt x="1333040" y="2270273"/>
                  </a:lnTo>
                  <a:lnTo>
                    <a:pt x="1379074" y="2261593"/>
                  </a:lnTo>
                  <a:lnTo>
                    <a:pt x="1424437" y="2251092"/>
                  </a:lnTo>
                  <a:lnTo>
                    <a:pt x="1469092" y="2238810"/>
                  </a:lnTo>
                  <a:lnTo>
                    <a:pt x="1512997" y="2224787"/>
                  </a:lnTo>
                  <a:lnTo>
                    <a:pt x="1556113" y="2209063"/>
                  </a:lnTo>
                  <a:lnTo>
                    <a:pt x="1598401" y="2191678"/>
                  </a:lnTo>
                  <a:lnTo>
                    <a:pt x="1639820" y="2172670"/>
                  </a:lnTo>
                  <a:lnTo>
                    <a:pt x="1680332" y="2152080"/>
                  </a:lnTo>
                  <a:lnTo>
                    <a:pt x="1719896" y="2129948"/>
                  </a:lnTo>
                  <a:lnTo>
                    <a:pt x="1758472" y="2106312"/>
                  </a:lnTo>
                  <a:lnTo>
                    <a:pt x="1796022" y="2081213"/>
                  </a:lnTo>
                  <a:lnTo>
                    <a:pt x="1832505" y="2054691"/>
                  </a:lnTo>
                  <a:lnTo>
                    <a:pt x="1867882" y="2026785"/>
                  </a:lnTo>
                  <a:lnTo>
                    <a:pt x="1902113" y="1997534"/>
                  </a:lnTo>
                  <a:lnTo>
                    <a:pt x="1935159" y="1966979"/>
                  </a:lnTo>
                  <a:lnTo>
                    <a:pt x="1966979" y="1935159"/>
                  </a:lnTo>
                  <a:lnTo>
                    <a:pt x="1997534" y="1902113"/>
                  </a:lnTo>
                  <a:lnTo>
                    <a:pt x="2026785" y="1867882"/>
                  </a:lnTo>
                  <a:lnTo>
                    <a:pt x="2054691" y="1832505"/>
                  </a:lnTo>
                  <a:lnTo>
                    <a:pt x="2081213" y="1796022"/>
                  </a:lnTo>
                  <a:lnTo>
                    <a:pt x="2106312" y="1758472"/>
                  </a:lnTo>
                  <a:lnTo>
                    <a:pt x="2129948" y="1719896"/>
                  </a:lnTo>
                  <a:lnTo>
                    <a:pt x="2152080" y="1680332"/>
                  </a:lnTo>
                  <a:lnTo>
                    <a:pt x="2172670" y="1639820"/>
                  </a:lnTo>
                  <a:lnTo>
                    <a:pt x="2191678" y="1598401"/>
                  </a:lnTo>
                  <a:lnTo>
                    <a:pt x="2209063" y="1556113"/>
                  </a:lnTo>
                  <a:lnTo>
                    <a:pt x="2224787" y="1512997"/>
                  </a:lnTo>
                  <a:lnTo>
                    <a:pt x="2238810" y="1469092"/>
                  </a:lnTo>
                  <a:lnTo>
                    <a:pt x="2251092" y="1424437"/>
                  </a:lnTo>
                  <a:lnTo>
                    <a:pt x="2261593" y="1379074"/>
                  </a:lnTo>
                  <a:lnTo>
                    <a:pt x="2270273" y="1333040"/>
                  </a:lnTo>
                  <a:lnTo>
                    <a:pt x="2277094" y="1286376"/>
                  </a:lnTo>
                  <a:lnTo>
                    <a:pt x="2282015" y="1239121"/>
                  </a:lnTo>
                  <a:lnTo>
                    <a:pt x="2284997" y="1191316"/>
                  </a:lnTo>
                  <a:lnTo>
                    <a:pt x="2286000" y="1143000"/>
                  </a:lnTo>
                  <a:lnTo>
                    <a:pt x="2284997" y="1094683"/>
                  </a:lnTo>
                  <a:lnTo>
                    <a:pt x="2282015" y="1046878"/>
                  </a:lnTo>
                  <a:lnTo>
                    <a:pt x="2277094" y="999623"/>
                  </a:lnTo>
                  <a:lnTo>
                    <a:pt x="2270273" y="952959"/>
                  </a:lnTo>
                  <a:lnTo>
                    <a:pt x="2261593" y="906925"/>
                  </a:lnTo>
                  <a:lnTo>
                    <a:pt x="2251092" y="861562"/>
                  </a:lnTo>
                  <a:lnTo>
                    <a:pt x="2238810" y="816907"/>
                  </a:lnTo>
                  <a:lnTo>
                    <a:pt x="2224787" y="773002"/>
                  </a:lnTo>
                  <a:lnTo>
                    <a:pt x="2209063" y="729886"/>
                  </a:lnTo>
                  <a:lnTo>
                    <a:pt x="2191678" y="687598"/>
                  </a:lnTo>
                  <a:lnTo>
                    <a:pt x="2172670" y="646179"/>
                  </a:lnTo>
                  <a:lnTo>
                    <a:pt x="2152080" y="605667"/>
                  </a:lnTo>
                  <a:lnTo>
                    <a:pt x="2129948" y="566103"/>
                  </a:lnTo>
                  <a:lnTo>
                    <a:pt x="2106312" y="527527"/>
                  </a:lnTo>
                  <a:lnTo>
                    <a:pt x="2081213" y="489977"/>
                  </a:lnTo>
                  <a:lnTo>
                    <a:pt x="2054691" y="453494"/>
                  </a:lnTo>
                  <a:lnTo>
                    <a:pt x="2026785" y="418117"/>
                  </a:lnTo>
                  <a:lnTo>
                    <a:pt x="1997534" y="383886"/>
                  </a:lnTo>
                  <a:lnTo>
                    <a:pt x="1966979" y="350840"/>
                  </a:lnTo>
                  <a:lnTo>
                    <a:pt x="1935159" y="319020"/>
                  </a:lnTo>
                  <a:lnTo>
                    <a:pt x="1902113" y="288465"/>
                  </a:lnTo>
                  <a:lnTo>
                    <a:pt x="1867882" y="259214"/>
                  </a:lnTo>
                  <a:lnTo>
                    <a:pt x="1832505" y="231308"/>
                  </a:lnTo>
                  <a:lnTo>
                    <a:pt x="1796022" y="204786"/>
                  </a:lnTo>
                  <a:lnTo>
                    <a:pt x="1758472" y="179687"/>
                  </a:lnTo>
                  <a:lnTo>
                    <a:pt x="1719896" y="156051"/>
                  </a:lnTo>
                  <a:lnTo>
                    <a:pt x="1680332" y="133919"/>
                  </a:lnTo>
                  <a:lnTo>
                    <a:pt x="1639820" y="113329"/>
                  </a:lnTo>
                  <a:lnTo>
                    <a:pt x="1598401" y="94321"/>
                  </a:lnTo>
                  <a:lnTo>
                    <a:pt x="1556113" y="76936"/>
                  </a:lnTo>
                  <a:lnTo>
                    <a:pt x="1512997" y="61212"/>
                  </a:lnTo>
                  <a:lnTo>
                    <a:pt x="1469092" y="47189"/>
                  </a:lnTo>
                  <a:lnTo>
                    <a:pt x="1424437" y="34907"/>
                  </a:lnTo>
                  <a:lnTo>
                    <a:pt x="1379074" y="24406"/>
                  </a:lnTo>
                  <a:lnTo>
                    <a:pt x="1333040" y="15726"/>
                  </a:lnTo>
                  <a:lnTo>
                    <a:pt x="1286376" y="8905"/>
                  </a:lnTo>
                  <a:lnTo>
                    <a:pt x="1239121" y="3984"/>
                  </a:lnTo>
                  <a:lnTo>
                    <a:pt x="1191316" y="1002"/>
                  </a:lnTo>
                  <a:lnTo>
                    <a:pt x="1143000" y="0"/>
                  </a:lnTo>
                  <a:close/>
                </a:path>
              </a:pathLst>
            </a:custGeom>
            <a:solidFill>
              <a:srgbClr val="FAFAFA"/>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grpSp>
      <p:grpSp>
        <p:nvGrpSpPr>
          <p:cNvPr id="49" name="Group 48">
            <a:extLst>
              <a:ext uri="{FF2B5EF4-FFF2-40B4-BE49-F238E27FC236}">
                <a16:creationId xmlns:a16="http://schemas.microsoft.com/office/drawing/2014/main" id="{02DD4E6A-1B34-2E2E-7831-9ECA5E0A2679}"/>
              </a:ext>
            </a:extLst>
          </p:cNvPr>
          <p:cNvGrpSpPr/>
          <p:nvPr/>
        </p:nvGrpSpPr>
        <p:grpSpPr>
          <a:xfrm>
            <a:off x="8962965" y="1463666"/>
            <a:ext cx="914032" cy="914032"/>
            <a:chOff x="801227" y="2570224"/>
            <a:chExt cx="2423160" cy="2423160"/>
          </a:xfrm>
        </p:grpSpPr>
        <p:sp>
          <p:nvSpPr>
            <p:cNvPr id="50" name="object 18">
              <a:extLst>
                <a:ext uri="{FF2B5EF4-FFF2-40B4-BE49-F238E27FC236}">
                  <a16:creationId xmlns:a16="http://schemas.microsoft.com/office/drawing/2014/main" id="{B90D3D52-095F-8FCF-AFE5-14159CB9A49F}"/>
                </a:ext>
              </a:extLst>
            </p:cNvPr>
            <p:cNvSpPr/>
            <p:nvPr/>
          </p:nvSpPr>
          <p:spPr>
            <a:xfrm>
              <a:off x="801227" y="2570224"/>
              <a:ext cx="2423160" cy="2423160"/>
            </a:xfrm>
            <a:custGeom>
              <a:avLst/>
              <a:gdLst/>
              <a:ahLst/>
              <a:cxnLst/>
              <a:rect l="l" t="t" r="r" b="b"/>
              <a:pathLst>
                <a:path w="2423160" h="2423160">
                  <a:moveTo>
                    <a:pt x="1211313" y="0"/>
                  </a:moveTo>
                  <a:lnTo>
                    <a:pt x="1162595" y="961"/>
                  </a:lnTo>
                  <a:lnTo>
                    <a:pt x="1114365" y="3823"/>
                  </a:lnTo>
                  <a:lnTo>
                    <a:pt x="1066660" y="8547"/>
                  </a:lnTo>
                  <a:lnTo>
                    <a:pt x="1019515" y="15099"/>
                  </a:lnTo>
                  <a:lnTo>
                    <a:pt x="972967" y="23442"/>
                  </a:lnTo>
                  <a:lnTo>
                    <a:pt x="927052" y="33539"/>
                  </a:lnTo>
                  <a:lnTo>
                    <a:pt x="881806" y="45355"/>
                  </a:lnTo>
                  <a:lnTo>
                    <a:pt x="837266" y="58854"/>
                  </a:lnTo>
                  <a:lnTo>
                    <a:pt x="793467" y="73999"/>
                  </a:lnTo>
                  <a:lnTo>
                    <a:pt x="750446" y="90753"/>
                  </a:lnTo>
                  <a:lnTo>
                    <a:pt x="708239" y="109082"/>
                  </a:lnTo>
                  <a:lnTo>
                    <a:pt x="666883" y="128948"/>
                  </a:lnTo>
                  <a:lnTo>
                    <a:pt x="626412" y="150316"/>
                  </a:lnTo>
                  <a:lnTo>
                    <a:pt x="586864" y="173149"/>
                  </a:lnTo>
                  <a:lnTo>
                    <a:pt x="548275" y="197411"/>
                  </a:lnTo>
                  <a:lnTo>
                    <a:pt x="510680" y="223066"/>
                  </a:lnTo>
                  <a:lnTo>
                    <a:pt x="474117" y="250078"/>
                  </a:lnTo>
                  <a:lnTo>
                    <a:pt x="438620" y="278411"/>
                  </a:lnTo>
                  <a:lnTo>
                    <a:pt x="404228" y="308028"/>
                  </a:lnTo>
                  <a:lnTo>
                    <a:pt x="370975" y="338893"/>
                  </a:lnTo>
                  <a:lnTo>
                    <a:pt x="338897" y="370970"/>
                  </a:lnTo>
                  <a:lnTo>
                    <a:pt x="308032" y="404223"/>
                  </a:lnTo>
                  <a:lnTo>
                    <a:pt x="278415" y="438615"/>
                  </a:lnTo>
                  <a:lnTo>
                    <a:pt x="250082" y="474111"/>
                  </a:lnTo>
                  <a:lnTo>
                    <a:pt x="223070" y="510675"/>
                  </a:lnTo>
                  <a:lnTo>
                    <a:pt x="197415" y="548269"/>
                  </a:lnTo>
                  <a:lnTo>
                    <a:pt x="173152" y="586858"/>
                  </a:lnTo>
                  <a:lnTo>
                    <a:pt x="150319" y="626406"/>
                  </a:lnTo>
                  <a:lnTo>
                    <a:pt x="128951" y="666877"/>
                  </a:lnTo>
                  <a:lnTo>
                    <a:pt x="109084" y="708234"/>
                  </a:lnTo>
                  <a:lnTo>
                    <a:pt x="90755" y="750441"/>
                  </a:lnTo>
                  <a:lnTo>
                    <a:pt x="74000" y="793462"/>
                  </a:lnTo>
                  <a:lnTo>
                    <a:pt x="58855" y="837261"/>
                  </a:lnTo>
                  <a:lnTo>
                    <a:pt x="45356" y="881802"/>
                  </a:lnTo>
                  <a:lnTo>
                    <a:pt x="33540" y="927048"/>
                  </a:lnTo>
                  <a:lnTo>
                    <a:pt x="23442" y="972963"/>
                  </a:lnTo>
                  <a:lnTo>
                    <a:pt x="15099" y="1019512"/>
                  </a:lnTo>
                  <a:lnTo>
                    <a:pt x="8547" y="1066657"/>
                  </a:lnTo>
                  <a:lnTo>
                    <a:pt x="3823" y="1114363"/>
                  </a:lnTo>
                  <a:lnTo>
                    <a:pt x="961" y="1162594"/>
                  </a:lnTo>
                  <a:lnTo>
                    <a:pt x="0" y="1211313"/>
                  </a:lnTo>
                  <a:lnTo>
                    <a:pt x="961" y="1260032"/>
                  </a:lnTo>
                  <a:lnTo>
                    <a:pt x="3823" y="1308262"/>
                  </a:lnTo>
                  <a:lnTo>
                    <a:pt x="8547" y="1355968"/>
                  </a:lnTo>
                  <a:lnTo>
                    <a:pt x="15099" y="1403113"/>
                  </a:lnTo>
                  <a:lnTo>
                    <a:pt x="23442" y="1449662"/>
                  </a:lnTo>
                  <a:lnTo>
                    <a:pt x="33540" y="1495577"/>
                  </a:lnTo>
                  <a:lnTo>
                    <a:pt x="45356" y="1540823"/>
                  </a:lnTo>
                  <a:lnTo>
                    <a:pt x="58855" y="1585363"/>
                  </a:lnTo>
                  <a:lnTo>
                    <a:pt x="74000" y="1629162"/>
                  </a:lnTo>
                  <a:lnTo>
                    <a:pt x="90755" y="1672183"/>
                  </a:lnTo>
                  <a:lnTo>
                    <a:pt x="109084" y="1714389"/>
                  </a:lnTo>
                  <a:lnTo>
                    <a:pt x="128951" y="1755746"/>
                  </a:lnTo>
                  <a:lnTo>
                    <a:pt x="150319" y="1796216"/>
                  </a:lnTo>
                  <a:lnTo>
                    <a:pt x="173152" y="1835764"/>
                  </a:lnTo>
                  <a:lnTo>
                    <a:pt x="197415" y="1874353"/>
                  </a:lnTo>
                  <a:lnTo>
                    <a:pt x="223070" y="1911947"/>
                  </a:lnTo>
                  <a:lnTo>
                    <a:pt x="250082" y="1948510"/>
                  </a:lnTo>
                  <a:lnTo>
                    <a:pt x="278415" y="1984005"/>
                  </a:lnTo>
                  <a:lnTo>
                    <a:pt x="308032" y="2018397"/>
                  </a:lnTo>
                  <a:lnTo>
                    <a:pt x="338897" y="2051650"/>
                  </a:lnTo>
                  <a:lnTo>
                    <a:pt x="370975" y="2083726"/>
                  </a:lnTo>
                  <a:lnTo>
                    <a:pt x="404228" y="2114591"/>
                  </a:lnTo>
                  <a:lnTo>
                    <a:pt x="438620" y="2144207"/>
                  </a:lnTo>
                  <a:lnTo>
                    <a:pt x="474117" y="2172539"/>
                  </a:lnTo>
                  <a:lnTo>
                    <a:pt x="510680" y="2199551"/>
                  </a:lnTo>
                  <a:lnTo>
                    <a:pt x="548275" y="2225205"/>
                  </a:lnTo>
                  <a:lnTo>
                    <a:pt x="586864" y="2249467"/>
                  </a:lnTo>
                  <a:lnTo>
                    <a:pt x="626412" y="2272300"/>
                  </a:lnTo>
                  <a:lnTo>
                    <a:pt x="666883" y="2293667"/>
                  </a:lnTo>
                  <a:lnTo>
                    <a:pt x="708239" y="2313533"/>
                  </a:lnTo>
                  <a:lnTo>
                    <a:pt x="750446" y="2331861"/>
                  </a:lnTo>
                  <a:lnTo>
                    <a:pt x="793467" y="2348616"/>
                  </a:lnTo>
                  <a:lnTo>
                    <a:pt x="837266" y="2363760"/>
                  </a:lnTo>
                  <a:lnTo>
                    <a:pt x="881806" y="2377259"/>
                  </a:lnTo>
                  <a:lnTo>
                    <a:pt x="927052" y="2389074"/>
                  </a:lnTo>
                  <a:lnTo>
                    <a:pt x="972967" y="2399172"/>
                  </a:lnTo>
                  <a:lnTo>
                    <a:pt x="1019515" y="2407514"/>
                  </a:lnTo>
                  <a:lnTo>
                    <a:pt x="1066660" y="2414066"/>
                  </a:lnTo>
                  <a:lnTo>
                    <a:pt x="1114365" y="2418790"/>
                  </a:lnTo>
                  <a:lnTo>
                    <a:pt x="1162595" y="2421652"/>
                  </a:lnTo>
                  <a:lnTo>
                    <a:pt x="1211313" y="2422613"/>
                  </a:lnTo>
                  <a:lnTo>
                    <a:pt x="1260031" y="2421652"/>
                  </a:lnTo>
                  <a:lnTo>
                    <a:pt x="1308261" y="2418790"/>
                  </a:lnTo>
                  <a:lnTo>
                    <a:pt x="1355966" y="2414066"/>
                  </a:lnTo>
                  <a:lnTo>
                    <a:pt x="1403111" y="2407514"/>
                  </a:lnTo>
                  <a:lnTo>
                    <a:pt x="1449659" y="2399172"/>
                  </a:lnTo>
                  <a:lnTo>
                    <a:pt x="1495573" y="2389074"/>
                  </a:lnTo>
                  <a:lnTo>
                    <a:pt x="1540819" y="2377259"/>
                  </a:lnTo>
                  <a:lnTo>
                    <a:pt x="1585359" y="2363760"/>
                  </a:lnTo>
                  <a:lnTo>
                    <a:pt x="1629158" y="2348616"/>
                  </a:lnTo>
                  <a:lnTo>
                    <a:pt x="1672179" y="2331861"/>
                  </a:lnTo>
                  <a:lnTo>
                    <a:pt x="1714386" y="2313533"/>
                  </a:lnTo>
                  <a:lnTo>
                    <a:pt x="1755743" y="2293667"/>
                  </a:lnTo>
                  <a:lnTo>
                    <a:pt x="1796214" y="2272300"/>
                  </a:lnTo>
                  <a:lnTo>
                    <a:pt x="1835762" y="2249467"/>
                  </a:lnTo>
                  <a:lnTo>
                    <a:pt x="1874351" y="2225205"/>
                  </a:lnTo>
                  <a:lnTo>
                    <a:pt x="1911946" y="2199551"/>
                  </a:lnTo>
                  <a:lnTo>
                    <a:pt x="1948509" y="2172539"/>
                  </a:lnTo>
                  <a:lnTo>
                    <a:pt x="1984005" y="2144207"/>
                  </a:lnTo>
                  <a:lnTo>
                    <a:pt x="2018398" y="2114591"/>
                  </a:lnTo>
                  <a:lnTo>
                    <a:pt x="2051651" y="2083726"/>
                  </a:lnTo>
                  <a:lnTo>
                    <a:pt x="2083728" y="2051650"/>
                  </a:lnTo>
                  <a:lnTo>
                    <a:pt x="2114594" y="2018397"/>
                  </a:lnTo>
                  <a:lnTo>
                    <a:pt x="2144211" y="1984005"/>
                  </a:lnTo>
                  <a:lnTo>
                    <a:pt x="2172543" y="1948510"/>
                  </a:lnTo>
                  <a:lnTo>
                    <a:pt x="2199556" y="1911947"/>
                  </a:lnTo>
                  <a:lnTo>
                    <a:pt x="2225211" y="1874353"/>
                  </a:lnTo>
                  <a:lnTo>
                    <a:pt x="2249474" y="1835764"/>
                  </a:lnTo>
                  <a:lnTo>
                    <a:pt x="2272307" y="1796216"/>
                  </a:lnTo>
                  <a:lnTo>
                    <a:pt x="2293675" y="1755746"/>
                  </a:lnTo>
                  <a:lnTo>
                    <a:pt x="2313542" y="1714389"/>
                  </a:lnTo>
                  <a:lnTo>
                    <a:pt x="2331871" y="1672183"/>
                  </a:lnTo>
                  <a:lnTo>
                    <a:pt x="2348626" y="1629162"/>
                  </a:lnTo>
                  <a:lnTo>
                    <a:pt x="2363771" y="1585363"/>
                  </a:lnTo>
                  <a:lnTo>
                    <a:pt x="2377269" y="1540823"/>
                  </a:lnTo>
                  <a:lnTo>
                    <a:pt x="2389086" y="1495577"/>
                  </a:lnTo>
                  <a:lnTo>
                    <a:pt x="2399183" y="1449662"/>
                  </a:lnTo>
                  <a:lnTo>
                    <a:pt x="2407526" y="1403113"/>
                  </a:lnTo>
                  <a:lnTo>
                    <a:pt x="2414078" y="1355968"/>
                  </a:lnTo>
                  <a:lnTo>
                    <a:pt x="2418803" y="1308262"/>
                  </a:lnTo>
                  <a:lnTo>
                    <a:pt x="2421664" y="1260032"/>
                  </a:lnTo>
                  <a:lnTo>
                    <a:pt x="2422626" y="1211313"/>
                  </a:lnTo>
                  <a:lnTo>
                    <a:pt x="2421576" y="1160408"/>
                  </a:lnTo>
                  <a:lnTo>
                    <a:pt x="2418452" y="1110037"/>
                  </a:lnTo>
                  <a:lnTo>
                    <a:pt x="2413295" y="1060242"/>
                  </a:lnTo>
                  <a:lnTo>
                    <a:pt x="2406149" y="1011065"/>
                  </a:lnTo>
                  <a:lnTo>
                    <a:pt x="2397052" y="962546"/>
                  </a:lnTo>
                  <a:lnTo>
                    <a:pt x="2386048" y="914728"/>
                  </a:lnTo>
                  <a:lnTo>
                    <a:pt x="2373178" y="867650"/>
                  </a:lnTo>
                  <a:lnTo>
                    <a:pt x="2358482" y="821356"/>
                  </a:lnTo>
                  <a:lnTo>
                    <a:pt x="2342002" y="775886"/>
                  </a:lnTo>
                  <a:lnTo>
                    <a:pt x="2323779" y="731282"/>
                  </a:lnTo>
                  <a:lnTo>
                    <a:pt x="2303856" y="687584"/>
                  </a:lnTo>
                  <a:lnTo>
                    <a:pt x="2282273" y="644835"/>
                  </a:lnTo>
                  <a:lnTo>
                    <a:pt x="2259071" y="603075"/>
                  </a:lnTo>
                  <a:lnTo>
                    <a:pt x="2234293" y="562347"/>
                  </a:lnTo>
                  <a:lnTo>
                    <a:pt x="2207979" y="522691"/>
                  </a:lnTo>
                  <a:lnTo>
                    <a:pt x="2180170" y="484149"/>
                  </a:lnTo>
                </a:path>
              </a:pathLst>
            </a:custGeom>
            <a:ln w="12357">
              <a:solidFill>
                <a:srgbClr val="092340"/>
              </a:solidFill>
            </a:ln>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51" name="object 19">
              <a:extLst>
                <a:ext uri="{FF2B5EF4-FFF2-40B4-BE49-F238E27FC236}">
                  <a16:creationId xmlns:a16="http://schemas.microsoft.com/office/drawing/2014/main" id="{92D5B25C-F96F-E5B5-2EEB-9B35AB88DAD8}"/>
                </a:ext>
              </a:extLst>
            </p:cNvPr>
            <p:cNvSpPr/>
            <p:nvPr/>
          </p:nvSpPr>
          <p:spPr>
            <a:xfrm>
              <a:off x="2949837" y="3024090"/>
              <a:ext cx="62865" cy="62865"/>
            </a:xfrm>
            <a:custGeom>
              <a:avLst/>
              <a:gdLst/>
              <a:ahLst/>
              <a:cxnLst/>
              <a:rect l="l" t="t" r="r" b="b"/>
              <a:pathLst>
                <a:path w="62864" h="62864">
                  <a:moveTo>
                    <a:pt x="28447" y="0"/>
                  </a:moveTo>
                  <a:lnTo>
                    <a:pt x="16532" y="3514"/>
                  </a:lnTo>
                  <a:lnTo>
                    <a:pt x="7208" y="11063"/>
                  </a:lnTo>
                  <a:lnTo>
                    <a:pt x="1392" y="21558"/>
                  </a:lnTo>
                  <a:lnTo>
                    <a:pt x="0" y="33909"/>
                  </a:lnTo>
                  <a:lnTo>
                    <a:pt x="3514" y="45824"/>
                  </a:lnTo>
                  <a:lnTo>
                    <a:pt x="11063" y="55148"/>
                  </a:lnTo>
                  <a:lnTo>
                    <a:pt x="21558" y="60964"/>
                  </a:lnTo>
                  <a:lnTo>
                    <a:pt x="33908" y="62357"/>
                  </a:lnTo>
                  <a:lnTo>
                    <a:pt x="45831" y="58841"/>
                  </a:lnTo>
                  <a:lnTo>
                    <a:pt x="55157" y="51288"/>
                  </a:lnTo>
                  <a:lnTo>
                    <a:pt x="60971" y="40793"/>
                  </a:lnTo>
                  <a:lnTo>
                    <a:pt x="62356" y="28448"/>
                  </a:lnTo>
                  <a:lnTo>
                    <a:pt x="58842" y="16525"/>
                  </a:lnTo>
                  <a:lnTo>
                    <a:pt x="51293" y="7199"/>
                  </a:lnTo>
                  <a:lnTo>
                    <a:pt x="40798" y="1385"/>
                  </a:lnTo>
                  <a:lnTo>
                    <a:pt x="28447" y="0"/>
                  </a:lnTo>
                  <a:close/>
                </a:path>
              </a:pathLst>
            </a:custGeom>
            <a:solidFill>
              <a:srgbClr val="0061AF"/>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52" name="object 20">
              <a:extLst>
                <a:ext uri="{FF2B5EF4-FFF2-40B4-BE49-F238E27FC236}">
                  <a16:creationId xmlns:a16="http://schemas.microsoft.com/office/drawing/2014/main" id="{78EADA15-6A72-5A38-772C-2011C7DFDA58}"/>
                </a:ext>
              </a:extLst>
            </p:cNvPr>
            <p:cNvSpPr/>
            <p:nvPr/>
          </p:nvSpPr>
          <p:spPr>
            <a:xfrm>
              <a:off x="869541" y="2638536"/>
              <a:ext cx="2286000" cy="2286000"/>
            </a:xfrm>
            <a:custGeom>
              <a:avLst/>
              <a:gdLst/>
              <a:ahLst/>
              <a:cxnLst/>
              <a:rect l="l" t="t" r="r" b="b"/>
              <a:pathLst>
                <a:path w="2286000" h="2286000">
                  <a:moveTo>
                    <a:pt x="1143000" y="0"/>
                  </a:moveTo>
                  <a:lnTo>
                    <a:pt x="1094683" y="1002"/>
                  </a:lnTo>
                  <a:lnTo>
                    <a:pt x="1046878" y="3984"/>
                  </a:lnTo>
                  <a:lnTo>
                    <a:pt x="999623" y="8905"/>
                  </a:lnTo>
                  <a:lnTo>
                    <a:pt x="952959" y="15726"/>
                  </a:lnTo>
                  <a:lnTo>
                    <a:pt x="906925" y="24406"/>
                  </a:lnTo>
                  <a:lnTo>
                    <a:pt x="861562" y="34907"/>
                  </a:lnTo>
                  <a:lnTo>
                    <a:pt x="816907" y="47189"/>
                  </a:lnTo>
                  <a:lnTo>
                    <a:pt x="773002" y="61212"/>
                  </a:lnTo>
                  <a:lnTo>
                    <a:pt x="729886" y="76936"/>
                  </a:lnTo>
                  <a:lnTo>
                    <a:pt x="687598" y="94321"/>
                  </a:lnTo>
                  <a:lnTo>
                    <a:pt x="646179" y="113329"/>
                  </a:lnTo>
                  <a:lnTo>
                    <a:pt x="605667" y="133919"/>
                  </a:lnTo>
                  <a:lnTo>
                    <a:pt x="566103" y="156051"/>
                  </a:lnTo>
                  <a:lnTo>
                    <a:pt x="527527" y="179687"/>
                  </a:lnTo>
                  <a:lnTo>
                    <a:pt x="489977" y="204786"/>
                  </a:lnTo>
                  <a:lnTo>
                    <a:pt x="453494" y="231308"/>
                  </a:lnTo>
                  <a:lnTo>
                    <a:pt x="418117" y="259214"/>
                  </a:lnTo>
                  <a:lnTo>
                    <a:pt x="383886" y="288465"/>
                  </a:lnTo>
                  <a:lnTo>
                    <a:pt x="350840" y="319020"/>
                  </a:lnTo>
                  <a:lnTo>
                    <a:pt x="319020" y="350840"/>
                  </a:lnTo>
                  <a:lnTo>
                    <a:pt x="288465" y="383886"/>
                  </a:lnTo>
                  <a:lnTo>
                    <a:pt x="259214" y="418117"/>
                  </a:lnTo>
                  <a:lnTo>
                    <a:pt x="231308" y="453494"/>
                  </a:lnTo>
                  <a:lnTo>
                    <a:pt x="204786" y="489977"/>
                  </a:lnTo>
                  <a:lnTo>
                    <a:pt x="179687" y="527527"/>
                  </a:lnTo>
                  <a:lnTo>
                    <a:pt x="156051" y="566103"/>
                  </a:lnTo>
                  <a:lnTo>
                    <a:pt x="133919" y="605667"/>
                  </a:lnTo>
                  <a:lnTo>
                    <a:pt x="113329" y="646179"/>
                  </a:lnTo>
                  <a:lnTo>
                    <a:pt x="94321" y="687598"/>
                  </a:lnTo>
                  <a:lnTo>
                    <a:pt x="76936" y="729886"/>
                  </a:lnTo>
                  <a:lnTo>
                    <a:pt x="61212" y="773002"/>
                  </a:lnTo>
                  <a:lnTo>
                    <a:pt x="47189" y="816907"/>
                  </a:lnTo>
                  <a:lnTo>
                    <a:pt x="34907" y="861562"/>
                  </a:lnTo>
                  <a:lnTo>
                    <a:pt x="24406" y="906925"/>
                  </a:lnTo>
                  <a:lnTo>
                    <a:pt x="15726" y="952959"/>
                  </a:lnTo>
                  <a:lnTo>
                    <a:pt x="8905" y="999623"/>
                  </a:lnTo>
                  <a:lnTo>
                    <a:pt x="3984" y="1046878"/>
                  </a:lnTo>
                  <a:lnTo>
                    <a:pt x="1002" y="1094683"/>
                  </a:lnTo>
                  <a:lnTo>
                    <a:pt x="0" y="1143000"/>
                  </a:lnTo>
                  <a:lnTo>
                    <a:pt x="1002" y="1191316"/>
                  </a:lnTo>
                  <a:lnTo>
                    <a:pt x="3984" y="1239121"/>
                  </a:lnTo>
                  <a:lnTo>
                    <a:pt x="8905" y="1286376"/>
                  </a:lnTo>
                  <a:lnTo>
                    <a:pt x="15726" y="1333040"/>
                  </a:lnTo>
                  <a:lnTo>
                    <a:pt x="24406" y="1379074"/>
                  </a:lnTo>
                  <a:lnTo>
                    <a:pt x="34907" y="1424437"/>
                  </a:lnTo>
                  <a:lnTo>
                    <a:pt x="47189" y="1469092"/>
                  </a:lnTo>
                  <a:lnTo>
                    <a:pt x="61212" y="1512997"/>
                  </a:lnTo>
                  <a:lnTo>
                    <a:pt x="76936" y="1556113"/>
                  </a:lnTo>
                  <a:lnTo>
                    <a:pt x="94321" y="1598401"/>
                  </a:lnTo>
                  <a:lnTo>
                    <a:pt x="113329" y="1639820"/>
                  </a:lnTo>
                  <a:lnTo>
                    <a:pt x="133919" y="1680332"/>
                  </a:lnTo>
                  <a:lnTo>
                    <a:pt x="156051" y="1719896"/>
                  </a:lnTo>
                  <a:lnTo>
                    <a:pt x="179687" y="1758472"/>
                  </a:lnTo>
                  <a:lnTo>
                    <a:pt x="204786" y="1796022"/>
                  </a:lnTo>
                  <a:lnTo>
                    <a:pt x="231308" y="1832505"/>
                  </a:lnTo>
                  <a:lnTo>
                    <a:pt x="259214" y="1867882"/>
                  </a:lnTo>
                  <a:lnTo>
                    <a:pt x="288465" y="1902113"/>
                  </a:lnTo>
                  <a:lnTo>
                    <a:pt x="319020" y="1935159"/>
                  </a:lnTo>
                  <a:lnTo>
                    <a:pt x="350840" y="1966979"/>
                  </a:lnTo>
                  <a:lnTo>
                    <a:pt x="383886" y="1997534"/>
                  </a:lnTo>
                  <a:lnTo>
                    <a:pt x="418117" y="2026785"/>
                  </a:lnTo>
                  <a:lnTo>
                    <a:pt x="453494" y="2054691"/>
                  </a:lnTo>
                  <a:lnTo>
                    <a:pt x="489977" y="2081213"/>
                  </a:lnTo>
                  <a:lnTo>
                    <a:pt x="527527" y="2106312"/>
                  </a:lnTo>
                  <a:lnTo>
                    <a:pt x="566103" y="2129948"/>
                  </a:lnTo>
                  <a:lnTo>
                    <a:pt x="605667" y="2152080"/>
                  </a:lnTo>
                  <a:lnTo>
                    <a:pt x="646179" y="2172670"/>
                  </a:lnTo>
                  <a:lnTo>
                    <a:pt x="687598" y="2191678"/>
                  </a:lnTo>
                  <a:lnTo>
                    <a:pt x="729886" y="2209063"/>
                  </a:lnTo>
                  <a:lnTo>
                    <a:pt x="773002" y="2224787"/>
                  </a:lnTo>
                  <a:lnTo>
                    <a:pt x="816907" y="2238810"/>
                  </a:lnTo>
                  <a:lnTo>
                    <a:pt x="861562" y="2251092"/>
                  </a:lnTo>
                  <a:lnTo>
                    <a:pt x="906925" y="2261593"/>
                  </a:lnTo>
                  <a:lnTo>
                    <a:pt x="952959" y="2270273"/>
                  </a:lnTo>
                  <a:lnTo>
                    <a:pt x="999623" y="2277094"/>
                  </a:lnTo>
                  <a:lnTo>
                    <a:pt x="1046878" y="2282015"/>
                  </a:lnTo>
                  <a:lnTo>
                    <a:pt x="1094683" y="2284997"/>
                  </a:lnTo>
                  <a:lnTo>
                    <a:pt x="1143000" y="2286000"/>
                  </a:lnTo>
                  <a:lnTo>
                    <a:pt x="1191316" y="2284997"/>
                  </a:lnTo>
                  <a:lnTo>
                    <a:pt x="1239121" y="2282015"/>
                  </a:lnTo>
                  <a:lnTo>
                    <a:pt x="1286376" y="2277094"/>
                  </a:lnTo>
                  <a:lnTo>
                    <a:pt x="1333040" y="2270273"/>
                  </a:lnTo>
                  <a:lnTo>
                    <a:pt x="1379074" y="2261593"/>
                  </a:lnTo>
                  <a:lnTo>
                    <a:pt x="1424437" y="2251092"/>
                  </a:lnTo>
                  <a:lnTo>
                    <a:pt x="1469092" y="2238810"/>
                  </a:lnTo>
                  <a:lnTo>
                    <a:pt x="1512997" y="2224787"/>
                  </a:lnTo>
                  <a:lnTo>
                    <a:pt x="1556113" y="2209063"/>
                  </a:lnTo>
                  <a:lnTo>
                    <a:pt x="1598401" y="2191678"/>
                  </a:lnTo>
                  <a:lnTo>
                    <a:pt x="1639820" y="2172670"/>
                  </a:lnTo>
                  <a:lnTo>
                    <a:pt x="1680332" y="2152080"/>
                  </a:lnTo>
                  <a:lnTo>
                    <a:pt x="1719896" y="2129948"/>
                  </a:lnTo>
                  <a:lnTo>
                    <a:pt x="1758472" y="2106312"/>
                  </a:lnTo>
                  <a:lnTo>
                    <a:pt x="1796022" y="2081213"/>
                  </a:lnTo>
                  <a:lnTo>
                    <a:pt x="1832505" y="2054691"/>
                  </a:lnTo>
                  <a:lnTo>
                    <a:pt x="1867882" y="2026785"/>
                  </a:lnTo>
                  <a:lnTo>
                    <a:pt x="1902113" y="1997534"/>
                  </a:lnTo>
                  <a:lnTo>
                    <a:pt x="1935159" y="1966979"/>
                  </a:lnTo>
                  <a:lnTo>
                    <a:pt x="1966979" y="1935159"/>
                  </a:lnTo>
                  <a:lnTo>
                    <a:pt x="1997534" y="1902113"/>
                  </a:lnTo>
                  <a:lnTo>
                    <a:pt x="2026785" y="1867882"/>
                  </a:lnTo>
                  <a:lnTo>
                    <a:pt x="2054691" y="1832505"/>
                  </a:lnTo>
                  <a:lnTo>
                    <a:pt x="2081213" y="1796022"/>
                  </a:lnTo>
                  <a:lnTo>
                    <a:pt x="2106312" y="1758472"/>
                  </a:lnTo>
                  <a:lnTo>
                    <a:pt x="2129948" y="1719896"/>
                  </a:lnTo>
                  <a:lnTo>
                    <a:pt x="2152080" y="1680332"/>
                  </a:lnTo>
                  <a:lnTo>
                    <a:pt x="2172670" y="1639820"/>
                  </a:lnTo>
                  <a:lnTo>
                    <a:pt x="2191678" y="1598401"/>
                  </a:lnTo>
                  <a:lnTo>
                    <a:pt x="2209063" y="1556113"/>
                  </a:lnTo>
                  <a:lnTo>
                    <a:pt x="2224787" y="1512997"/>
                  </a:lnTo>
                  <a:lnTo>
                    <a:pt x="2238810" y="1469092"/>
                  </a:lnTo>
                  <a:lnTo>
                    <a:pt x="2251092" y="1424437"/>
                  </a:lnTo>
                  <a:lnTo>
                    <a:pt x="2261593" y="1379074"/>
                  </a:lnTo>
                  <a:lnTo>
                    <a:pt x="2270273" y="1333040"/>
                  </a:lnTo>
                  <a:lnTo>
                    <a:pt x="2277094" y="1286376"/>
                  </a:lnTo>
                  <a:lnTo>
                    <a:pt x="2282015" y="1239121"/>
                  </a:lnTo>
                  <a:lnTo>
                    <a:pt x="2284997" y="1191316"/>
                  </a:lnTo>
                  <a:lnTo>
                    <a:pt x="2286000" y="1143000"/>
                  </a:lnTo>
                  <a:lnTo>
                    <a:pt x="2284997" y="1094683"/>
                  </a:lnTo>
                  <a:lnTo>
                    <a:pt x="2282015" y="1046878"/>
                  </a:lnTo>
                  <a:lnTo>
                    <a:pt x="2277094" y="999623"/>
                  </a:lnTo>
                  <a:lnTo>
                    <a:pt x="2270273" y="952959"/>
                  </a:lnTo>
                  <a:lnTo>
                    <a:pt x="2261593" y="906925"/>
                  </a:lnTo>
                  <a:lnTo>
                    <a:pt x="2251092" y="861562"/>
                  </a:lnTo>
                  <a:lnTo>
                    <a:pt x="2238810" y="816907"/>
                  </a:lnTo>
                  <a:lnTo>
                    <a:pt x="2224787" y="773002"/>
                  </a:lnTo>
                  <a:lnTo>
                    <a:pt x="2209063" y="729886"/>
                  </a:lnTo>
                  <a:lnTo>
                    <a:pt x="2191678" y="687598"/>
                  </a:lnTo>
                  <a:lnTo>
                    <a:pt x="2172670" y="646179"/>
                  </a:lnTo>
                  <a:lnTo>
                    <a:pt x="2152080" y="605667"/>
                  </a:lnTo>
                  <a:lnTo>
                    <a:pt x="2129948" y="566103"/>
                  </a:lnTo>
                  <a:lnTo>
                    <a:pt x="2106312" y="527527"/>
                  </a:lnTo>
                  <a:lnTo>
                    <a:pt x="2081213" y="489977"/>
                  </a:lnTo>
                  <a:lnTo>
                    <a:pt x="2054691" y="453494"/>
                  </a:lnTo>
                  <a:lnTo>
                    <a:pt x="2026785" y="418117"/>
                  </a:lnTo>
                  <a:lnTo>
                    <a:pt x="1997534" y="383886"/>
                  </a:lnTo>
                  <a:lnTo>
                    <a:pt x="1966979" y="350840"/>
                  </a:lnTo>
                  <a:lnTo>
                    <a:pt x="1935159" y="319020"/>
                  </a:lnTo>
                  <a:lnTo>
                    <a:pt x="1902113" y="288465"/>
                  </a:lnTo>
                  <a:lnTo>
                    <a:pt x="1867882" y="259214"/>
                  </a:lnTo>
                  <a:lnTo>
                    <a:pt x="1832505" y="231308"/>
                  </a:lnTo>
                  <a:lnTo>
                    <a:pt x="1796022" y="204786"/>
                  </a:lnTo>
                  <a:lnTo>
                    <a:pt x="1758472" y="179687"/>
                  </a:lnTo>
                  <a:lnTo>
                    <a:pt x="1719896" y="156051"/>
                  </a:lnTo>
                  <a:lnTo>
                    <a:pt x="1680332" y="133919"/>
                  </a:lnTo>
                  <a:lnTo>
                    <a:pt x="1639820" y="113329"/>
                  </a:lnTo>
                  <a:lnTo>
                    <a:pt x="1598401" y="94321"/>
                  </a:lnTo>
                  <a:lnTo>
                    <a:pt x="1556113" y="76936"/>
                  </a:lnTo>
                  <a:lnTo>
                    <a:pt x="1512997" y="61212"/>
                  </a:lnTo>
                  <a:lnTo>
                    <a:pt x="1469092" y="47189"/>
                  </a:lnTo>
                  <a:lnTo>
                    <a:pt x="1424437" y="34907"/>
                  </a:lnTo>
                  <a:lnTo>
                    <a:pt x="1379074" y="24406"/>
                  </a:lnTo>
                  <a:lnTo>
                    <a:pt x="1333040" y="15726"/>
                  </a:lnTo>
                  <a:lnTo>
                    <a:pt x="1286376" y="8905"/>
                  </a:lnTo>
                  <a:lnTo>
                    <a:pt x="1239121" y="3984"/>
                  </a:lnTo>
                  <a:lnTo>
                    <a:pt x="1191316" y="1002"/>
                  </a:lnTo>
                  <a:lnTo>
                    <a:pt x="1143000" y="0"/>
                  </a:lnTo>
                  <a:close/>
                </a:path>
              </a:pathLst>
            </a:custGeom>
            <a:solidFill>
              <a:srgbClr val="FAFAFA"/>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grpSp>
      <p:pic>
        <p:nvPicPr>
          <p:cNvPr id="53" name="Picture 52">
            <a:extLst>
              <a:ext uri="{FF2B5EF4-FFF2-40B4-BE49-F238E27FC236}">
                <a16:creationId xmlns:a16="http://schemas.microsoft.com/office/drawing/2014/main" id="{F9E37377-295D-7A4F-4AB9-3840EEF93202}"/>
              </a:ext>
            </a:extLst>
          </p:cNvPr>
          <p:cNvPicPr>
            <a:picLocks noChangeAspect="1"/>
          </p:cNvPicPr>
          <p:nvPr/>
        </p:nvPicPr>
        <p:blipFill>
          <a:blip r:embed="rId3" cstate="email">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9218753" y="1550949"/>
            <a:ext cx="401870" cy="367668"/>
          </a:xfrm>
          <a:prstGeom prst="rect">
            <a:avLst/>
          </a:prstGeom>
        </p:spPr>
      </p:pic>
      <p:pic>
        <p:nvPicPr>
          <p:cNvPr id="54" name="Picture 53">
            <a:extLst>
              <a:ext uri="{FF2B5EF4-FFF2-40B4-BE49-F238E27FC236}">
                <a16:creationId xmlns:a16="http://schemas.microsoft.com/office/drawing/2014/main" id="{00D13D68-A891-9A21-AAD4-38A66C2DDF93}"/>
              </a:ext>
            </a:extLst>
          </p:cNvPr>
          <p:cNvPicPr>
            <a:picLocks noChangeAspect="1"/>
          </p:cNvPicPr>
          <p:nvPr/>
        </p:nvPicPr>
        <p:blipFill>
          <a:blip r:embed="rId5" cstate="email">
            <a:biLevel thresh="75000"/>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0331980" y="1535577"/>
            <a:ext cx="348515" cy="318854"/>
          </a:xfrm>
          <a:prstGeom prst="rect">
            <a:avLst/>
          </a:prstGeom>
        </p:spPr>
      </p:pic>
      <p:pic>
        <p:nvPicPr>
          <p:cNvPr id="55" name="Picture 54">
            <a:extLst>
              <a:ext uri="{FF2B5EF4-FFF2-40B4-BE49-F238E27FC236}">
                <a16:creationId xmlns:a16="http://schemas.microsoft.com/office/drawing/2014/main" id="{6050A41A-E329-EF4A-DCE6-9DD80442AC76}"/>
              </a:ext>
            </a:extLst>
          </p:cNvPr>
          <p:cNvPicPr>
            <a:picLocks noChangeAspect="1"/>
          </p:cNvPicPr>
          <p:nvPr/>
        </p:nvPicPr>
        <p:blipFill>
          <a:blip r:embed="rId7" cstate="email">
            <a:biLevel thresh="75000"/>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11339199" y="1535577"/>
            <a:ext cx="401870" cy="367668"/>
          </a:xfrm>
          <a:prstGeom prst="rect">
            <a:avLst/>
          </a:prstGeom>
        </p:spPr>
      </p:pic>
      <p:sp>
        <p:nvSpPr>
          <p:cNvPr id="56" name="object 13">
            <a:extLst>
              <a:ext uri="{FF2B5EF4-FFF2-40B4-BE49-F238E27FC236}">
                <a16:creationId xmlns:a16="http://schemas.microsoft.com/office/drawing/2014/main" id="{4403F3C5-4FF3-8589-7E5E-72041E42E09C}"/>
              </a:ext>
            </a:extLst>
          </p:cNvPr>
          <p:cNvSpPr txBox="1"/>
          <p:nvPr/>
        </p:nvSpPr>
        <p:spPr>
          <a:xfrm>
            <a:off x="8962965" y="1878322"/>
            <a:ext cx="871316" cy="353114"/>
          </a:xfrm>
          <a:prstGeom prst="rect">
            <a:avLst/>
          </a:prstGeom>
        </p:spPr>
        <p:txBody>
          <a:bodyPr vert="horz" wrap="square" lIns="0" tIns="44899" rIns="0" bIns="0" rtlCol="0">
            <a:spAutoFit/>
          </a:bodyPr>
          <a:lstStyle/>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Development </a:t>
            </a:r>
          </a:p>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Services</a:t>
            </a:r>
            <a:endParaRPr sz="1000">
              <a:solidFill>
                <a:schemeClr val="tx1">
                  <a:lumMod val="75000"/>
                  <a:lumOff val="25000"/>
                </a:schemeClr>
              </a:solidFill>
              <a:latin typeface="Anek Latin" pitchFamily="2" charset="0"/>
              <a:cs typeface="Arial" panose="020B0604020202020204" pitchFamily="34" charset="0"/>
            </a:endParaRPr>
          </a:p>
        </p:txBody>
      </p:sp>
      <p:sp>
        <p:nvSpPr>
          <p:cNvPr id="57" name="object 13">
            <a:extLst>
              <a:ext uri="{FF2B5EF4-FFF2-40B4-BE49-F238E27FC236}">
                <a16:creationId xmlns:a16="http://schemas.microsoft.com/office/drawing/2014/main" id="{1D18DF3F-26F2-8F82-D7DD-40D6456272AB}"/>
              </a:ext>
            </a:extLst>
          </p:cNvPr>
          <p:cNvSpPr txBox="1"/>
          <p:nvPr/>
        </p:nvSpPr>
        <p:spPr>
          <a:xfrm>
            <a:off x="10058054" y="1842881"/>
            <a:ext cx="827145" cy="353114"/>
          </a:xfrm>
          <a:prstGeom prst="rect">
            <a:avLst/>
          </a:prstGeom>
        </p:spPr>
        <p:txBody>
          <a:bodyPr vert="horz" wrap="square" lIns="0" tIns="44899" rIns="0" bIns="0" rtlCol="0">
            <a:spAutoFit/>
          </a:bodyPr>
          <a:lstStyle/>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Application Management</a:t>
            </a:r>
          </a:p>
        </p:txBody>
      </p:sp>
      <p:sp>
        <p:nvSpPr>
          <p:cNvPr id="58" name="object 13">
            <a:extLst>
              <a:ext uri="{FF2B5EF4-FFF2-40B4-BE49-F238E27FC236}">
                <a16:creationId xmlns:a16="http://schemas.microsoft.com/office/drawing/2014/main" id="{0DFA3F89-D6C2-0019-1BF8-6D7EF0F50B83}"/>
              </a:ext>
            </a:extLst>
          </p:cNvPr>
          <p:cNvSpPr txBox="1"/>
          <p:nvPr/>
        </p:nvSpPr>
        <p:spPr>
          <a:xfrm>
            <a:off x="11117616" y="1878322"/>
            <a:ext cx="871316" cy="353114"/>
          </a:xfrm>
          <a:prstGeom prst="rect">
            <a:avLst/>
          </a:prstGeom>
        </p:spPr>
        <p:txBody>
          <a:bodyPr vert="horz" wrap="square" lIns="0" tIns="44899" rIns="0" bIns="0" rtlCol="0">
            <a:spAutoFit/>
          </a:bodyPr>
          <a:lstStyle/>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 </a:t>
            </a:r>
            <a:r>
              <a:rPr lang="en-IN" sz="1000" spc="-2" err="1">
                <a:solidFill>
                  <a:schemeClr val="tx1">
                    <a:lumMod val="75000"/>
                    <a:lumOff val="25000"/>
                  </a:schemeClr>
                </a:solidFill>
                <a:latin typeface="Anek Latin" pitchFamily="2" charset="0"/>
                <a:cs typeface="Arial" panose="020B0604020202020204" pitchFamily="34" charset="0"/>
              </a:rPr>
              <a:t>Weblogic</a:t>
            </a:r>
            <a:r>
              <a:rPr lang="en-IN" sz="1000" spc="-2">
                <a:solidFill>
                  <a:schemeClr val="tx1">
                    <a:lumMod val="75000"/>
                    <a:lumOff val="25000"/>
                  </a:schemeClr>
                </a:solidFill>
                <a:latin typeface="Anek Latin" pitchFamily="2" charset="0"/>
                <a:cs typeface="Arial" panose="020B0604020202020204" pitchFamily="34" charset="0"/>
              </a:rPr>
              <a:t>, TIBCO, iOS, ELM</a:t>
            </a:r>
          </a:p>
        </p:txBody>
      </p:sp>
      <p:grpSp>
        <p:nvGrpSpPr>
          <p:cNvPr id="59" name="Group 58">
            <a:extLst>
              <a:ext uri="{FF2B5EF4-FFF2-40B4-BE49-F238E27FC236}">
                <a16:creationId xmlns:a16="http://schemas.microsoft.com/office/drawing/2014/main" id="{470B433D-C5B8-DD8D-643A-73E488861B0E}"/>
              </a:ext>
            </a:extLst>
          </p:cNvPr>
          <p:cNvGrpSpPr/>
          <p:nvPr/>
        </p:nvGrpSpPr>
        <p:grpSpPr>
          <a:xfrm>
            <a:off x="10621158" y="2360868"/>
            <a:ext cx="914032" cy="914032"/>
            <a:chOff x="801227" y="2570224"/>
            <a:chExt cx="2423160" cy="2423160"/>
          </a:xfrm>
        </p:grpSpPr>
        <p:sp>
          <p:nvSpPr>
            <p:cNvPr id="60" name="object 18">
              <a:extLst>
                <a:ext uri="{FF2B5EF4-FFF2-40B4-BE49-F238E27FC236}">
                  <a16:creationId xmlns:a16="http://schemas.microsoft.com/office/drawing/2014/main" id="{0DDC898C-6EB7-0E6A-B2EA-164F00392D29}"/>
                </a:ext>
              </a:extLst>
            </p:cNvPr>
            <p:cNvSpPr/>
            <p:nvPr/>
          </p:nvSpPr>
          <p:spPr>
            <a:xfrm>
              <a:off x="801227" y="2570224"/>
              <a:ext cx="2423160" cy="2423160"/>
            </a:xfrm>
            <a:custGeom>
              <a:avLst/>
              <a:gdLst/>
              <a:ahLst/>
              <a:cxnLst/>
              <a:rect l="l" t="t" r="r" b="b"/>
              <a:pathLst>
                <a:path w="2423160" h="2423160">
                  <a:moveTo>
                    <a:pt x="1211313" y="0"/>
                  </a:moveTo>
                  <a:lnTo>
                    <a:pt x="1162595" y="961"/>
                  </a:lnTo>
                  <a:lnTo>
                    <a:pt x="1114365" y="3823"/>
                  </a:lnTo>
                  <a:lnTo>
                    <a:pt x="1066660" y="8547"/>
                  </a:lnTo>
                  <a:lnTo>
                    <a:pt x="1019515" y="15099"/>
                  </a:lnTo>
                  <a:lnTo>
                    <a:pt x="972967" y="23442"/>
                  </a:lnTo>
                  <a:lnTo>
                    <a:pt x="927052" y="33539"/>
                  </a:lnTo>
                  <a:lnTo>
                    <a:pt x="881806" y="45355"/>
                  </a:lnTo>
                  <a:lnTo>
                    <a:pt x="837266" y="58854"/>
                  </a:lnTo>
                  <a:lnTo>
                    <a:pt x="793467" y="73999"/>
                  </a:lnTo>
                  <a:lnTo>
                    <a:pt x="750446" y="90753"/>
                  </a:lnTo>
                  <a:lnTo>
                    <a:pt x="708239" y="109082"/>
                  </a:lnTo>
                  <a:lnTo>
                    <a:pt x="666883" y="128948"/>
                  </a:lnTo>
                  <a:lnTo>
                    <a:pt x="626412" y="150316"/>
                  </a:lnTo>
                  <a:lnTo>
                    <a:pt x="586864" y="173149"/>
                  </a:lnTo>
                  <a:lnTo>
                    <a:pt x="548275" y="197411"/>
                  </a:lnTo>
                  <a:lnTo>
                    <a:pt x="510680" y="223066"/>
                  </a:lnTo>
                  <a:lnTo>
                    <a:pt x="474117" y="250078"/>
                  </a:lnTo>
                  <a:lnTo>
                    <a:pt x="438620" y="278411"/>
                  </a:lnTo>
                  <a:lnTo>
                    <a:pt x="404228" y="308028"/>
                  </a:lnTo>
                  <a:lnTo>
                    <a:pt x="370975" y="338893"/>
                  </a:lnTo>
                  <a:lnTo>
                    <a:pt x="338897" y="370970"/>
                  </a:lnTo>
                  <a:lnTo>
                    <a:pt x="308032" y="404223"/>
                  </a:lnTo>
                  <a:lnTo>
                    <a:pt x="278415" y="438615"/>
                  </a:lnTo>
                  <a:lnTo>
                    <a:pt x="250082" y="474111"/>
                  </a:lnTo>
                  <a:lnTo>
                    <a:pt x="223070" y="510675"/>
                  </a:lnTo>
                  <a:lnTo>
                    <a:pt x="197415" y="548269"/>
                  </a:lnTo>
                  <a:lnTo>
                    <a:pt x="173152" y="586858"/>
                  </a:lnTo>
                  <a:lnTo>
                    <a:pt x="150319" y="626406"/>
                  </a:lnTo>
                  <a:lnTo>
                    <a:pt x="128951" y="666877"/>
                  </a:lnTo>
                  <a:lnTo>
                    <a:pt x="109084" y="708234"/>
                  </a:lnTo>
                  <a:lnTo>
                    <a:pt x="90755" y="750441"/>
                  </a:lnTo>
                  <a:lnTo>
                    <a:pt x="74000" y="793462"/>
                  </a:lnTo>
                  <a:lnTo>
                    <a:pt x="58855" y="837261"/>
                  </a:lnTo>
                  <a:lnTo>
                    <a:pt x="45356" y="881802"/>
                  </a:lnTo>
                  <a:lnTo>
                    <a:pt x="33540" y="927048"/>
                  </a:lnTo>
                  <a:lnTo>
                    <a:pt x="23442" y="972963"/>
                  </a:lnTo>
                  <a:lnTo>
                    <a:pt x="15099" y="1019512"/>
                  </a:lnTo>
                  <a:lnTo>
                    <a:pt x="8547" y="1066657"/>
                  </a:lnTo>
                  <a:lnTo>
                    <a:pt x="3823" y="1114363"/>
                  </a:lnTo>
                  <a:lnTo>
                    <a:pt x="961" y="1162594"/>
                  </a:lnTo>
                  <a:lnTo>
                    <a:pt x="0" y="1211313"/>
                  </a:lnTo>
                  <a:lnTo>
                    <a:pt x="961" y="1260032"/>
                  </a:lnTo>
                  <a:lnTo>
                    <a:pt x="3823" y="1308262"/>
                  </a:lnTo>
                  <a:lnTo>
                    <a:pt x="8547" y="1355968"/>
                  </a:lnTo>
                  <a:lnTo>
                    <a:pt x="15099" y="1403113"/>
                  </a:lnTo>
                  <a:lnTo>
                    <a:pt x="23442" y="1449662"/>
                  </a:lnTo>
                  <a:lnTo>
                    <a:pt x="33540" y="1495577"/>
                  </a:lnTo>
                  <a:lnTo>
                    <a:pt x="45356" y="1540823"/>
                  </a:lnTo>
                  <a:lnTo>
                    <a:pt x="58855" y="1585363"/>
                  </a:lnTo>
                  <a:lnTo>
                    <a:pt x="74000" y="1629162"/>
                  </a:lnTo>
                  <a:lnTo>
                    <a:pt x="90755" y="1672183"/>
                  </a:lnTo>
                  <a:lnTo>
                    <a:pt x="109084" y="1714389"/>
                  </a:lnTo>
                  <a:lnTo>
                    <a:pt x="128951" y="1755746"/>
                  </a:lnTo>
                  <a:lnTo>
                    <a:pt x="150319" y="1796216"/>
                  </a:lnTo>
                  <a:lnTo>
                    <a:pt x="173152" y="1835764"/>
                  </a:lnTo>
                  <a:lnTo>
                    <a:pt x="197415" y="1874353"/>
                  </a:lnTo>
                  <a:lnTo>
                    <a:pt x="223070" y="1911947"/>
                  </a:lnTo>
                  <a:lnTo>
                    <a:pt x="250082" y="1948510"/>
                  </a:lnTo>
                  <a:lnTo>
                    <a:pt x="278415" y="1984005"/>
                  </a:lnTo>
                  <a:lnTo>
                    <a:pt x="308032" y="2018397"/>
                  </a:lnTo>
                  <a:lnTo>
                    <a:pt x="338897" y="2051650"/>
                  </a:lnTo>
                  <a:lnTo>
                    <a:pt x="370975" y="2083726"/>
                  </a:lnTo>
                  <a:lnTo>
                    <a:pt x="404228" y="2114591"/>
                  </a:lnTo>
                  <a:lnTo>
                    <a:pt x="438620" y="2144207"/>
                  </a:lnTo>
                  <a:lnTo>
                    <a:pt x="474117" y="2172539"/>
                  </a:lnTo>
                  <a:lnTo>
                    <a:pt x="510680" y="2199551"/>
                  </a:lnTo>
                  <a:lnTo>
                    <a:pt x="548275" y="2225205"/>
                  </a:lnTo>
                  <a:lnTo>
                    <a:pt x="586864" y="2249467"/>
                  </a:lnTo>
                  <a:lnTo>
                    <a:pt x="626412" y="2272300"/>
                  </a:lnTo>
                  <a:lnTo>
                    <a:pt x="666883" y="2293667"/>
                  </a:lnTo>
                  <a:lnTo>
                    <a:pt x="708239" y="2313533"/>
                  </a:lnTo>
                  <a:lnTo>
                    <a:pt x="750446" y="2331861"/>
                  </a:lnTo>
                  <a:lnTo>
                    <a:pt x="793467" y="2348616"/>
                  </a:lnTo>
                  <a:lnTo>
                    <a:pt x="837266" y="2363760"/>
                  </a:lnTo>
                  <a:lnTo>
                    <a:pt x="881806" y="2377259"/>
                  </a:lnTo>
                  <a:lnTo>
                    <a:pt x="927052" y="2389074"/>
                  </a:lnTo>
                  <a:lnTo>
                    <a:pt x="972967" y="2399172"/>
                  </a:lnTo>
                  <a:lnTo>
                    <a:pt x="1019515" y="2407514"/>
                  </a:lnTo>
                  <a:lnTo>
                    <a:pt x="1066660" y="2414066"/>
                  </a:lnTo>
                  <a:lnTo>
                    <a:pt x="1114365" y="2418790"/>
                  </a:lnTo>
                  <a:lnTo>
                    <a:pt x="1162595" y="2421652"/>
                  </a:lnTo>
                  <a:lnTo>
                    <a:pt x="1211313" y="2422613"/>
                  </a:lnTo>
                  <a:lnTo>
                    <a:pt x="1260031" y="2421652"/>
                  </a:lnTo>
                  <a:lnTo>
                    <a:pt x="1308261" y="2418790"/>
                  </a:lnTo>
                  <a:lnTo>
                    <a:pt x="1355966" y="2414066"/>
                  </a:lnTo>
                  <a:lnTo>
                    <a:pt x="1403111" y="2407514"/>
                  </a:lnTo>
                  <a:lnTo>
                    <a:pt x="1449659" y="2399172"/>
                  </a:lnTo>
                  <a:lnTo>
                    <a:pt x="1495573" y="2389074"/>
                  </a:lnTo>
                  <a:lnTo>
                    <a:pt x="1540819" y="2377259"/>
                  </a:lnTo>
                  <a:lnTo>
                    <a:pt x="1585359" y="2363760"/>
                  </a:lnTo>
                  <a:lnTo>
                    <a:pt x="1629158" y="2348616"/>
                  </a:lnTo>
                  <a:lnTo>
                    <a:pt x="1672179" y="2331861"/>
                  </a:lnTo>
                  <a:lnTo>
                    <a:pt x="1714386" y="2313533"/>
                  </a:lnTo>
                  <a:lnTo>
                    <a:pt x="1755743" y="2293667"/>
                  </a:lnTo>
                  <a:lnTo>
                    <a:pt x="1796214" y="2272300"/>
                  </a:lnTo>
                  <a:lnTo>
                    <a:pt x="1835762" y="2249467"/>
                  </a:lnTo>
                  <a:lnTo>
                    <a:pt x="1874351" y="2225205"/>
                  </a:lnTo>
                  <a:lnTo>
                    <a:pt x="1911946" y="2199551"/>
                  </a:lnTo>
                  <a:lnTo>
                    <a:pt x="1948509" y="2172539"/>
                  </a:lnTo>
                  <a:lnTo>
                    <a:pt x="1984005" y="2144207"/>
                  </a:lnTo>
                  <a:lnTo>
                    <a:pt x="2018398" y="2114591"/>
                  </a:lnTo>
                  <a:lnTo>
                    <a:pt x="2051651" y="2083726"/>
                  </a:lnTo>
                  <a:lnTo>
                    <a:pt x="2083728" y="2051650"/>
                  </a:lnTo>
                  <a:lnTo>
                    <a:pt x="2114594" y="2018397"/>
                  </a:lnTo>
                  <a:lnTo>
                    <a:pt x="2144211" y="1984005"/>
                  </a:lnTo>
                  <a:lnTo>
                    <a:pt x="2172543" y="1948510"/>
                  </a:lnTo>
                  <a:lnTo>
                    <a:pt x="2199556" y="1911947"/>
                  </a:lnTo>
                  <a:lnTo>
                    <a:pt x="2225211" y="1874353"/>
                  </a:lnTo>
                  <a:lnTo>
                    <a:pt x="2249474" y="1835764"/>
                  </a:lnTo>
                  <a:lnTo>
                    <a:pt x="2272307" y="1796216"/>
                  </a:lnTo>
                  <a:lnTo>
                    <a:pt x="2293675" y="1755746"/>
                  </a:lnTo>
                  <a:lnTo>
                    <a:pt x="2313542" y="1714389"/>
                  </a:lnTo>
                  <a:lnTo>
                    <a:pt x="2331871" y="1672183"/>
                  </a:lnTo>
                  <a:lnTo>
                    <a:pt x="2348626" y="1629162"/>
                  </a:lnTo>
                  <a:lnTo>
                    <a:pt x="2363771" y="1585363"/>
                  </a:lnTo>
                  <a:lnTo>
                    <a:pt x="2377269" y="1540823"/>
                  </a:lnTo>
                  <a:lnTo>
                    <a:pt x="2389086" y="1495577"/>
                  </a:lnTo>
                  <a:lnTo>
                    <a:pt x="2399183" y="1449662"/>
                  </a:lnTo>
                  <a:lnTo>
                    <a:pt x="2407526" y="1403113"/>
                  </a:lnTo>
                  <a:lnTo>
                    <a:pt x="2414078" y="1355968"/>
                  </a:lnTo>
                  <a:lnTo>
                    <a:pt x="2418803" y="1308262"/>
                  </a:lnTo>
                  <a:lnTo>
                    <a:pt x="2421664" y="1260032"/>
                  </a:lnTo>
                  <a:lnTo>
                    <a:pt x="2422626" y="1211313"/>
                  </a:lnTo>
                  <a:lnTo>
                    <a:pt x="2421576" y="1160408"/>
                  </a:lnTo>
                  <a:lnTo>
                    <a:pt x="2418452" y="1110037"/>
                  </a:lnTo>
                  <a:lnTo>
                    <a:pt x="2413295" y="1060242"/>
                  </a:lnTo>
                  <a:lnTo>
                    <a:pt x="2406149" y="1011065"/>
                  </a:lnTo>
                  <a:lnTo>
                    <a:pt x="2397052" y="962546"/>
                  </a:lnTo>
                  <a:lnTo>
                    <a:pt x="2386048" y="914728"/>
                  </a:lnTo>
                  <a:lnTo>
                    <a:pt x="2373178" y="867650"/>
                  </a:lnTo>
                  <a:lnTo>
                    <a:pt x="2358482" y="821356"/>
                  </a:lnTo>
                  <a:lnTo>
                    <a:pt x="2342002" y="775886"/>
                  </a:lnTo>
                  <a:lnTo>
                    <a:pt x="2323779" y="731282"/>
                  </a:lnTo>
                  <a:lnTo>
                    <a:pt x="2303856" y="687584"/>
                  </a:lnTo>
                  <a:lnTo>
                    <a:pt x="2282273" y="644835"/>
                  </a:lnTo>
                  <a:lnTo>
                    <a:pt x="2259071" y="603075"/>
                  </a:lnTo>
                  <a:lnTo>
                    <a:pt x="2234293" y="562347"/>
                  </a:lnTo>
                  <a:lnTo>
                    <a:pt x="2207979" y="522691"/>
                  </a:lnTo>
                  <a:lnTo>
                    <a:pt x="2180170" y="484149"/>
                  </a:lnTo>
                </a:path>
              </a:pathLst>
            </a:custGeom>
            <a:ln w="12357">
              <a:solidFill>
                <a:srgbClr val="092340"/>
              </a:solidFill>
            </a:ln>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61" name="object 19">
              <a:extLst>
                <a:ext uri="{FF2B5EF4-FFF2-40B4-BE49-F238E27FC236}">
                  <a16:creationId xmlns:a16="http://schemas.microsoft.com/office/drawing/2014/main" id="{EA1D97A0-C3AF-B530-22E7-90E170B34CFC}"/>
                </a:ext>
              </a:extLst>
            </p:cNvPr>
            <p:cNvSpPr/>
            <p:nvPr/>
          </p:nvSpPr>
          <p:spPr>
            <a:xfrm>
              <a:off x="2949837" y="3024090"/>
              <a:ext cx="62865" cy="62865"/>
            </a:xfrm>
            <a:custGeom>
              <a:avLst/>
              <a:gdLst/>
              <a:ahLst/>
              <a:cxnLst/>
              <a:rect l="l" t="t" r="r" b="b"/>
              <a:pathLst>
                <a:path w="62864" h="62864">
                  <a:moveTo>
                    <a:pt x="28447" y="0"/>
                  </a:moveTo>
                  <a:lnTo>
                    <a:pt x="16532" y="3514"/>
                  </a:lnTo>
                  <a:lnTo>
                    <a:pt x="7208" y="11063"/>
                  </a:lnTo>
                  <a:lnTo>
                    <a:pt x="1392" y="21558"/>
                  </a:lnTo>
                  <a:lnTo>
                    <a:pt x="0" y="33909"/>
                  </a:lnTo>
                  <a:lnTo>
                    <a:pt x="3514" y="45824"/>
                  </a:lnTo>
                  <a:lnTo>
                    <a:pt x="11063" y="55148"/>
                  </a:lnTo>
                  <a:lnTo>
                    <a:pt x="21558" y="60964"/>
                  </a:lnTo>
                  <a:lnTo>
                    <a:pt x="33908" y="62357"/>
                  </a:lnTo>
                  <a:lnTo>
                    <a:pt x="45831" y="58841"/>
                  </a:lnTo>
                  <a:lnTo>
                    <a:pt x="55157" y="51288"/>
                  </a:lnTo>
                  <a:lnTo>
                    <a:pt x="60971" y="40793"/>
                  </a:lnTo>
                  <a:lnTo>
                    <a:pt x="62356" y="28448"/>
                  </a:lnTo>
                  <a:lnTo>
                    <a:pt x="58842" y="16525"/>
                  </a:lnTo>
                  <a:lnTo>
                    <a:pt x="51293" y="7199"/>
                  </a:lnTo>
                  <a:lnTo>
                    <a:pt x="40798" y="1385"/>
                  </a:lnTo>
                  <a:lnTo>
                    <a:pt x="28447" y="0"/>
                  </a:lnTo>
                  <a:close/>
                </a:path>
              </a:pathLst>
            </a:custGeom>
            <a:solidFill>
              <a:srgbClr val="00B0F0"/>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62" name="object 20">
              <a:extLst>
                <a:ext uri="{FF2B5EF4-FFF2-40B4-BE49-F238E27FC236}">
                  <a16:creationId xmlns:a16="http://schemas.microsoft.com/office/drawing/2014/main" id="{EA1B1631-003C-B1AC-3894-75F35768C9B8}"/>
                </a:ext>
              </a:extLst>
            </p:cNvPr>
            <p:cNvSpPr/>
            <p:nvPr/>
          </p:nvSpPr>
          <p:spPr>
            <a:xfrm>
              <a:off x="869541" y="2638536"/>
              <a:ext cx="2286000" cy="2286000"/>
            </a:xfrm>
            <a:custGeom>
              <a:avLst/>
              <a:gdLst/>
              <a:ahLst/>
              <a:cxnLst/>
              <a:rect l="l" t="t" r="r" b="b"/>
              <a:pathLst>
                <a:path w="2286000" h="2286000">
                  <a:moveTo>
                    <a:pt x="1143000" y="0"/>
                  </a:moveTo>
                  <a:lnTo>
                    <a:pt x="1094683" y="1002"/>
                  </a:lnTo>
                  <a:lnTo>
                    <a:pt x="1046878" y="3984"/>
                  </a:lnTo>
                  <a:lnTo>
                    <a:pt x="999623" y="8905"/>
                  </a:lnTo>
                  <a:lnTo>
                    <a:pt x="952959" y="15726"/>
                  </a:lnTo>
                  <a:lnTo>
                    <a:pt x="906925" y="24406"/>
                  </a:lnTo>
                  <a:lnTo>
                    <a:pt x="861562" y="34907"/>
                  </a:lnTo>
                  <a:lnTo>
                    <a:pt x="816907" y="47189"/>
                  </a:lnTo>
                  <a:lnTo>
                    <a:pt x="773002" y="61212"/>
                  </a:lnTo>
                  <a:lnTo>
                    <a:pt x="729886" y="76936"/>
                  </a:lnTo>
                  <a:lnTo>
                    <a:pt x="687598" y="94321"/>
                  </a:lnTo>
                  <a:lnTo>
                    <a:pt x="646179" y="113329"/>
                  </a:lnTo>
                  <a:lnTo>
                    <a:pt x="605667" y="133919"/>
                  </a:lnTo>
                  <a:lnTo>
                    <a:pt x="566103" y="156051"/>
                  </a:lnTo>
                  <a:lnTo>
                    <a:pt x="527527" y="179687"/>
                  </a:lnTo>
                  <a:lnTo>
                    <a:pt x="489977" y="204786"/>
                  </a:lnTo>
                  <a:lnTo>
                    <a:pt x="453494" y="231308"/>
                  </a:lnTo>
                  <a:lnTo>
                    <a:pt x="418117" y="259214"/>
                  </a:lnTo>
                  <a:lnTo>
                    <a:pt x="383886" y="288465"/>
                  </a:lnTo>
                  <a:lnTo>
                    <a:pt x="350840" y="319020"/>
                  </a:lnTo>
                  <a:lnTo>
                    <a:pt x="319020" y="350840"/>
                  </a:lnTo>
                  <a:lnTo>
                    <a:pt x="288465" y="383886"/>
                  </a:lnTo>
                  <a:lnTo>
                    <a:pt x="259214" y="418117"/>
                  </a:lnTo>
                  <a:lnTo>
                    <a:pt x="231308" y="453494"/>
                  </a:lnTo>
                  <a:lnTo>
                    <a:pt x="204786" y="489977"/>
                  </a:lnTo>
                  <a:lnTo>
                    <a:pt x="179687" y="527527"/>
                  </a:lnTo>
                  <a:lnTo>
                    <a:pt x="156051" y="566103"/>
                  </a:lnTo>
                  <a:lnTo>
                    <a:pt x="133919" y="605667"/>
                  </a:lnTo>
                  <a:lnTo>
                    <a:pt x="113329" y="646179"/>
                  </a:lnTo>
                  <a:lnTo>
                    <a:pt x="94321" y="687598"/>
                  </a:lnTo>
                  <a:lnTo>
                    <a:pt x="76936" y="729886"/>
                  </a:lnTo>
                  <a:lnTo>
                    <a:pt x="61212" y="773002"/>
                  </a:lnTo>
                  <a:lnTo>
                    <a:pt x="47189" y="816907"/>
                  </a:lnTo>
                  <a:lnTo>
                    <a:pt x="34907" y="861562"/>
                  </a:lnTo>
                  <a:lnTo>
                    <a:pt x="24406" y="906925"/>
                  </a:lnTo>
                  <a:lnTo>
                    <a:pt x="15726" y="952959"/>
                  </a:lnTo>
                  <a:lnTo>
                    <a:pt x="8905" y="999623"/>
                  </a:lnTo>
                  <a:lnTo>
                    <a:pt x="3984" y="1046878"/>
                  </a:lnTo>
                  <a:lnTo>
                    <a:pt x="1002" y="1094683"/>
                  </a:lnTo>
                  <a:lnTo>
                    <a:pt x="0" y="1143000"/>
                  </a:lnTo>
                  <a:lnTo>
                    <a:pt x="1002" y="1191316"/>
                  </a:lnTo>
                  <a:lnTo>
                    <a:pt x="3984" y="1239121"/>
                  </a:lnTo>
                  <a:lnTo>
                    <a:pt x="8905" y="1286376"/>
                  </a:lnTo>
                  <a:lnTo>
                    <a:pt x="15726" y="1333040"/>
                  </a:lnTo>
                  <a:lnTo>
                    <a:pt x="24406" y="1379074"/>
                  </a:lnTo>
                  <a:lnTo>
                    <a:pt x="34907" y="1424437"/>
                  </a:lnTo>
                  <a:lnTo>
                    <a:pt x="47189" y="1469092"/>
                  </a:lnTo>
                  <a:lnTo>
                    <a:pt x="61212" y="1512997"/>
                  </a:lnTo>
                  <a:lnTo>
                    <a:pt x="76936" y="1556113"/>
                  </a:lnTo>
                  <a:lnTo>
                    <a:pt x="94321" y="1598401"/>
                  </a:lnTo>
                  <a:lnTo>
                    <a:pt x="113329" y="1639820"/>
                  </a:lnTo>
                  <a:lnTo>
                    <a:pt x="133919" y="1680332"/>
                  </a:lnTo>
                  <a:lnTo>
                    <a:pt x="156051" y="1719896"/>
                  </a:lnTo>
                  <a:lnTo>
                    <a:pt x="179687" y="1758472"/>
                  </a:lnTo>
                  <a:lnTo>
                    <a:pt x="204786" y="1796022"/>
                  </a:lnTo>
                  <a:lnTo>
                    <a:pt x="231308" y="1832505"/>
                  </a:lnTo>
                  <a:lnTo>
                    <a:pt x="259214" y="1867882"/>
                  </a:lnTo>
                  <a:lnTo>
                    <a:pt x="288465" y="1902113"/>
                  </a:lnTo>
                  <a:lnTo>
                    <a:pt x="319020" y="1935159"/>
                  </a:lnTo>
                  <a:lnTo>
                    <a:pt x="350840" y="1966979"/>
                  </a:lnTo>
                  <a:lnTo>
                    <a:pt x="383886" y="1997534"/>
                  </a:lnTo>
                  <a:lnTo>
                    <a:pt x="418117" y="2026785"/>
                  </a:lnTo>
                  <a:lnTo>
                    <a:pt x="453494" y="2054691"/>
                  </a:lnTo>
                  <a:lnTo>
                    <a:pt x="489977" y="2081213"/>
                  </a:lnTo>
                  <a:lnTo>
                    <a:pt x="527527" y="2106312"/>
                  </a:lnTo>
                  <a:lnTo>
                    <a:pt x="566103" y="2129948"/>
                  </a:lnTo>
                  <a:lnTo>
                    <a:pt x="605667" y="2152080"/>
                  </a:lnTo>
                  <a:lnTo>
                    <a:pt x="646179" y="2172670"/>
                  </a:lnTo>
                  <a:lnTo>
                    <a:pt x="687598" y="2191678"/>
                  </a:lnTo>
                  <a:lnTo>
                    <a:pt x="729886" y="2209063"/>
                  </a:lnTo>
                  <a:lnTo>
                    <a:pt x="773002" y="2224787"/>
                  </a:lnTo>
                  <a:lnTo>
                    <a:pt x="816907" y="2238810"/>
                  </a:lnTo>
                  <a:lnTo>
                    <a:pt x="861562" y="2251092"/>
                  </a:lnTo>
                  <a:lnTo>
                    <a:pt x="906925" y="2261593"/>
                  </a:lnTo>
                  <a:lnTo>
                    <a:pt x="952959" y="2270273"/>
                  </a:lnTo>
                  <a:lnTo>
                    <a:pt x="999623" y="2277094"/>
                  </a:lnTo>
                  <a:lnTo>
                    <a:pt x="1046878" y="2282015"/>
                  </a:lnTo>
                  <a:lnTo>
                    <a:pt x="1094683" y="2284997"/>
                  </a:lnTo>
                  <a:lnTo>
                    <a:pt x="1143000" y="2286000"/>
                  </a:lnTo>
                  <a:lnTo>
                    <a:pt x="1191316" y="2284997"/>
                  </a:lnTo>
                  <a:lnTo>
                    <a:pt x="1239121" y="2282015"/>
                  </a:lnTo>
                  <a:lnTo>
                    <a:pt x="1286376" y="2277094"/>
                  </a:lnTo>
                  <a:lnTo>
                    <a:pt x="1333040" y="2270273"/>
                  </a:lnTo>
                  <a:lnTo>
                    <a:pt x="1379074" y="2261593"/>
                  </a:lnTo>
                  <a:lnTo>
                    <a:pt x="1424437" y="2251092"/>
                  </a:lnTo>
                  <a:lnTo>
                    <a:pt x="1469092" y="2238810"/>
                  </a:lnTo>
                  <a:lnTo>
                    <a:pt x="1512997" y="2224787"/>
                  </a:lnTo>
                  <a:lnTo>
                    <a:pt x="1556113" y="2209063"/>
                  </a:lnTo>
                  <a:lnTo>
                    <a:pt x="1598401" y="2191678"/>
                  </a:lnTo>
                  <a:lnTo>
                    <a:pt x="1639820" y="2172670"/>
                  </a:lnTo>
                  <a:lnTo>
                    <a:pt x="1680332" y="2152080"/>
                  </a:lnTo>
                  <a:lnTo>
                    <a:pt x="1719896" y="2129948"/>
                  </a:lnTo>
                  <a:lnTo>
                    <a:pt x="1758472" y="2106312"/>
                  </a:lnTo>
                  <a:lnTo>
                    <a:pt x="1796022" y="2081213"/>
                  </a:lnTo>
                  <a:lnTo>
                    <a:pt x="1832505" y="2054691"/>
                  </a:lnTo>
                  <a:lnTo>
                    <a:pt x="1867882" y="2026785"/>
                  </a:lnTo>
                  <a:lnTo>
                    <a:pt x="1902113" y="1997534"/>
                  </a:lnTo>
                  <a:lnTo>
                    <a:pt x="1935159" y="1966979"/>
                  </a:lnTo>
                  <a:lnTo>
                    <a:pt x="1966979" y="1935159"/>
                  </a:lnTo>
                  <a:lnTo>
                    <a:pt x="1997534" y="1902113"/>
                  </a:lnTo>
                  <a:lnTo>
                    <a:pt x="2026785" y="1867882"/>
                  </a:lnTo>
                  <a:lnTo>
                    <a:pt x="2054691" y="1832505"/>
                  </a:lnTo>
                  <a:lnTo>
                    <a:pt x="2081213" y="1796022"/>
                  </a:lnTo>
                  <a:lnTo>
                    <a:pt x="2106312" y="1758472"/>
                  </a:lnTo>
                  <a:lnTo>
                    <a:pt x="2129948" y="1719896"/>
                  </a:lnTo>
                  <a:lnTo>
                    <a:pt x="2152080" y="1680332"/>
                  </a:lnTo>
                  <a:lnTo>
                    <a:pt x="2172670" y="1639820"/>
                  </a:lnTo>
                  <a:lnTo>
                    <a:pt x="2191678" y="1598401"/>
                  </a:lnTo>
                  <a:lnTo>
                    <a:pt x="2209063" y="1556113"/>
                  </a:lnTo>
                  <a:lnTo>
                    <a:pt x="2224787" y="1512997"/>
                  </a:lnTo>
                  <a:lnTo>
                    <a:pt x="2238810" y="1469092"/>
                  </a:lnTo>
                  <a:lnTo>
                    <a:pt x="2251092" y="1424437"/>
                  </a:lnTo>
                  <a:lnTo>
                    <a:pt x="2261593" y="1379074"/>
                  </a:lnTo>
                  <a:lnTo>
                    <a:pt x="2270273" y="1333040"/>
                  </a:lnTo>
                  <a:lnTo>
                    <a:pt x="2277094" y="1286376"/>
                  </a:lnTo>
                  <a:lnTo>
                    <a:pt x="2282015" y="1239121"/>
                  </a:lnTo>
                  <a:lnTo>
                    <a:pt x="2284997" y="1191316"/>
                  </a:lnTo>
                  <a:lnTo>
                    <a:pt x="2286000" y="1143000"/>
                  </a:lnTo>
                  <a:lnTo>
                    <a:pt x="2284997" y="1094683"/>
                  </a:lnTo>
                  <a:lnTo>
                    <a:pt x="2282015" y="1046878"/>
                  </a:lnTo>
                  <a:lnTo>
                    <a:pt x="2277094" y="999623"/>
                  </a:lnTo>
                  <a:lnTo>
                    <a:pt x="2270273" y="952959"/>
                  </a:lnTo>
                  <a:lnTo>
                    <a:pt x="2261593" y="906925"/>
                  </a:lnTo>
                  <a:lnTo>
                    <a:pt x="2251092" y="861562"/>
                  </a:lnTo>
                  <a:lnTo>
                    <a:pt x="2238810" y="816907"/>
                  </a:lnTo>
                  <a:lnTo>
                    <a:pt x="2224787" y="773002"/>
                  </a:lnTo>
                  <a:lnTo>
                    <a:pt x="2209063" y="729886"/>
                  </a:lnTo>
                  <a:lnTo>
                    <a:pt x="2191678" y="687598"/>
                  </a:lnTo>
                  <a:lnTo>
                    <a:pt x="2172670" y="646179"/>
                  </a:lnTo>
                  <a:lnTo>
                    <a:pt x="2152080" y="605667"/>
                  </a:lnTo>
                  <a:lnTo>
                    <a:pt x="2129948" y="566103"/>
                  </a:lnTo>
                  <a:lnTo>
                    <a:pt x="2106312" y="527527"/>
                  </a:lnTo>
                  <a:lnTo>
                    <a:pt x="2081213" y="489977"/>
                  </a:lnTo>
                  <a:lnTo>
                    <a:pt x="2054691" y="453494"/>
                  </a:lnTo>
                  <a:lnTo>
                    <a:pt x="2026785" y="418117"/>
                  </a:lnTo>
                  <a:lnTo>
                    <a:pt x="1997534" y="383886"/>
                  </a:lnTo>
                  <a:lnTo>
                    <a:pt x="1966979" y="350840"/>
                  </a:lnTo>
                  <a:lnTo>
                    <a:pt x="1935159" y="319020"/>
                  </a:lnTo>
                  <a:lnTo>
                    <a:pt x="1902113" y="288465"/>
                  </a:lnTo>
                  <a:lnTo>
                    <a:pt x="1867882" y="259214"/>
                  </a:lnTo>
                  <a:lnTo>
                    <a:pt x="1832505" y="231308"/>
                  </a:lnTo>
                  <a:lnTo>
                    <a:pt x="1796022" y="204786"/>
                  </a:lnTo>
                  <a:lnTo>
                    <a:pt x="1758472" y="179687"/>
                  </a:lnTo>
                  <a:lnTo>
                    <a:pt x="1719896" y="156051"/>
                  </a:lnTo>
                  <a:lnTo>
                    <a:pt x="1680332" y="133919"/>
                  </a:lnTo>
                  <a:lnTo>
                    <a:pt x="1639820" y="113329"/>
                  </a:lnTo>
                  <a:lnTo>
                    <a:pt x="1598401" y="94321"/>
                  </a:lnTo>
                  <a:lnTo>
                    <a:pt x="1556113" y="76936"/>
                  </a:lnTo>
                  <a:lnTo>
                    <a:pt x="1512997" y="61212"/>
                  </a:lnTo>
                  <a:lnTo>
                    <a:pt x="1469092" y="47189"/>
                  </a:lnTo>
                  <a:lnTo>
                    <a:pt x="1424437" y="34907"/>
                  </a:lnTo>
                  <a:lnTo>
                    <a:pt x="1379074" y="24406"/>
                  </a:lnTo>
                  <a:lnTo>
                    <a:pt x="1333040" y="15726"/>
                  </a:lnTo>
                  <a:lnTo>
                    <a:pt x="1286376" y="8905"/>
                  </a:lnTo>
                  <a:lnTo>
                    <a:pt x="1239121" y="3984"/>
                  </a:lnTo>
                  <a:lnTo>
                    <a:pt x="1191316" y="1002"/>
                  </a:lnTo>
                  <a:lnTo>
                    <a:pt x="1143000" y="0"/>
                  </a:lnTo>
                  <a:close/>
                </a:path>
              </a:pathLst>
            </a:custGeom>
            <a:solidFill>
              <a:srgbClr val="FAFAFA"/>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grpSp>
      <p:grpSp>
        <p:nvGrpSpPr>
          <p:cNvPr id="63" name="Group 62">
            <a:extLst>
              <a:ext uri="{FF2B5EF4-FFF2-40B4-BE49-F238E27FC236}">
                <a16:creationId xmlns:a16="http://schemas.microsoft.com/office/drawing/2014/main" id="{E05A9B37-94C3-E6AA-2838-FD6366C5F645}"/>
              </a:ext>
            </a:extLst>
          </p:cNvPr>
          <p:cNvGrpSpPr/>
          <p:nvPr/>
        </p:nvGrpSpPr>
        <p:grpSpPr>
          <a:xfrm>
            <a:off x="9563554" y="2360868"/>
            <a:ext cx="914032" cy="914032"/>
            <a:chOff x="801227" y="2570224"/>
            <a:chExt cx="2423160" cy="2423160"/>
          </a:xfrm>
        </p:grpSpPr>
        <p:sp>
          <p:nvSpPr>
            <p:cNvPr id="64" name="object 18">
              <a:extLst>
                <a:ext uri="{FF2B5EF4-FFF2-40B4-BE49-F238E27FC236}">
                  <a16:creationId xmlns:a16="http://schemas.microsoft.com/office/drawing/2014/main" id="{33B29A3D-559B-3FC0-066C-FDB23AC315E5}"/>
                </a:ext>
              </a:extLst>
            </p:cNvPr>
            <p:cNvSpPr/>
            <p:nvPr/>
          </p:nvSpPr>
          <p:spPr>
            <a:xfrm>
              <a:off x="801227" y="2570224"/>
              <a:ext cx="2423160" cy="2423160"/>
            </a:xfrm>
            <a:custGeom>
              <a:avLst/>
              <a:gdLst/>
              <a:ahLst/>
              <a:cxnLst/>
              <a:rect l="l" t="t" r="r" b="b"/>
              <a:pathLst>
                <a:path w="2423160" h="2423160">
                  <a:moveTo>
                    <a:pt x="1211313" y="0"/>
                  </a:moveTo>
                  <a:lnTo>
                    <a:pt x="1162595" y="961"/>
                  </a:lnTo>
                  <a:lnTo>
                    <a:pt x="1114365" y="3823"/>
                  </a:lnTo>
                  <a:lnTo>
                    <a:pt x="1066660" y="8547"/>
                  </a:lnTo>
                  <a:lnTo>
                    <a:pt x="1019515" y="15099"/>
                  </a:lnTo>
                  <a:lnTo>
                    <a:pt x="972967" y="23442"/>
                  </a:lnTo>
                  <a:lnTo>
                    <a:pt x="927052" y="33539"/>
                  </a:lnTo>
                  <a:lnTo>
                    <a:pt x="881806" y="45355"/>
                  </a:lnTo>
                  <a:lnTo>
                    <a:pt x="837266" y="58854"/>
                  </a:lnTo>
                  <a:lnTo>
                    <a:pt x="793467" y="73999"/>
                  </a:lnTo>
                  <a:lnTo>
                    <a:pt x="750446" y="90753"/>
                  </a:lnTo>
                  <a:lnTo>
                    <a:pt x="708239" y="109082"/>
                  </a:lnTo>
                  <a:lnTo>
                    <a:pt x="666883" y="128948"/>
                  </a:lnTo>
                  <a:lnTo>
                    <a:pt x="626412" y="150316"/>
                  </a:lnTo>
                  <a:lnTo>
                    <a:pt x="586864" y="173149"/>
                  </a:lnTo>
                  <a:lnTo>
                    <a:pt x="548275" y="197411"/>
                  </a:lnTo>
                  <a:lnTo>
                    <a:pt x="510680" y="223066"/>
                  </a:lnTo>
                  <a:lnTo>
                    <a:pt x="474117" y="250078"/>
                  </a:lnTo>
                  <a:lnTo>
                    <a:pt x="438620" y="278411"/>
                  </a:lnTo>
                  <a:lnTo>
                    <a:pt x="404228" y="308028"/>
                  </a:lnTo>
                  <a:lnTo>
                    <a:pt x="370975" y="338893"/>
                  </a:lnTo>
                  <a:lnTo>
                    <a:pt x="338897" y="370970"/>
                  </a:lnTo>
                  <a:lnTo>
                    <a:pt x="308032" y="404223"/>
                  </a:lnTo>
                  <a:lnTo>
                    <a:pt x="278415" y="438615"/>
                  </a:lnTo>
                  <a:lnTo>
                    <a:pt x="250082" y="474111"/>
                  </a:lnTo>
                  <a:lnTo>
                    <a:pt x="223070" y="510675"/>
                  </a:lnTo>
                  <a:lnTo>
                    <a:pt x="197415" y="548269"/>
                  </a:lnTo>
                  <a:lnTo>
                    <a:pt x="173152" y="586858"/>
                  </a:lnTo>
                  <a:lnTo>
                    <a:pt x="150319" y="626406"/>
                  </a:lnTo>
                  <a:lnTo>
                    <a:pt x="128951" y="666877"/>
                  </a:lnTo>
                  <a:lnTo>
                    <a:pt x="109084" y="708234"/>
                  </a:lnTo>
                  <a:lnTo>
                    <a:pt x="90755" y="750441"/>
                  </a:lnTo>
                  <a:lnTo>
                    <a:pt x="74000" y="793462"/>
                  </a:lnTo>
                  <a:lnTo>
                    <a:pt x="58855" y="837261"/>
                  </a:lnTo>
                  <a:lnTo>
                    <a:pt x="45356" y="881802"/>
                  </a:lnTo>
                  <a:lnTo>
                    <a:pt x="33540" y="927048"/>
                  </a:lnTo>
                  <a:lnTo>
                    <a:pt x="23442" y="972963"/>
                  </a:lnTo>
                  <a:lnTo>
                    <a:pt x="15099" y="1019512"/>
                  </a:lnTo>
                  <a:lnTo>
                    <a:pt x="8547" y="1066657"/>
                  </a:lnTo>
                  <a:lnTo>
                    <a:pt x="3823" y="1114363"/>
                  </a:lnTo>
                  <a:lnTo>
                    <a:pt x="961" y="1162594"/>
                  </a:lnTo>
                  <a:lnTo>
                    <a:pt x="0" y="1211313"/>
                  </a:lnTo>
                  <a:lnTo>
                    <a:pt x="961" y="1260032"/>
                  </a:lnTo>
                  <a:lnTo>
                    <a:pt x="3823" y="1308262"/>
                  </a:lnTo>
                  <a:lnTo>
                    <a:pt x="8547" y="1355968"/>
                  </a:lnTo>
                  <a:lnTo>
                    <a:pt x="15099" y="1403113"/>
                  </a:lnTo>
                  <a:lnTo>
                    <a:pt x="23442" y="1449662"/>
                  </a:lnTo>
                  <a:lnTo>
                    <a:pt x="33540" y="1495577"/>
                  </a:lnTo>
                  <a:lnTo>
                    <a:pt x="45356" y="1540823"/>
                  </a:lnTo>
                  <a:lnTo>
                    <a:pt x="58855" y="1585363"/>
                  </a:lnTo>
                  <a:lnTo>
                    <a:pt x="74000" y="1629162"/>
                  </a:lnTo>
                  <a:lnTo>
                    <a:pt x="90755" y="1672183"/>
                  </a:lnTo>
                  <a:lnTo>
                    <a:pt x="109084" y="1714389"/>
                  </a:lnTo>
                  <a:lnTo>
                    <a:pt x="128951" y="1755746"/>
                  </a:lnTo>
                  <a:lnTo>
                    <a:pt x="150319" y="1796216"/>
                  </a:lnTo>
                  <a:lnTo>
                    <a:pt x="173152" y="1835764"/>
                  </a:lnTo>
                  <a:lnTo>
                    <a:pt x="197415" y="1874353"/>
                  </a:lnTo>
                  <a:lnTo>
                    <a:pt x="223070" y="1911947"/>
                  </a:lnTo>
                  <a:lnTo>
                    <a:pt x="250082" y="1948510"/>
                  </a:lnTo>
                  <a:lnTo>
                    <a:pt x="278415" y="1984005"/>
                  </a:lnTo>
                  <a:lnTo>
                    <a:pt x="308032" y="2018397"/>
                  </a:lnTo>
                  <a:lnTo>
                    <a:pt x="338897" y="2051650"/>
                  </a:lnTo>
                  <a:lnTo>
                    <a:pt x="370975" y="2083726"/>
                  </a:lnTo>
                  <a:lnTo>
                    <a:pt x="404228" y="2114591"/>
                  </a:lnTo>
                  <a:lnTo>
                    <a:pt x="438620" y="2144207"/>
                  </a:lnTo>
                  <a:lnTo>
                    <a:pt x="474117" y="2172539"/>
                  </a:lnTo>
                  <a:lnTo>
                    <a:pt x="510680" y="2199551"/>
                  </a:lnTo>
                  <a:lnTo>
                    <a:pt x="548275" y="2225205"/>
                  </a:lnTo>
                  <a:lnTo>
                    <a:pt x="586864" y="2249467"/>
                  </a:lnTo>
                  <a:lnTo>
                    <a:pt x="626412" y="2272300"/>
                  </a:lnTo>
                  <a:lnTo>
                    <a:pt x="666883" y="2293667"/>
                  </a:lnTo>
                  <a:lnTo>
                    <a:pt x="708239" y="2313533"/>
                  </a:lnTo>
                  <a:lnTo>
                    <a:pt x="750446" y="2331861"/>
                  </a:lnTo>
                  <a:lnTo>
                    <a:pt x="793467" y="2348616"/>
                  </a:lnTo>
                  <a:lnTo>
                    <a:pt x="837266" y="2363760"/>
                  </a:lnTo>
                  <a:lnTo>
                    <a:pt x="881806" y="2377259"/>
                  </a:lnTo>
                  <a:lnTo>
                    <a:pt x="927052" y="2389074"/>
                  </a:lnTo>
                  <a:lnTo>
                    <a:pt x="972967" y="2399172"/>
                  </a:lnTo>
                  <a:lnTo>
                    <a:pt x="1019515" y="2407514"/>
                  </a:lnTo>
                  <a:lnTo>
                    <a:pt x="1066660" y="2414066"/>
                  </a:lnTo>
                  <a:lnTo>
                    <a:pt x="1114365" y="2418790"/>
                  </a:lnTo>
                  <a:lnTo>
                    <a:pt x="1162595" y="2421652"/>
                  </a:lnTo>
                  <a:lnTo>
                    <a:pt x="1211313" y="2422613"/>
                  </a:lnTo>
                  <a:lnTo>
                    <a:pt x="1260031" y="2421652"/>
                  </a:lnTo>
                  <a:lnTo>
                    <a:pt x="1308261" y="2418790"/>
                  </a:lnTo>
                  <a:lnTo>
                    <a:pt x="1355966" y="2414066"/>
                  </a:lnTo>
                  <a:lnTo>
                    <a:pt x="1403111" y="2407514"/>
                  </a:lnTo>
                  <a:lnTo>
                    <a:pt x="1449659" y="2399172"/>
                  </a:lnTo>
                  <a:lnTo>
                    <a:pt x="1495573" y="2389074"/>
                  </a:lnTo>
                  <a:lnTo>
                    <a:pt x="1540819" y="2377259"/>
                  </a:lnTo>
                  <a:lnTo>
                    <a:pt x="1585359" y="2363760"/>
                  </a:lnTo>
                  <a:lnTo>
                    <a:pt x="1629158" y="2348616"/>
                  </a:lnTo>
                  <a:lnTo>
                    <a:pt x="1672179" y="2331861"/>
                  </a:lnTo>
                  <a:lnTo>
                    <a:pt x="1714386" y="2313533"/>
                  </a:lnTo>
                  <a:lnTo>
                    <a:pt x="1755743" y="2293667"/>
                  </a:lnTo>
                  <a:lnTo>
                    <a:pt x="1796214" y="2272300"/>
                  </a:lnTo>
                  <a:lnTo>
                    <a:pt x="1835762" y="2249467"/>
                  </a:lnTo>
                  <a:lnTo>
                    <a:pt x="1874351" y="2225205"/>
                  </a:lnTo>
                  <a:lnTo>
                    <a:pt x="1911946" y="2199551"/>
                  </a:lnTo>
                  <a:lnTo>
                    <a:pt x="1948509" y="2172539"/>
                  </a:lnTo>
                  <a:lnTo>
                    <a:pt x="1984005" y="2144207"/>
                  </a:lnTo>
                  <a:lnTo>
                    <a:pt x="2018398" y="2114591"/>
                  </a:lnTo>
                  <a:lnTo>
                    <a:pt x="2051651" y="2083726"/>
                  </a:lnTo>
                  <a:lnTo>
                    <a:pt x="2083728" y="2051650"/>
                  </a:lnTo>
                  <a:lnTo>
                    <a:pt x="2114594" y="2018397"/>
                  </a:lnTo>
                  <a:lnTo>
                    <a:pt x="2144211" y="1984005"/>
                  </a:lnTo>
                  <a:lnTo>
                    <a:pt x="2172543" y="1948510"/>
                  </a:lnTo>
                  <a:lnTo>
                    <a:pt x="2199556" y="1911947"/>
                  </a:lnTo>
                  <a:lnTo>
                    <a:pt x="2225211" y="1874353"/>
                  </a:lnTo>
                  <a:lnTo>
                    <a:pt x="2249474" y="1835764"/>
                  </a:lnTo>
                  <a:lnTo>
                    <a:pt x="2272307" y="1796216"/>
                  </a:lnTo>
                  <a:lnTo>
                    <a:pt x="2293675" y="1755746"/>
                  </a:lnTo>
                  <a:lnTo>
                    <a:pt x="2313542" y="1714389"/>
                  </a:lnTo>
                  <a:lnTo>
                    <a:pt x="2331871" y="1672183"/>
                  </a:lnTo>
                  <a:lnTo>
                    <a:pt x="2348626" y="1629162"/>
                  </a:lnTo>
                  <a:lnTo>
                    <a:pt x="2363771" y="1585363"/>
                  </a:lnTo>
                  <a:lnTo>
                    <a:pt x="2377269" y="1540823"/>
                  </a:lnTo>
                  <a:lnTo>
                    <a:pt x="2389086" y="1495577"/>
                  </a:lnTo>
                  <a:lnTo>
                    <a:pt x="2399183" y="1449662"/>
                  </a:lnTo>
                  <a:lnTo>
                    <a:pt x="2407526" y="1403113"/>
                  </a:lnTo>
                  <a:lnTo>
                    <a:pt x="2414078" y="1355968"/>
                  </a:lnTo>
                  <a:lnTo>
                    <a:pt x="2418803" y="1308262"/>
                  </a:lnTo>
                  <a:lnTo>
                    <a:pt x="2421664" y="1260032"/>
                  </a:lnTo>
                  <a:lnTo>
                    <a:pt x="2422626" y="1211313"/>
                  </a:lnTo>
                  <a:lnTo>
                    <a:pt x="2421576" y="1160408"/>
                  </a:lnTo>
                  <a:lnTo>
                    <a:pt x="2418452" y="1110037"/>
                  </a:lnTo>
                  <a:lnTo>
                    <a:pt x="2413295" y="1060242"/>
                  </a:lnTo>
                  <a:lnTo>
                    <a:pt x="2406149" y="1011065"/>
                  </a:lnTo>
                  <a:lnTo>
                    <a:pt x="2397052" y="962546"/>
                  </a:lnTo>
                  <a:lnTo>
                    <a:pt x="2386048" y="914728"/>
                  </a:lnTo>
                  <a:lnTo>
                    <a:pt x="2373178" y="867650"/>
                  </a:lnTo>
                  <a:lnTo>
                    <a:pt x="2358482" y="821356"/>
                  </a:lnTo>
                  <a:lnTo>
                    <a:pt x="2342002" y="775886"/>
                  </a:lnTo>
                  <a:lnTo>
                    <a:pt x="2323779" y="731282"/>
                  </a:lnTo>
                  <a:lnTo>
                    <a:pt x="2303856" y="687584"/>
                  </a:lnTo>
                  <a:lnTo>
                    <a:pt x="2282273" y="644835"/>
                  </a:lnTo>
                  <a:lnTo>
                    <a:pt x="2259071" y="603075"/>
                  </a:lnTo>
                  <a:lnTo>
                    <a:pt x="2234293" y="562347"/>
                  </a:lnTo>
                  <a:lnTo>
                    <a:pt x="2207979" y="522691"/>
                  </a:lnTo>
                  <a:lnTo>
                    <a:pt x="2180170" y="484149"/>
                  </a:lnTo>
                </a:path>
              </a:pathLst>
            </a:custGeom>
            <a:ln w="12357">
              <a:solidFill>
                <a:srgbClr val="092340"/>
              </a:solidFill>
            </a:ln>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65" name="object 19">
              <a:extLst>
                <a:ext uri="{FF2B5EF4-FFF2-40B4-BE49-F238E27FC236}">
                  <a16:creationId xmlns:a16="http://schemas.microsoft.com/office/drawing/2014/main" id="{9F7E9E92-785C-CE00-58A8-9756E5C49041}"/>
                </a:ext>
              </a:extLst>
            </p:cNvPr>
            <p:cNvSpPr/>
            <p:nvPr/>
          </p:nvSpPr>
          <p:spPr>
            <a:xfrm>
              <a:off x="2949837" y="3024090"/>
              <a:ext cx="62865" cy="62865"/>
            </a:xfrm>
            <a:custGeom>
              <a:avLst/>
              <a:gdLst/>
              <a:ahLst/>
              <a:cxnLst/>
              <a:rect l="l" t="t" r="r" b="b"/>
              <a:pathLst>
                <a:path w="62864" h="62864">
                  <a:moveTo>
                    <a:pt x="28447" y="0"/>
                  </a:moveTo>
                  <a:lnTo>
                    <a:pt x="16532" y="3514"/>
                  </a:lnTo>
                  <a:lnTo>
                    <a:pt x="7208" y="11063"/>
                  </a:lnTo>
                  <a:lnTo>
                    <a:pt x="1392" y="21558"/>
                  </a:lnTo>
                  <a:lnTo>
                    <a:pt x="0" y="33909"/>
                  </a:lnTo>
                  <a:lnTo>
                    <a:pt x="3514" y="45824"/>
                  </a:lnTo>
                  <a:lnTo>
                    <a:pt x="11063" y="55148"/>
                  </a:lnTo>
                  <a:lnTo>
                    <a:pt x="21558" y="60964"/>
                  </a:lnTo>
                  <a:lnTo>
                    <a:pt x="33908" y="62357"/>
                  </a:lnTo>
                  <a:lnTo>
                    <a:pt x="45831" y="58841"/>
                  </a:lnTo>
                  <a:lnTo>
                    <a:pt x="55157" y="51288"/>
                  </a:lnTo>
                  <a:lnTo>
                    <a:pt x="60971" y="40793"/>
                  </a:lnTo>
                  <a:lnTo>
                    <a:pt x="62356" y="28448"/>
                  </a:lnTo>
                  <a:lnTo>
                    <a:pt x="58842" y="16525"/>
                  </a:lnTo>
                  <a:lnTo>
                    <a:pt x="51293" y="7199"/>
                  </a:lnTo>
                  <a:lnTo>
                    <a:pt x="40798" y="1385"/>
                  </a:lnTo>
                  <a:lnTo>
                    <a:pt x="28447" y="0"/>
                  </a:lnTo>
                  <a:close/>
                </a:path>
              </a:pathLst>
            </a:custGeom>
            <a:solidFill>
              <a:srgbClr val="0061AF"/>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sp>
          <p:nvSpPr>
            <p:cNvPr id="66" name="object 20">
              <a:extLst>
                <a:ext uri="{FF2B5EF4-FFF2-40B4-BE49-F238E27FC236}">
                  <a16:creationId xmlns:a16="http://schemas.microsoft.com/office/drawing/2014/main" id="{6C7A1D15-A079-CFA9-0C6E-B3607BC63219}"/>
                </a:ext>
              </a:extLst>
            </p:cNvPr>
            <p:cNvSpPr/>
            <p:nvPr/>
          </p:nvSpPr>
          <p:spPr>
            <a:xfrm>
              <a:off x="869541" y="2638536"/>
              <a:ext cx="2286000" cy="2286000"/>
            </a:xfrm>
            <a:custGeom>
              <a:avLst/>
              <a:gdLst/>
              <a:ahLst/>
              <a:cxnLst/>
              <a:rect l="l" t="t" r="r" b="b"/>
              <a:pathLst>
                <a:path w="2286000" h="2286000">
                  <a:moveTo>
                    <a:pt x="1143000" y="0"/>
                  </a:moveTo>
                  <a:lnTo>
                    <a:pt x="1094683" y="1002"/>
                  </a:lnTo>
                  <a:lnTo>
                    <a:pt x="1046878" y="3984"/>
                  </a:lnTo>
                  <a:lnTo>
                    <a:pt x="999623" y="8905"/>
                  </a:lnTo>
                  <a:lnTo>
                    <a:pt x="952959" y="15726"/>
                  </a:lnTo>
                  <a:lnTo>
                    <a:pt x="906925" y="24406"/>
                  </a:lnTo>
                  <a:lnTo>
                    <a:pt x="861562" y="34907"/>
                  </a:lnTo>
                  <a:lnTo>
                    <a:pt x="816907" y="47189"/>
                  </a:lnTo>
                  <a:lnTo>
                    <a:pt x="773002" y="61212"/>
                  </a:lnTo>
                  <a:lnTo>
                    <a:pt x="729886" y="76936"/>
                  </a:lnTo>
                  <a:lnTo>
                    <a:pt x="687598" y="94321"/>
                  </a:lnTo>
                  <a:lnTo>
                    <a:pt x="646179" y="113329"/>
                  </a:lnTo>
                  <a:lnTo>
                    <a:pt x="605667" y="133919"/>
                  </a:lnTo>
                  <a:lnTo>
                    <a:pt x="566103" y="156051"/>
                  </a:lnTo>
                  <a:lnTo>
                    <a:pt x="527527" y="179687"/>
                  </a:lnTo>
                  <a:lnTo>
                    <a:pt x="489977" y="204786"/>
                  </a:lnTo>
                  <a:lnTo>
                    <a:pt x="453494" y="231308"/>
                  </a:lnTo>
                  <a:lnTo>
                    <a:pt x="418117" y="259214"/>
                  </a:lnTo>
                  <a:lnTo>
                    <a:pt x="383886" y="288465"/>
                  </a:lnTo>
                  <a:lnTo>
                    <a:pt x="350840" y="319020"/>
                  </a:lnTo>
                  <a:lnTo>
                    <a:pt x="319020" y="350840"/>
                  </a:lnTo>
                  <a:lnTo>
                    <a:pt x="288465" y="383886"/>
                  </a:lnTo>
                  <a:lnTo>
                    <a:pt x="259214" y="418117"/>
                  </a:lnTo>
                  <a:lnTo>
                    <a:pt x="231308" y="453494"/>
                  </a:lnTo>
                  <a:lnTo>
                    <a:pt x="204786" y="489977"/>
                  </a:lnTo>
                  <a:lnTo>
                    <a:pt x="179687" y="527527"/>
                  </a:lnTo>
                  <a:lnTo>
                    <a:pt x="156051" y="566103"/>
                  </a:lnTo>
                  <a:lnTo>
                    <a:pt x="133919" y="605667"/>
                  </a:lnTo>
                  <a:lnTo>
                    <a:pt x="113329" y="646179"/>
                  </a:lnTo>
                  <a:lnTo>
                    <a:pt x="94321" y="687598"/>
                  </a:lnTo>
                  <a:lnTo>
                    <a:pt x="76936" y="729886"/>
                  </a:lnTo>
                  <a:lnTo>
                    <a:pt x="61212" y="773002"/>
                  </a:lnTo>
                  <a:lnTo>
                    <a:pt x="47189" y="816907"/>
                  </a:lnTo>
                  <a:lnTo>
                    <a:pt x="34907" y="861562"/>
                  </a:lnTo>
                  <a:lnTo>
                    <a:pt x="24406" y="906925"/>
                  </a:lnTo>
                  <a:lnTo>
                    <a:pt x="15726" y="952959"/>
                  </a:lnTo>
                  <a:lnTo>
                    <a:pt x="8905" y="999623"/>
                  </a:lnTo>
                  <a:lnTo>
                    <a:pt x="3984" y="1046878"/>
                  </a:lnTo>
                  <a:lnTo>
                    <a:pt x="1002" y="1094683"/>
                  </a:lnTo>
                  <a:lnTo>
                    <a:pt x="0" y="1143000"/>
                  </a:lnTo>
                  <a:lnTo>
                    <a:pt x="1002" y="1191316"/>
                  </a:lnTo>
                  <a:lnTo>
                    <a:pt x="3984" y="1239121"/>
                  </a:lnTo>
                  <a:lnTo>
                    <a:pt x="8905" y="1286376"/>
                  </a:lnTo>
                  <a:lnTo>
                    <a:pt x="15726" y="1333040"/>
                  </a:lnTo>
                  <a:lnTo>
                    <a:pt x="24406" y="1379074"/>
                  </a:lnTo>
                  <a:lnTo>
                    <a:pt x="34907" y="1424437"/>
                  </a:lnTo>
                  <a:lnTo>
                    <a:pt x="47189" y="1469092"/>
                  </a:lnTo>
                  <a:lnTo>
                    <a:pt x="61212" y="1512997"/>
                  </a:lnTo>
                  <a:lnTo>
                    <a:pt x="76936" y="1556113"/>
                  </a:lnTo>
                  <a:lnTo>
                    <a:pt x="94321" y="1598401"/>
                  </a:lnTo>
                  <a:lnTo>
                    <a:pt x="113329" y="1639820"/>
                  </a:lnTo>
                  <a:lnTo>
                    <a:pt x="133919" y="1680332"/>
                  </a:lnTo>
                  <a:lnTo>
                    <a:pt x="156051" y="1719896"/>
                  </a:lnTo>
                  <a:lnTo>
                    <a:pt x="179687" y="1758472"/>
                  </a:lnTo>
                  <a:lnTo>
                    <a:pt x="204786" y="1796022"/>
                  </a:lnTo>
                  <a:lnTo>
                    <a:pt x="231308" y="1832505"/>
                  </a:lnTo>
                  <a:lnTo>
                    <a:pt x="259214" y="1867882"/>
                  </a:lnTo>
                  <a:lnTo>
                    <a:pt x="288465" y="1902113"/>
                  </a:lnTo>
                  <a:lnTo>
                    <a:pt x="319020" y="1935159"/>
                  </a:lnTo>
                  <a:lnTo>
                    <a:pt x="350840" y="1966979"/>
                  </a:lnTo>
                  <a:lnTo>
                    <a:pt x="383886" y="1997534"/>
                  </a:lnTo>
                  <a:lnTo>
                    <a:pt x="418117" y="2026785"/>
                  </a:lnTo>
                  <a:lnTo>
                    <a:pt x="453494" y="2054691"/>
                  </a:lnTo>
                  <a:lnTo>
                    <a:pt x="489977" y="2081213"/>
                  </a:lnTo>
                  <a:lnTo>
                    <a:pt x="527527" y="2106312"/>
                  </a:lnTo>
                  <a:lnTo>
                    <a:pt x="566103" y="2129948"/>
                  </a:lnTo>
                  <a:lnTo>
                    <a:pt x="605667" y="2152080"/>
                  </a:lnTo>
                  <a:lnTo>
                    <a:pt x="646179" y="2172670"/>
                  </a:lnTo>
                  <a:lnTo>
                    <a:pt x="687598" y="2191678"/>
                  </a:lnTo>
                  <a:lnTo>
                    <a:pt x="729886" y="2209063"/>
                  </a:lnTo>
                  <a:lnTo>
                    <a:pt x="773002" y="2224787"/>
                  </a:lnTo>
                  <a:lnTo>
                    <a:pt x="816907" y="2238810"/>
                  </a:lnTo>
                  <a:lnTo>
                    <a:pt x="861562" y="2251092"/>
                  </a:lnTo>
                  <a:lnTo>
                    <a:pt x="906925" y="2261593"/>
                  </a:lnTo>
                  <a:lnTo>
                    <a:pt x="952959" y="2270273"/>
                  </a:lnTo>
                  <a:lnTo>
                    <a:pt x="999623" y="2277094"/>
                  </a:lnTo>
                  <a:lnTo>
                    <a:pt x="1046878" y="2282015"/>
                  </a:lnTo>
                  <a:lnTo>
                    <a:pt x="1094683" y="2284997"/>
                  </a:lnTo>
                  <a:lnTo>
                    <a:pt x="1143000" y="2286000"/>
                  </a:lnTo>
                  <a:lnTo>
                    <a:pt x="1191316" y="2284997"/>
                  </a:lnTo>
                  <a:lnTo>
                    <a:pt x="1239121" y="2282015"/>
                  </a:lnTo>
                  <a:lnTo>
                    <a:pt x="1286376" y="2277094"/>
                  </a:lnTo>
                  <a:lnTo>
                    <a:pt x="1333040" y="2270273"/>
                  </a:lnTo>
                  <a:lnTo>
                    <a:pt x="1379074" y="2261593"/>
                  </a:lnTo>
                  <a:lnTo>
                    <a:pt x="1424437" y="2251092"/>
                  </a:lnTo>
                  <a:lnTo>
                    <a:pt x="1469092" y="2238810"/>
                  </a:lnTo>
                  <a:lnTo>
                    <a:pt x="1512997" y="2224787"/>
                  </a:lnTo>
                  <a:lnTo>
                    <a:pt x="1556113" y="2209063"/>
                  </a:lnTo>
                  <a:lnTo>
                    <a:pt x="1598401" y="2191678"/>
                  </a:lnTo>
                  <a:lnTo>
                    <a:pt x="1639820" y="2172670"/>
                  </a:lnTo>
                  <a:lnTo>
                    <a:pt x="1680332" y="2152080"/>
                  </a:lnTo>
                  <a:lnTo>
                    <a:pt x="1719896" y="2129948"/>
                  </a:lnTo>
                  <a:lnTo>
                    <a:pt x="1758472" y="2106312"/>
                  </a:lnTo>
                  <a:lnTo>
                    <a:pt x="1796022" y="2081213"/>
                  </a:lnTo>
                  <a:lnTo>
                    <a:pt x="1832505" y="2054691"/>
                  </a:lnTo>
                  <a:lnTo>
                    <a:pt x="1867882" y="2026785"/>
                  </a:lnTo>
                  <a:lnTo>
                    <a:pt x="1902113" y="1997534"/>
                  </a:lnTo>
                  <a:lnTo>
                    <a:pt x="1935159" y="1966979"/>
                  </a:lnTo>
                  <a:lnTo>
                    <a:pt x="1966979" y="1935159"/>
                  </a:lnTo>
                  <a:lnTo>
                    <a:pt x="1997534" y="1902113"/>
                  </a:lnTo>
                  <a:lnTo>
                    <a:pt x="2026785" y="1867882"/>
                  </a:lnTo>
                  <a:lnTo>
                    <a:pt x="2054691" y="1832505"/>
                  </a:lnTo>
                  <a:lnTo>
                    <a:pt x="2081213" y="1796022"/>
                  </a:lnTo>
                  <a:lnTo>
                    <a:pt x="2106312" y="1758472"/>
                  </a:lnTo>
                  <a:lnTo>
                    <a:pt x="2129948" y="1719896"/>
                  </a:lnTo>
                  <a:lnTo>
                    <a:pt x="2152080" y="1680332"/>
                  </a:lnTo>
                  <a:lnTo>
                    <a:pt x="2172670" y="1639820"/>
                  </a:lnTo>
                  <a:lnTo>
                    <a:pt x="2191678" y="1598401"/>
                  </a:lnTo>
                  <a:lnTo>
                    <a:pt x="2209063" y="1556113"/>
                  </a:lnTo>
                  <a:lnTo>
                    <a:pt x="2224787" y="1512997"/>
                  </a:lnTo>
                  <a:lnTo>
                    <a:pt x="2238810" y="1469092"/>
                  </a:lnTo>
                  <a:lnTo>
                    <a:pt x="2251092" y="1424437"/>
                  </a:lnTo>
                  <a:lnTo>
                    <a:pt x="2261593" y="1379074"/>
                  </a:lnTo>
                  <a:lnTo>
                    <a:pt x="2270273" y="1333040"/>
                  </a:lnTo>
                  <a:lnTo>
                    <a:pt x="2277094" y="1286376"/>
                  </a:lnTo>
                  <a:lnTo>
                    <a:pt x="2282015" y="1239121"/>
                  </a:lnTo>
                  <a:lnTo>
                    <a:pt x="2284997" y="1191316"/>
                  </a:lnTo>
                  <a:lnTo>
                    <a:pt x="2286000" y="1143000"/>
                  </a:lnTo>
                  <a:lnTo>
                    <a:pt x="2284997" y="1094683"/>
                  </a:lnTo>
                  <a:lnTo>
                    <a:pt x="2282015" y="1046878"/>
                  </a:lnTo>
                  <a:lnTo>
                    <a:pt x="2277094" y="999623"/>
                  </a:lnTo>
                  <a:lnTo>
                    <a:pt x="2270273" y="952959"/>
                  </a:lnTo>
                  <a:lnTo>
                    <a:pt x="2261593" y="906925"/>
                  </a:lnTo>
                  <a:lnTo>
                    <a:pt x="2251092" y="861562"/>
                  </a:lnTo>
                  <a:lnTo>
                    <a:pt x="2238810" y="816907"/>
                  </a:lnTo>
                  <a:lnTo>
                    <a:pt x="2224787" y="773002"/>
                  </a:lnTo>
                  <a:lnTo>
                    <a:pt x="2209063" y="729886"/>
                  </a:lnTo>
                  <a:lnTo>
                    <a:pt x="2191678" y="687598"/>
                  </a:lnTo>
                  <a:lnTo>
                    <a:pt x="2172670" y="646179"/>
                  </a:lnTo>
                  <a:lnTo>
                    <a:pt x="2152080" y="605667"/>
                  </a:lnTo>
                  <a:lnTo>
                    <a:pt x="2129948" y="566103"/>
                  </a:lnTo>
                  <a:lnTo>
                    <a:pt x="2106312" y="527527"/>
                  </a:lnTo>
                  <a:lnTo>
                    <a:pt x="2081213" y="489977"/>
                  </a:lnTo>
                  <a:lnTo>
                    <a:pt x="2054691" y="453494"/>
                  </a:lnTo>
                  <a:lnTo>
                    <a:pt x="2026785" y="418117"/>
                  </a:lnTo>
                  <a:lnTo>
                    <a:pt x="1997534" y="383886"/>
                  </a:lnTo>
                  <a:lnTo>
                    <a:pt x="1966979" y="350840"/>
                  </a:lnTo>
                  <a:lnTo>
                    <a:pt x="1935159" y="319020"/>
                  </a:lnTo>
                  <a:lnTo>
                    <a:pt x="1902113" y="288465"/>
                  </a:lnTo>
                  <a:lnTo>
                    <a:pt x="1867882" y="259214"/>
                  </a:lnTo>
                  <a:lnTo>
                    <a:pt x="1832505" y="231308"/>
                  </a:lnTo>
                  <a:lnTo>
                    <a:pt x="1796022" y="204786"/>
                  </a:lnTo>
                  <a:lnTo>
                    <a:pt x="1758472" y="179687"/>
                  </a:lnTo>
                  <a:lnTo>
                    <a:pt x="1719896" y="156051"/>
                  </a:lnTo>
                  <a:lnTo>
                    <a:pt x="1680332" y="133919"/>
                  </a:lnTo>
                  <a:lnTo>
                    <a:pt x="1639820" y="113329"/>
                  </a:lnTo>
                  <a:lnTo>
                    <a:pt x="1598401" y="94321"/>
                  </a:lnTo>
                  <a:lnTo>
                    <a:pt x="1556113" y="76936"/>
                  </a:lnTo>
                  <a:lnTo>
                    <a:pt x="1512997" y="61212"/>
                  </a:lnTo>
                  <a:lnTo>
                    <a:pt x="1469092" y="47189"/>
                  </a:lnTo>
                  <a:lnTo>
                    <a:pt x="1424437" y="34907"/>
                  </a:lnTo>
                  <a:lnTo>
                    <a:pt x="1379074" y="24406"/>
                  </a:lnTo>
                  <a:lnTo>
                    <a:pt x="1333040" y="15726"/>
                  </a:lnTo>
                  <a:lnTo>
                    <a:pt x="1286376" y="8905"/>
                  </a:lnTo>
                  <a:lnTo>
                    <a:pt x="1239121" y="3984"/>
                  </a:lnTo>
                  <a:lnTo>
                    <a:pt x="1191316" y="1002"/>
                  </a:lnTo>
                  <a:lnTo>
                    <a:pt x="1143000" y="0"/>
                  </a:lnTo>
                  <a:close/>
                </a:path>
              </a:pathLst>
            </a:custGeom>
            <a:solidFill>
              <a:srgbClr val="FAFAFA"/>
            </a:solidFill>
          </p:spPr>
          <p:txBody>
            <a:bodyPr wrap="square" lIns="0" tIns="0" rIns="0" bIns="0" rtlCol="0"/>
            <a:lstStyle/>
            <a:p>
              <a:endParaRPr sz="1100">
                <a:solidFill>
                  <a:schemeClr val="tx1">
                    <a:lumMod val="75000"/>
                    <a:lumOff val="25000"/>
                  </a:schemeClr>
                </a:solidFill>
                <a:latin typeface="Anek Latin" pitchFamily="2" charset="0"/>
                <a:cs typeface="Arial" panose="020B0604020202020204" pitchFamily="34" charset="0"/>
              </a:endParaRPr>
            </a:p>
          </p:txBody>
        </p:sp>
      </p:grpSp>
      <p:pic>
        <p:nvPicPr>
          <p:cNvPr id="67" name="Picture 66">
            <a:extLst>
              <a:ext uri="{FF2B5EF4-FFF2-40B4-BE49-F238E27FC236}">
                <a16:creationId xmlns:a16="http://schemas.microsoft.com/office/drawing/2014/main" id="{554797F4-D843-601D-A96F-0EFB7D69BDF1}"/>
              </a:ext>
            </a:extLst>
          </p:cNvPr>
          <p:cNvPicPr>
            <a:picLocks noChangeAspect="1"/>
          </p:cNvPicPr>
          <p:nvPr/>
        </p:nvPicPr>
        <p:blipFill>
          <a:blip r:embed="rId5" cstate="email">
            <a:biLevel thresh="75000"/>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10932569" y="2432778"/>
            <a:ext cx="348515" cy="318854"/>
          </a:xfrm>
          <a:prstGeom prst="rect">
            <a:avLst/>
          </a:prstGeom>
        </p:spPr>
      </p:pic>
      <p:sp>
        <p:nvSpPr>
          <p:cNvPr id="68" name="object 13">
            <a:extLst>
              <a:ext uri="{FF2B5EF4-FFF2-40B4-BE49-F238E27FC236}">
                <a16:creationId xmlns:a16="http://schemas.microsoft.com/office/drawing/2014/main" id="{3103707F-C0E5-13C5-12FA-13D10F6C7F6F}"/>
              </a:ext>
            </a:extLst>
          </p:cNvPr>
          <p:cNvSpPr txBox="1"/>
          <p:nvPr/>
        </p:nvSpPr>
        <p:spPr>
          <a:xfrm>
            <a:off x="9563554" y="2775524"/>
            <a:ext cx="871316" cy="353114"/>
          </a:xfrm>
          <a:prstGeom prst="rect">
            <a:avLst/>
          </a:prstGeom>
        </p:spPr>
        <p:txBody>
          <a:bodyPr vert="horz" wrap="square" lIns="0" tIns="44899" rIns="0" bIns="0" rtlCol="0">
            <a:spAutoFit/>
          </a:bodyPr>
          <a:lstStyle/>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Cyber Security</a:t>
            </a:r>
          </a:p>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Services</a:t>
            </a:r>
            <a:endParaRPr sz="1000">
              <a:solidFill>
                <a:schemeClr val="tx1">
                  <a:lumMod val="75000"/>
                  <a:lumOff val="25000"/>
                </a:schemeClr>
              </a:solidFill>
              <a:latin typeface="Anek Latin" pitchFamily="2" charset="0"/>
              <a:cs typeface="Arial" panose="020B0604020202020204" pitchFamily="34" charset="0"/>
            </a:endParaRPr>
          </a:p>
        </p:txBody>
      </p:sp>
      <p:sp>
        <p:nvSpPr>
          <p:cNvPr id="69" name="object 13">
            <a:extLst>
              <a:ext uri="{FF2B5EF4-FFF2-40B4-BE49-F238E27FC236}">
                <a16:creationId xmlns:a16="http://schemas.microsoft.com/office/drawing/2014/main" id="{249689AA-E738-7F7A-00DF-AD9C96C7CC48}"/>
              </a:ext>
            </a:extLst>
          </p:cNvPr>
          <p:cNvSpPr txBox="1"/>
          <p:nvPr/>
        </p:nvSpPr>
        <p:spPr>
          <a:xfrm>
            <a:off x="10658643" y="2740082"/>
            <a:ext cx="827145" cy="353114"/>
          </a:xfrm>
          <a:prstGeom prst="rect">
            <a:avLst/>
          </a:prstGeom>
        </p:spPr>
        <p:txBody>
          <a:bodyPr vert="horz" wrap="square" lIns="0" tIns="44899" rIns="0" bIns="0" rtlCol="0">
            <a:spAutoFit/>
          </a:bodyPr>
          <a:lstStyle/>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Professional </a:t>
            </a:r>
          </a:p>
          <a:p>
            <a:pPr marL="5804" marR="2444" algn="ctr" defTabSz="439820">
              <a:defRPr/>
            </a:pPr>
            <a:r>
              <a:rPr lang="en-IN" sz="1000" spc="-2">
                <a:solidFill>
                  <a:schemeClr val="tx1">
                    <a:lumMod val="75000"/>
                    <a:lumOff val="25000"/>
                  </a:schemeClr>
                </a:solidFill>
                <a:latin typeface="Anek Latin" pitchFamily="2" charset="0"/>
                <a:cs typeface="Arial" panose="020B0604020202020204" pitchFamily="34" charset="0"/>
              </a:rPr>
              <a:t>Services</a:t>
            </a:r>
          </a:p>
        </p:txBody>
      </p:sp>
      <p:pic>
        <p:nvPicPr>
          <p:cNvPr id="70" name="Picture 69">
            <a:extLst>
              <a:ext uri="{FF2B5EF4-FFF2-40B4-BE49-F238E27FC236}">
                <a16:creationId xmlns:a16="http://schemas.microsoft.com/office/drawing/2014/main" id="{23AC80FA-A5FC-C1A5-3607-0FF17374C14F}"/>
              </a:ext>
            </a:extLst>
          </p:cNvPr>
          <p:cNvPicPr>
            <a:picLocks noChangeAspect="1"/>
          </p:cNvPicPr>
          <p:nvPr/>
        </p:nvPicPr>
        <p:blipFill>
          <a:blip r:embed="rId9" cstate="email">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9860930" y="2482781"/>
            <a:ext cx="289409" cy="313048"/>
          </a:xfrm>
          <a:prstGeom prst="rect">
            <a:avLst/>
          </a:prstGeom>
        </p:spPr>
      </p:pic>
      <p:graphicFrame>
        <p:nvGraphicFramePr>
          <p:cNvPr id="71" name="Diagram 70" descr="Placeholder Timeline&#10;">
            <a:extLst>
              <a:ext uri="{FF2B5EF4-FFF2-40B4-BE49-F238E27FC236}">
                <a16:creationId xmlns:a16="http://schemas.microsoft.com/office/drawing/2014/main" id="{B53904A6-5C14-9146-8D5F-C76C828AB3A5}"/>
              </a:ext>
            </a:extLst>
          </p:cNvPr>
          <p:cNvGraphicFramePr/>
          <p:nvPr>
            <p:extLst>
              <p:ext uri="{D42A27DB-BD31-4B8C-83A1-F6EECF244321}">
                <p14:modId xmlns:p14="http://schemas.microsoft.com/office/powerpoint/2010/main" val="1785145507"/>
              </p:ext>
            </p:extLst>
          </p:nvPr>
        </p:nvGraphicFramePr>
        <p:xfrm>
          <a:off x="591910" y="3673454"/>
          <a:ext cx="11117809" cy="327108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75" name="Title 51">
            <a:extLst>
              <a:ext uri="{FF2B5EF4-FFF2-40B4-BE49-F238E27FC236}">
                <a16:creationId xmlns:a16="http://schemas.microsoft.com/office/drawing/2014/main" id="{A3B72E36-38A6-8338-9678-9E445832A843}"/>
              </a:ext>
            </a:extLst>
          </p:cNvPr>
          <p:cNvSpPr txBox="1">
            <a:spLocks/>
          </p:cNvSpPr>
          <p:nvPr/>
        </p:nvSpPr>
        <p:spPr>
          <a:xfrm>
            <a:off x="410936" y="789041"/>
            <a:ext cx="11385869" cy="387574"/>
          </a:xfrm>
          <a:prstGeom prst="rect">
            <a:avLst/>
          </a:prstGeom>
        </p:spPr>
        <p:txBody>
          <a:bodyPr>
            <a:noAutofit/>
          </a:bodyPr>
          <a:lstStyle>
            <a:lvl1pPr algn="l" defTabSz="685800" rtl="0" eaLnBrk="1" latinLnBrk="0" hangingPunct="1">
              <a:lnSpc>
                <a:spcPct val="90000"/>
              </a:lnSpc>
              <a:spcBef>
                <a:spcPct val="0"/>
              </a:spcBef>
              <a:buNone/>
              <a:defRPr sz="3000" b="1" kern="1200">
                <a:solidFill>
                  <a:srgbClr val="0056A4"/>
                </a:solidFill>
                <a:latin typeface="Arial" panose="020B0604020202020204" pitchFamily="34" charset="0"/>
                <a:ea typeface="+mj-ea"/>
                <a:cs typeface="Arial" panose="020B0604020202020204" pitchFamily="34" charset="0"/>
              </a:defRPr>
            </a:lvl1pPr>
          </a:lstStyle>
          <a:p>
            <a:r>
              <a:rPr lang="en-US" sz="2000">
                <a:solidFill>
                  <a:srgbClr val="F15B40"/>
                </a:solidFill>
                <a:latin typeface="Anek Latin" pitchFamily="2" charset="0"/>
              </a:rPr>
              <a:t>Emirates – </a:t>
            </a:r>
            <a:r>
              <a:rPr lang="en-US" sz="2000" err="1">
                <a:solidFill>
                  <a:srgbClr val="F15B40"/>
                </a:solidFill>
                <a:latin typeface="Anek Latin" pitchFamily="2" charset="0"/>
              </a:rPr>
              <a:t>dnata</a:t>
            </a:r>
            <a:r>
              <a:rPr lang="en-US" sz="2000">
                <a:solidFill>
                  <a:srgbClr val="F15B40"/>
                </a:solidFill>
                <a:latin typeface="Anek Latin" pitchFamily="2" charset="0"/>
              </a:rPr>
              <a:t> Engagement </a:t>
            </a:r>
            <a:endParaRPr lang="en-AE" sz="2000">
              <a:solidFill>
                <a:srgbClr val="F15B40"/>
              </a:solidFill>
              <a:latin typeface="Anek Latin" pitchFamily="2" charset="0"/>
            </a:endParaRPr>
          </a:p>
        </p:txBody>
      </p:sp>
      <p:sp>
        <p:nvSpPr>
          <p:cNvPr id="3" name="Title 2">
            <a:extLst>
              <a:ext uri="{FF2B5EF4-FFF2-40B4-BE49-F238E27FC236}">
                <a16:creationId xmlns:a16="http://schemas.microsoft.com/office/drawing/2014/main" id="{877AF57E-16AE-CA4D-F16E-AAA634E56881}"/>
              </a:ext>
            </a:extLst>
          </p:cNvPr>
          <p:cNvSpPr>
            <a:spLocks noGrp="1"/>
          </p:cNvSpPr>
          <p:nvPr>
            <p:ph type="title"/>
          </p:nvPr>
        </p:nvSpPr>
        <p:spPr/>
        <p:txBody>
          <a:bodyPr/>
          <a:lstStyle/>
          <a:p>
            <a:r>
              <a:rPr lang="en-US"/>
              <a:t>Coforge has been Emirates’ Trusted Partner for more than </a:t>
            </a:r>
            <a:r>
              <a:rPr lang="en-US">
                <a:solidFill>
                  <a:srgbClr val="F15B40"/>
                </a:solidFill>
              </a:rPr>
              <a:t>15 years</a:t>
            </a:r>
            <a:endParaRPr lang="en-IN">
              <a:solidFill>
                <a:srgbClr val="F15B40"/>
              </a:solidFill>
            </a:endParaRPr>
          </a:p>
        </p:txBody>
      </p:sp>
      <p:sp>
        <p:nvSpPr>
          <p:cNvPr id="15" name="object 40">
            <a:extLst>
              <a:ext uri="{FF2B5EF4-FFF2-40B4-BE49-F238E27FC236}">
                <a16:creationId xmlns:a16="http://schemas.microsoft.com/office/drawing/2014/main" id="{8F7EE808-0B76-7339-3736-5433506E2AEC}"/>
              </a:ext>
            </a:extLst>
          </p:cNvPr>
          <p:cNvSpPr txBox="1"/>
          <p:nvPr/>
        </p:nvSpPr>
        <p:spPr>
          <a:xfrm>
            <a:off x="6150814" y="3375765"/>
            <a:ext cx="5702065" cy="427566"/>
          </a:xfrm>
          <a:prstGeom prst="rect">
            <a:avLst/>
          </a:prstGeom>
        </p:spPr>
        <p:txBody>
          <a:bodyPr vert="horz" wrap="square" lIns="0" tIns="6109" rIns="0" bIns="0" rtlCol="0">
            <a:spAutoFit/>
          </a:bodyPr>
          <a:lstStyle/>
          <a:p>
            <a:pPr marL="220421" indent="-214313" defTabSz="439809">
              <a:lnSpc>
                <a:spcPct val="120000"/>
              </a:lnSpc>
              <a:spcBef>
                <a:spcPts val="49"/>
              </a:spcBef>
              <a:buFont typeface="Arial" panose="020B0604020202020204" pitchFamily="34" charset="0"/>
              <a:buChar char="•"/>
              <a:defRPr/>
            </a:pPr>
            <a:r>
              <a:rPr lang="en-US" sz="1200">
                <a:latin typeface="Anek Latin" pitchFamily="2" charset="0"/>
              </a:rPr>
              <a:t>Ongoing Professional Services work through PONTOON</a:t>
            </a:r>
          </a:p>
          <a:p>
            <a:pPr marL="220421" indent="-214313" defTabSz="439809">
              <a:lnSpc>
                <a:spcPct val="120000"/>
              </a:lnSpc>
              <a:spcBef>
                <a:spcPts val="49"/>
              </a:spcBef>
              <a:buFont typeface="Arial" panose="020B0604020202020204" pitchFamily="34" charset="0"/>
              <a:buChar char="•"/>
              <a:defRPr/>
            </a:pPr>
            <a:r>
              <a:rPr lang="en-US" sz="1200">
                <a:latin typeface="Anek Latin" pitchFamily="2" charset="0"/>
              </a:rPr>
              <a:t>2021: EK WMAP and </a:t>
            </a:r>
            <a:r>
              <a:rPr lang="en-US" sz="1200" err="1">
                <a:latin typeface="Anek Latin" pitchFamily="2" charset="0"/>
              </a:rPr>
              <a:t>dnata</a:t>
            </a:r>
            <a:endParaRPr lang="en-US" sz="1200">
              <a:latin typeface="Anek Latin" pitchFamily="2" charset="0"/>
            </a:endParaRPr>
          </a:p>
        </p:txBody>
      </p:sp>
      <p:sp>
        <p:nvSpPr>
          <p:cNvPr id="17" name="Slide Number Placeholder 3">
            <a:extLst>
              <a:ext uri="{FF2B5EF4-FFF2-40B4-BE49-F238E27FC236}">
                <a16:creationId xmlns:a16="http://schemas.microsoft.com/office/drawing/2014/main" id="{3E4F374D-51C0-53E0-ECA7-43774072BD39}"/>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4</a:t>
            </a:fld>
            <a:endParaRPr lang="en-IN"/>
          </a:p>
        </p:txBody>
      </p:sp>
    </p:spTree>
    <p:extLst>
      <p:ext uri="{BB962C8B-B14F-4D97-AF65-F5344CB8AC3E}">
        <p14:creationId xmlns:p14="http://schemas.microsoft.com/office/powerpoint/2010/main" val="392309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solidFill>
                  <a:schemeClr val="tx1"/>
                </a:solidFill>
              </a:rPr>
              <a:t>Device compatibility testing approach</a:t>
            </a:r>
            <a:endParaRPr lang="en-IN">
              <a:solidFill>
                <a:schemeClr val="tx1"/>
              </a:solidFill>
            </a:endParaRPr>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40</a:t>
            </a:fld>
            <a:endParaRPr lang="en-IN"/>
          </a:p>
        </p:txBody>
      </p:sp>
      <p:sp>
        <p:nvSpPr>
          <p:cNvPr id="8" name="TextBox 7">
            <a:extLst>
              <a:ext uri="{FF2B5EF4-FFF2-40B4-BE49-F238E27FC236}">
                <a16:creationId xmlns:a16="http://schemas.microsoft.com/office/drawing/2014/main" id="{47B9D8E4-3407-9C27-0D14-8F9C05BE9A23}"/>
              </a:ext>
            </a:extLst>
          </p:cNvPr>
          <p:cNvSpPr txBox="1"/>
          <p:nvPr/>
        </p:nvSpPr>
        <p:spPr>
          <a:xfrm>
            <a:off x="408972" y="1752655"/>
            <a:ext cx="3589200" cy="1477328"/>
          </a:xfrm>
          <a:prstGeom prst="rect">
            <a:avLst/>
          </a:prstGeom>
          <a:solidFill>
            <a:schemeClr val="accent1">
              <a:lumMod val="60000"/>
              <a:lumOff val="40000"/>
            </a:schemeClr>
          </a:solidFill>
        </p:spPr>
        <p:txBody>
          <a:bodyPr wrap="square">
            <a:noAutofit/>
          </a:bodyPr>
          <a:lstStyle/>
          <a:p>
            <a:r>
              <a:rPr lang="en-US">
                <a:solidFill>
                  <a:schemeClr val="bg1"/>
                </a:solidFill>
              </a:rPr>
              <a:t>Device compatibility testing ensures that the content and application functionalities are the same across different mobile devices and browsers</a:t>
            </a:r>
          </a:p>
        </p:txBody>
      </p:sp>
      <p:sp>
        <p:nvSpPr>
          <p:cNvPr id="12" name="TextBox 11">
            <a:extLst>
              <a:ext uri="{FF2B5EF4-FFF2-40B4-BE49-F238E27FC236}">
                <a16:creationId xmlns:a16="http://schemas.microsoft.com/office/drawing/2014/main" id="{5820930E-4D4C-81DC-286F-2179EF12882B}"/>
              </a:ext>
            </a:extLst>
          </p:cNvPr>
          <p:cNvSpPr txBox="1"/>
          <p:nvPr/>
        </p:nvSpPr>
        <p:spPr>
          <a:xfrm>
            <a:off x="408972" y="1317124"/>
            <a:ext cx="11319866" cy="369332"/>
          </a:xfrm>
          <a:prstGeom prst="rect">
            <a:avLst/>
          </a:prstGeom>
          <a:noFill/>
        </p:spPr>
        <p:txBody>
          <a:bodyPr wrap="square">
            <a:spAutoFit/>
          </a:bodyPr>
          <a:lstStyle/>
          <a:p>
            <a:r>
              <a:rPr lang="en-US"/>
              <a:t>The Device Compatibility Testing matrix is a tool to optimize compatibility testing using a risk-based approach</a:t>
            </a:r>
          </a:p>
        </p:txBody>
      </p:sp>
      <p:sp>
        <p:nvSpPr>
          <p:cNvPr id="14" name="TextBox 13">
            <a:extLst>
              <a:ext uri="{FF2B5EF4-FFF2-40B4-BE49-F238E27FC236}">
                <a16:creationId xmlns:a16="http://schemas.microsoft.com/office/drawing/2014/main" id="{BA2A5AD4-3661-8CF2-6A44-4ACDE9D7D734}"/>
              </a:ext>
            </a:extLst>
          </p:cNvPr>
          <p:cNvSpPr txBox="1"/>
          <p:nvPr/>
        </p:nvSpPr>
        <p:spPr>
          <a:xfrm>
            <a:off x="408972" y="3441115"/>
            <a:ext cx="3589200" cy="2308324"/>
          </a:xfrm>
          <a:prstGeom prst="rect">
            <a:avLst/>
          </a:prstGeom>
          <a:noFill/>
        </p:spPr>
        <p:txBody>
          <a:bodyPr wrap="square">
            <a:spAutoFit/>
          </a:bodyPr>
          <a:lstStyle/>
          <a:p>
            <a:r>
              <a:rPr lang="en-US" sz="1600" kern="0"/>
              <a:t>What to test across devices and browsers:</a:t>
            </a:r>
          </a:p>
          <a:p>
            <a:pPr marL="285750" indent="-285750">
              <a:buFont typeface="Arial" panose="020B0604020202020204" pitchFamily="34" charset="0"/>
              <a:buChar char="•"/>
            </a:pPr>
            <a:r>
              <a:rPr lang="en-US" sz="1600" kern="0"/>
              <a:t>The objects in the virtual space and the personalization are available and appear the same</a:t>
            </a:r>
          </a:p>
          <a:p>
            <a:pPr marL="285750" indent="-285750">
              <a:buFont typeface="Arial" panose="020B0604020202020204" pitchFamily="34" charset="0"/>
              <a:buChar char="•"/>
            </a:pPr>
            <a:r>
              <a:rPr lang="en-US" sz="1600" kern="0"/>
              <a:t>The application functionalities  perform as expected</a:t>
            </a:r>
          </a:p>
          <a:p>
            <a:pPr marL="285750" indent="-285750">
              <a:buFont typeface="Arial" panose="020B0604020202020204" pitchFamily="34" charset="0"/>
              <a:buChar char="•"/>
            </a:pPr>
            <a:r>
              <a:rPr lang="en-GB" sz="1600"/>
              <a:t>Users joining from different devices have the same shared experience </a:t>
            </a:r>
          </a:p>
        </p:txBody>
      </p:sp>
      <p:sp>
        <p:nvSpPr>
          <p:cNvPr id="15" name="Rectangle 6">
            <a:extLst>
              <a:ext uri="{FF2B5EF4-FFF2-40B4-BE49-F238E27FC236}">
                <a16:creationId xmlns:a16="http://schemas.microsoft.com/office/drawing/2014/main" id="{A3C32762-2A4A-C488-4702-43737DE2A72E}"/>
              </a:ext>
            </a:extLst>
          </p:cNvPr>
          <p:cNvSpPr>
            <a:spLocks noChangeArrowheads="1"/>
          </p:cNvSpPr>
          <p:nvPr/>
        </p:nvSpPr>
        <p:spPr bwMode="auto">
          <a:xfrm>
            <a:off x="4090059" y="1752655"/>
            <a:ext cx="3587734" cy="1477328"/>
          </a:xfrm>
          <a:prstGeom prst="rect">
            <a:avLst/>
          </a:prstGeom>
          <a:solidFill>
            <a:schemeClr val="accent1">
              <a:lumMod val="60000"/>
              <a:lumOff val="40000"/>
            </a:schemeClr>
          </a:solidFill>
        </p:spPr>
        <p:txBody>
          <a:bodyPr wrap="square">
            <a:spAutoFit/>
          </a:bodyPr>
          <a:lstStyle/>
          <a:p>
            <a:r>
              <a:rPr lang="en-US">
                <a:solidFill>
                  <a:schemeClr val="bg1"/>
                </a:solidFill>
              </a:rPr>
              <a:t>Test Planning</a:t>
            </a:r>
          </a:p>
          <a:p>
            <a:pPr marL="182563" indent="-182563">
              <a:buFont typeface="Arial" panose="020B0604020202020204" pitchFamily="34" charset="0"/>
              <a:buChar char="•"/>
            </a:pPr>
            <a:r>
              <a:rPr lang="en-US">
                <a:solidFill>
                  <a:schemeClr val="bg1"/>
                </a:solidFill>
              </a:rPr>
              <a:t>Prioritize test scenarios</a:t>
            </a:r>
          </a:p>
          <a:p>
            <a:pPr marL="182563" indent="-182563">
              <a:buFont typeface="Arial" panose="020B0604020202020204" pitchFamily="34" charset="0"/>
              <a:buChar char="•"/>
            </a:pPr>
            <a:r>
              <a:rPr lang="en-US">
                <a:solidFill>
                  <a:schemeClr val="bg1"/>
                </a:solidFill>
              </a:rPr>
              <a:t>Develop compatibility matrix</a:t>
            </a:r>
          </a:p>
          <a:p>
            <a:pPr marL="182563" indent="-182563">
              <a:buFont typeface="Arial" panose="020B0604020202020204" pitchFamily="34" charset="0"/>
              <a:buChar char="•"/>
            </a:pPr>
            <a:r>
              <a:rPr lang="en-US">
                <a:solidFill>
                  <a:schemeClr val="bg1"/>
                </a:solidFill>
              </a:rPr>
              <a:t>Analyze automation feasibility </a:t>
            </a:r>
          </a:p>
          <a:p>
            <a:pPr marL="182563" indent="-182563">
              <a:buFont typeface="Arial" panose="020B0604020202020204" pitchFamily="34" charset="0"/>
              <a:buChar char="•"/>
            </a:pPr>
            <a:r>
              <a:rPr lang="en-US">
                <a:solidFill>
                  <a:schemeClr val="bg1"/>
                </a:solidFill>
              </a:rPr>
              <a:t>Develop Scripts</a:t>
            </a:r>
          </a:p>
        </p:txBody>
      </p:sp>
      <p:sp>
        <p:nvSpPr>
          <p:cNvPr id="16" name="Rectangle 15">
            <a:extLst>
              <a:ext uri="{FF2B5EF4-FFF2-40B4-BE49-F238E27FC236}">
                <a16:creationId xmlns:a16="http://schemas.microsoft.com/office/drawing/2014/main" id="{77948240-6A27-0889-050A-77A4ABBA02B3}"/>
              </a:ext>
            </a:extLst>
          </p:cNvPr>
          <p:cNvSpPr>
            <a:spLocks noChangeArrowheads="1"/>
          </p:cNvSpPr>
          <p:nvPr/>
        </p:nvSpPr>
        <p:spPr bwMode="auto">
          <a:xfrm>
            <a:off x="7769680" y="1752655"/>
            <a:ext cx="3589200" cy="1477328"/>
          </a:xfrm>
          <a:prstGeom prst="rect">
            <a:avLst/>
          </a:prstGeom>
          <a:solidFill>
            <a:schemeClr val="accent1">
              <a:lumMod val="60000"/>
              <a:lumOff val="40000"/>
            </a:schemeClr>
          </a:solidFill>
        </p:spPr>
        <p:txBody>
          <a:bodyPr wrap="square">
            <a:noAutofit/>
          </a:bodyPr>
          <a:lstStyle/>
          <a:p>
            <a:r>
              <a:rPr lang="en-US">
                <a:solidFill>
                  <a:schemeClr val="bg1"/>
                </a:solidFill>
              </a:rPr>
              <a:t>Test Execution</a:t>
            </a:r>
          </a:p>
          <a:p>
            <a:pPr marL="182563" indent="-182563">
              <a:buFont typeface="Arial" panose="020B0604020202020204" pitchFamily="34" charset="0"/>
              <a:buChar char="•"/>
            </a:pPr>
            <a:r>
              <a:rPr lang="en-US">
                <a:solidFill>
                  <a:schemeClr val="bg1"/>
                </a:solidFill>
              </a:rPr>
              <a:t>Execute compatibility test cases as per the compatibility matrix</a:t>
            </a:r>
          </a:p>
          <a:p>
            <a:pPr marL="182563" indent="-182563">
              <a:buFont typeface="Arial" panose="020B0604020202020204" pitchFamily="34" charset="0"/>
              <a:buChar char="•"/>
            </a:pPr>
            <a:r>
              <a:rPr lang="en-US">
                <a:solidFill>
                  <a:schemeClr val="bg1"/>
                </a:solidFill>
              </a:rPr>
              <a:t>Report issues</a:t>
            </a:r>
          </a:p>
          <a:p>
            <a:pPr marL="182563" indent="-182563">
              <a:buFont typeface="Arial" panose="020B0604020202020204" pitchFamily="34" charset="0"/>
              <a:buChar char="•"/>
            </a:pPr>
            <a:r>
              <a:rPr lang="en-US">
                <a:solidFill>
                  <a:schemeClr val="bg1"/>
                </a:solidFill>
              </a:rPr>
              <a:t>Analyze OS/Device trends</a:t>
            </a:r>
          </a:p>
        </p:txBody>
      </p:sp>
      <p:sp>
        <p:nvSpPr>
          <p:cNvPr id="17" name="Rectangle 16">
            <a:extLst>
              <a:ext uri="{FF2B5EF4-FFF2-40B4-BE49-F238E27FC236}">
                <a16:creationId xmlns:a16="http://schemas.microsoft.com/office/drawing/2014/main" id="{1EB5E893-B3AC-4AC3-2F32-8080F1473972}"/>
              </a:ext>
            </a:extLst>
          </p:cNvPr>
          <p:cNvSpPr>
            <a:spLocks noChangeArrowheads="1"/>
          </p:cNvSpPr>
          <p:nvPr/>
        </p:nvSpPr>
        <p:spPr bwMode="auto">
          <a:xfrm>
            <a:off x="9601649" y="3475167"/>
            <a:ext cx="1757232" cy="2740494"/>
          </a:xfrm>
          <a:prstGeom prst="rect">
            <a:avLst/>
          </a:prstGeom>
          <a:solidFill>
            <a:srgbClr val="092340"/>
          </a:solidFill>
          <a:ln w="12700" algn="ctr">
            <a:noFill/>
            <a:miter lim="800000"/>
            <a:headEnd/>
            <a:tailEnd/>
          </a:ln>
        </p:spPr>
        <p:txBody>
          <a:bodyPr tIns="91440" bIns="91440" anchor="t"/>
          <a:lstStyle/>
          <a:p>
            <a:pPr marL="171450" indent="-171450" eaLnBrk="0" hangingPunct="0">
              <a:spcBef>
                <a:spcPts val="400"/>
              </a:spcBef>
              <a:buClr>
                <a:schemeClr val="bg1"/>
              </a:buClr>
              <a:buSzPct val="80000"/>
              <a:buFont typeface="Wingdings" panose="05000000000000000000" pitchFamily="2" charset="2"/>
              <a:buChar char="v"/>
              <a:defRPr/>
            </a:pPr>
            <a:r>
              <a:rPr lang="en-US" sz="1200">
                <a:solidFill>
                  <a:srgbClr val="FFFFFF"/>
                </a:solidFill>
                <a:latin typeface="+mj-lt"/>
                <a:cs typeface="Tahoma" pitchFamily="34" charset="0"/>
              </a:rPr>
              <a:t>Test cases are prioritized based on the criticality of business process from P1 – P4</a:t>
            </a:r>
          </a:p>
          <a:p>
            <a:pPr marL="171450" indent="-171450" eaLnBrk="0" hangingPunct="0">
              <a:spcBef>
                <a:spcPts val="400"/>
              </a:spcBef>
              <a:buClr>
                <a:schemeClr val="bg1"/>
              </a:buClr>
              <a:buSzPct val="80000"/>
              <a:buFont typeface="Wingdings" panose="05000000000000000000" pitchFamily="2" charset="2"/>
              <a:buChar char="v"/>
              <a:defRPr/>
            </a:pPr>
            <a:r>
              <a:rPr lang="en-US" sz="1200">
                <a:solidFill>
                  <a:srgbClr val="FFFFFF"/>
                </a:solidFill>
                <a:latin typeface="+mj-lt"/>
                <a:cs typeface="Tahoma" pitchFamily="34" charset="0"/>
              </a:rPr>
              <a:t>Automated visual testing scripts will be executed across all devices</a:t>
            </a:r>
          </a:p>
          <a:p>
            <a:pPr marL="171450" indent="-171450" eaLnBrk="0" hangingPunct="0">
              <a:spcBef>
                <a:spcPts val="400"/>
              </a:spcBef>
              <a:buClr>
                <a:schemeClr val="bg1"/>
              </a:buClr>
              <a:buSzPct val="80000"/>
              <a:buFont typeface="Wingdings" panose="05000000000000000000" pitchFamily="2" charset="2"/>
              <a:buChar char="v"/>
              <a:defRPr/>
            </a:pPr>
            <a:r>
              <a:rPr lang="en-US" sz="1200">
                <a:solidFill>
                  <a:srgbClr val="FFFFFF"/>
                </a:solidFill>
                <a:latin typeface="+mj-lt"/>
                <a:cs typeface="Tahoma" pitchFamily="34" charset="0"/>
              </a:rPr>
              <a:t>The given device compatibility matrix will be finalized with EK before execution</a:t>
            </a:r>
          </a:p>
        </p:txBody>
      </p:sp>
      <p:graphicFrame>
        <p:nvGraphicFramePr>
          <p:cNvPr id="18" name="Table Placeholder 14">
            <a:extLst>
              <a:ext uri="{FF2B5EF4-FFF2-40B4-BE49-F238E27FC236}">
                <a16:creationId xmlns:a16="http://schemas.microsoft.com/office/drawing/2014/main" id="{770CD72C-7CCC-DADA-463F-DE3E233CF31D}"/>
              </a:ext>
            </a:extLst>
          </p:cNvPr>
          <p:cNvGraphicFramePr>
            <a:graphicFrameLocks/>
          </p:cNvGraphicFramePr>
          <p:nvPr/>
        </p:nvGraphicFramePr>
        <p:xfrm>
          <a:off x="4090059" y="3767257"/>
          <a:ext cx="5419703" cy="2448402"/>
        </p:xfrm>
        <a:graphic>
          <a:graphicData uri="http://schemas.openxmlformats.org/drawingml/2006/table">
            <a:tbl>
              <a:tblPr/>
              <a:tblGrid>
                <a:gridCol w="1584391">
                  <a:extLst>
                    <a:ext uri="{9D8B030D-6E8A-4147-A177-3AD203B41FA5}">
                      <a16:colId xmlns:a16="http://schemas.microsoft.com/office/drawing/2014/main" val="20000"/>
                    </a:ext>
                  </a:extLst>
                </a:gridCol>
                <a:gridCol w="958828">
                  <a:extLst>
                    <a:ext uri="{9D8B030D-6E8A-4147-A177-3AD203B41FA5}">
                      <a16:colId xmlns:a16="http://schemas.microsoft.com/office/drawing/2014/main" val="20001"/>
                    </a:ext>
                  </a:extLst>
                </a:gridCol>
                <a:gridCol w="958828">
                  <a:extLst>
                    <a:ext uri="{9D8B030D-6E8A-4147-A177-3AD203B41FA5}">
                      <a16:colId xmlns:a16="http://schemas.microsoft.com/office/drawing/2014/main" val="20002"/>
                    </a:ext>
                  </a:extLst>
                </a:gridCol>
                <a:gridCol w="958828">
                  <a:extLst>
                    <a:ext uri="{9D8B030D-6E8A-4147-A177-3AD203B41FA5}">
                      <a16:colId xmlns:a16="http://schemas.microsoft.com/office/drawing/2014/main" val="20003"/>
                    </a:ext>
                  </a:extLst>
                </a:gridCol>
                <a:gridCol w="958828">
                  <a:extLst>
                    <a:ext uri="{9D8B030D-6E8A-4147-A177-3AD203B41FA5}">
                      <a16:colId xmlns:a16="http://schemas.microsoft.com/office/drawing/2014/main" val="20004"/>
                    </a:ext>
                  </a:extLst>
                </a:gridCol>
              </a:tblGrid>
              <a:tr h="231606">
                <a:tc rowSpan="2">
                  <a:txBody>
                    <a:bodyPr/>
                    <a:lstStyle/>
                    <a:p>
                      <a:pPr marL="0" algn="ctr" defTabSz="914400" rtl="0" eaLnBrk="1" fontAlgn="b" latinLnBrk="0" hangingPunct="1"/>
                      <a:r>
                        <a:rPr lang="en-US" sz="1400" b="1" i="0" u="none" strike="noStrike" kern="1200">
                          <a:solidFill>
                            <a:schemeClr val="bg1"/>
                          </a:solidFill>
                          <a:latin typeface="+mn-lt"/>
                          <a:ea typeface="+mn-ea"/>
                          <a:cs typeface="+mn-cs"/>
                        </a:rPr>
                        <a:t>Device /Browsers</a:t>
                      </a:r>
                    </a:p>
                    <a:p>
                      <a:pPr marL="0" algn="ctr" defTabSz="914400" rtl="0" eaLnBrk="1" fontAlgn="b" latinLnBrk="0" hangingPunct="1"/>
                      <a:r>
                        <a:rPr lang="en-US" sz="1400" b="1" i="0" u="none" strike="noStrike" kern="1200">
                          <a:solidFill>
                            <a:schemeClr val="bg1"/>
                          </a:solidFill>
                          <a:latin typeface="+mn-lt"/>
                          <a:ea typeface="+mn-ea"/>
                          <a:cs typeface="+mn-cs"/>
                        </a:rPr>
                        <a:t>(EK requirements)</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gridSpan="4">
                  <a:txBody>
                    <a:bodyPr/>
                    <a:lstStyle/>
                    <a:p>
                      <a:pPr algn="ctr" rtl="0" fontAlgn="b"/>
                      <a:r>
                        <a:rPr lang="en-US" sz="1400" b="1" i="0" u="none" strike="noStrike">
                          <a:solidFill>
                            <a:schemeClr val="bg1"/>
                          </a:solidFill>
                          <a:latin typeface="+mn-lt"/>
                        </a:rPr>
                        <a:t>Test Execution</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40000"/>
                        <a:lumOff val="60000"/>
                      </a:schemeClr>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i="0" u="none" strike="noStrike" err="1">
                          <a:solidFill>
                            <a:schemeClr val="accent1">
                              <a:lumMod val="75000"/>
                            </a:schemeClr>
                          </a:solidFill>
                          <a:latin typeface="+mn-lt"/>
                        </a:rPr>
                        <a:t>Deevices</a:t>
                      </a:r>
                      <a:endParaRPr lang="en-US" sz="1400" b="1" i="0" u="none" strike="noStrike">
                        <a:solidFill>
                          <a:schemeClr val="accent1">
                            <a:lumMod val="75000"/>
                          </a:schemeClr>
                        </a:solidFill>
                        <a:latin typeface="+mn-lt"/>
                      </a:endParaRPr>
                    </a:p>
                  </a:txBody>
                  <a:tcPr marL="103065" marR="103065" marT="51533" marB="5153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solidFill>
                      <a:schemeClr val="accent6">
                        <a:lumMod val="60000"/>
                        <a:lumOff val="40000"/>
                      </a:schemeClr>
                    </a:solidFill>
                  </a:tcPr>
                </a:tc>
                <a:tc hMerge="1">
                  <a:txBody>
                    <a:bodyPr/>
                    <a:lstStyle/>
                    <a:p>
                      <a:pPr marL="0" algn="ctr" defTabSz="914400" rtl="0" eaLnBrk="1" fontAlgn="b" latinLnBrk="0" hangingPunct="1"/>
                      <a:endParaRPr lang="en-US" sz="1800" b="1" i="0" u="none" strike="noStrike" kern="1200">
                        <a:solidFill>
                          <a:srgbClr val="000000"/>
                        </a:solidFill>
                        <a:latin typeface="Tahoma"/>
                        <a:ea typeface="+mn-ea"/>
                        <a:cs typeface="+mn-cs"/>
                      </a:endParaRPr>
                    </a:p>
                  </a:txBody>
                  <a:tcPr marL="103065" marR="103065" marT="51533" marB="51533">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solidFill>
                      <a:schemeClr val="accent6">
                        <a:lumMod val="60000"/>
                        <a:lumOff val="40000"/>
                      </a:schemeClr>
                    </a:solidFill>
                  </a:tcPr>
                </a:tc>
                <a:extLst>
                  <a:ext uri="{0D108BD9-81ED-4DB2-BD59-A6C34878D82A}">
                    <a16:rowId xmlns:a16="http://schemas.microsoft.com/office/drawing/2014/main" val="10000"/>
                  </a:ext>
                </a:extLst>
              </a:tr>
              <a:tr h="231606">
                <a:tc vMerge="1">
                  <a:txBody>
                    <a:bodyPr/>
                    <a:lstStyle/>
                    <a:p>
                      <a:endParaRPr lang="en-IN"/>
                    </a:p>
                  </a:txBody>
                  <a:tcPr/>
                </a:tc>
                <a:tc>
                  <a:txBody>
                    <a:bodyPr/>
                    <a:lstStyle/>
                    <a:p>
                      <a:pPr algn="ctr" rtl="0" fontAlgn="b"/>
                      <a:r>
                        <a:rPr lang="en-US" sz="1200" b="1" i="0" u="none" strike="noStrike">
                          <a:solidFill>
                            <a:schemeClr val="bg1"/>
                          </a:solidFill>
                          <a:latin typeface="+mn-lt"/>
                        </a:rPr>
                        <a:t>P1</a:t>
                      </a:r>
                    </a:p>
                  </a:txBody>
                  <a:tcPr marL="10736" marR="10736" marT="0" marB="0" anchor="ctr">
                    <a:lnT w="6350" cap="flat" cmpd="sng" algn="ctr">
                      <a:solidFill>
                        <a:srgbClr val="000000"/>
                      </a:solidFill>
                      <a:prstDash val="solid"/>
                      <a:round/>
                      <a:headEnd type="none" w="med" len="med"/>
                      <a:tailEnd type="none" w="med" len="med"/>
                    </a:lnT>
                    <a:solidFill>
                      <a:schemeClr val="tx1"/>
                    </a:solidFill>
                  </a:tcPr>
                </a:tc>
                <a:tc>
                  <a:txBody>
                    <a:bodyPr/>
                    <a:lstStyle/>
                    <a:p>
                      <a:pPr algn="ctr" rtl="0" fontAlgn="b"/>
                      <a:r>
                        <a:rPr lang="en-US" sz="1200" b="1" i="0" u="none" strike="noStrike">
                          <a:solidFill>
                            <a:schemeClr val="bg1"/>
                          </a:solidFill>
                          <a:latin typeface="+mn-lt"/>
                        </a:rPr>
                        <a:t>P2</a:t>
                      </a:r>
                    </a:p>
                  </a:txBody>
                  <a:tcPr marL="10736" marR="10736" marT="0" marB="0" anchor="ct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200" b="1" i="0" u="none" strike="noStrike">
                          <a:solidFill>
                            <a:schemeClr val="bg1"/>
                          </a:solidFill>
                          <a:latin typeface="+mn-lt"/>
                        </a:rPr>
                        <a:t>P3</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tx1"/>
                    </a:solidFill>
                  </a:tcPr>
                </a:tc>
                <a:tc>
                  <a:txBody>
                    <a:bodyPr/>
                    <a:lstStyle/>
                    <a:p>
                      <a:pPr algn="ctr" rtl="0" fontAlgn="b"/>
                      <a:r>
                        <a:rPr lang="en-US" sz="1200" b="1" i="0" u="none" strike="noStrike">
                          <a:solidFill>
                            <a:schemeClr val="bg1"/>
                          </a:solidFill>
                          <a:latin typeface="+mn-lt"/>
                        </a:rPr>
                        <a:t>P4</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0001"/>
                  </a:ext>
                </a:extLst>
              </a:tr>
              <a:tr h="330865">
                <a:tc>
                  <a:txBody>
                    <a:bodyPr/>
                    <a:lstStyle/>
                    <a:p>
                      <a:pPr algn="ctr" rtl="0" fontAlgn="b"/>
                      <a:r>
                        <a:rPr lang="en-US" sz="1000" b="0" i="0" u="none" strike="noStrike">
                          <a:solidFill>
                            <a:schemeClr val="tx1"/>
                          </a:solidFill>
                          <a:latin typeface="+mn-lt"/>
                        </a:rPr>
                        <a:t>Windows 10 PC with </a:t>
                      </a:r>
                    </a:p>
                    <a:p>
                      <a:pPr algn="ctr" rtl="0" fontAlgn="b"/>
                      <a:r>
                        <a:rPr lang="en-US" sz="1000" b="0" i="0" u="none" strike="noStrike">
                          <a:solidFill>
                            <a:schemeClr val="tx1"/>
                          </a:solidFill>
                          <a:latin typeface="+mn-lt"/>
                        </a:rPr>
                        <a:t>Chrome</a:t>
                      </a:r>
                    </a:p>
                  </a:txBody>
                  <a:tcPr marL="10736" marR="1073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no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5400537"/>
                  </a:ext>
                </a:extLst>
              </a:tr>
              <a:tr h="330865">
                <a:tc>
                  <a:txBody>
                    <a:bodyPr/>
                    <a:lstStyle/>
                    <a:p>
                      <a:pPr algn="ctr" rtl="0" fontAlgn="b"/>
                      <a:r>
                        <a:rPr lang="en-US" sz="1000" b="0" i="0" u="none" strike="noStrike">
                          <a:solidFill>
                            <a:schemeClr val="tx1"/>
                          </a:solidFill>
                          <a:latin typeface="+mn-lt"/>
                        </a:rPr>
                        <a:t>iPhone with iOS v16 </a:t>
                      </a:r>
                    </a:p>
                    <a:p>
                      <a:pPr algn="ctr" rtl="0" fontAlgn="b"/>
                      <a:r>
                        <a:rPr lang="en-US" sz="1000" b="0" i="0" u="none" strike="noStrike">
                          <a:solidFill>
                            <a:schemeClr val="tx1"/>
                          </a:solidFill>
                          <a:latin typeface="+mn-lt"/>
                        </a:rPr>
                        <a:t>(Chrome)</a:t>
                      </a:r>
                    </a:p>
                  </a:txBody>
                  <a:tcPr marL="10736" marR="1073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r>
                        <a:rPr lang="en-US" sz="1200" b="1" i="0" u="none" strike="noStrike">
                          <a:solidFill>
                            <a:schemeClr val="tx1"/>
                          </a:solidFill>
                          <a:latin typeface="+mn-lt"/>
                        </a:rPr>
                        <a:t> </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rPr>
                        <a:t> </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2"/>
                  </a:ext>
                </a:extLst>
              </a:tr>
              <a:tr h="330865">
                <a:tc>
                  <a:txBody>
                    <a:bodyPr/>
                    <a:lstStyle/>
                    <a:p>
                      <a:pPr algn="ctr" rtl="0" fontAlgn="b"/>
                      <a:r>
                        <a:rPr lang="en-US" sz="1000" b="0" i="0" u="none" strike="noStrike">
                          <a:solidFill>
                            <a:schemeClr val="tx1"/>
                          </a:solidFill>
                          <a:latin typeface="+mn-lt"/>
                        </a:rPr>
                        <a:t>iPhone with iOS v15 </a:t>
                      </a:r>
                    </a:p>
                    <a:p>
                      <a:pPr algn="ctr" rtl="0" fontAlgn="b"/>
                      <a:r>
                        <a:rPr lang="en-US" sz="1000" b="0" i="0" u="none" strike="noStrike">
                          <a:solidFill>
                            <a:schemeClr val="tx1"/>
                          </a:solidFill>
                          <a:latin typeface="+mn-lt"/>
                        </a:rPr>
                        <a:t>(Chrome)</a:t>
                      </a:r>
                    </a:p>
                  </a:txBody>
                  <a:tcPr marL="10736" marR="1073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r>
                        <a:rPr lang="en-US" sz="1200" b="1" i="0" u="none" strike="noStrike">
                          <a:solidFill>
                            <a:schemeClr val="tx1"/>
                          </a:solidFill>
                          <a:latin typeface="+mn-lt"/>
                        </a:rPr>
                        <a:t> </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3"/>
                  </a:ext>
                </a:extLst>
              </a:tr>
              <a:tr h="330865">
                <a:tc>
                  <a:txBody>
                    <a:bodyPr/>
                    <a:lstStyle/>
                    <a:p>
                      <a:pPr algn="ctr" rtl="0" fontAlgn="b"/>
                      <a:r>
                        <a:rPr lang="en-US" sz="1000" b="0" i="0" u="none" strike="noStrike" err="1">
                          <a:solidFill>
                            <a:schemeClr val="tx1"/>
                          </a:solidFill>
                          <a:latin typeface="+mn-lt"/>
                        </a:rPr>
                        <a:t>iPadOS</a:t>
                      </a:r>
                      <a:r>
                        <a:rPr lang="en-US" sz="1000" b="0" i="0" u="none" strike="noStrike">
                          <a:solidFill>
                            <a:schemeClr val="tx1"/>
                          </a:solidFill>
                          <a:latin typeface="+mn-lt"/>
                        </a:rPr>
                        <a:t> 15 (Chrome)</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algn="ctr" rtl="0" fontAlgn="b"/>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chemeClr val="tx1"/>
                          </a:solidFill>
                          <a:latin typeface="+mn-lt"/>
                        </a:rPr>
                        <a:t> </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1" i="0" u="none" strike="noStrike">
                          <a:solidFill>
                            <a:schemeClr val="tx1"/>
                          </a:solidFill>
                          <a:latin typeface="+mn-lt"/>
                        </a:rPr>
                        <a:t> </a:t>
                      </a: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0865">
                <a:tc>
                  <a:txBody>
                    <a:bodyPr/>
                    <a:lstStyle/>
                    <a:p>
                      <a:pPr algn="ctr" rtl="0" fontAlgn="b"/>
                      <a:r>
                        <a:rPr lang="en-US" sz="1000" b="0" i="0" u="none" strike="noStrike">
                          <a:solidFill>
                            <a:schemeClr val="tx1"/>
                          </a:solidFill>
                          <a:latin typeface="+mn-lt"/>
                        </a:rPr>
                        <a:t>Samsung Galaxy with </a:t>
                      </a:r>
                    </a:p>
                    <a:p>
                      <a:pPr algn="ctr" rtl="0" fontAlgn="b"/>
                      <a:r>
                        <a:rPr lang="en-US" sz="1000" b="0" i="0" u="none" strike="noStrike">
                          <a:solidFill>
                            <a:schemeClr val="tx1"/>
                          </a:solidFill>
                          <a:latin typeface="+mn-lt"/>
                        </a:rPr>
                        <a:t>android 12 (Chrome)</a:t>
                      </a:r>
                    </a:p>
                  </a:txBody>
                  <a:tcPr marL="10736" marR="1073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0865">
                <a:tc>
                  <a:txBody>
                    <a:bodyPr/>
                    <a:lstStyle/>
                    <a:p>
                      <a:pPr algn="ctr" rtl="0" fontAlgn="b"/>
                      <a:r>
                        <a:rPr lang="en-US" sz="1000" b="0" i="0" u="none" strike="noStrike">
                          <a:solidFill>
                            <a:schemeClr val="tx1"/>
                          </a:solidFill>
                          <a:latin typeface="+mn-lt"/>
                        </a:rPr>
                        <a:t>Samsung</a:t>
                      </a:r>
                      <a:r>
                        <a:rPr lang="en-US" sz="1000" b="0" i="0" u="none" strike="noStrike" baseline="0">
                          <a:solidFill>
                            <a:schemeClr val="tx1"/>
                          </a:solidFill>
                          <a:latin typeface="+mn-lt"/>
                        </a:rPr>
                        <a:t> Galaxy with </a:t>
                      </a:r>
                    </a:p>
                    <a:p>
                      <a:pPr algn="ctr" rtl="0" fontAlgn="b"/>
                      <a:r>
                        <a:rPr lang="en-US" sz="1000" b="0" i="0" u="none" strike="noStrike" baseline="0">
                          <a:solidFill>
                            <a:schemeClr val="tx1"/>
                          </a:solidFill>
                          <a:latin typeface="+mn-lt"/>
                        </a:rPr>
                        <a:t>android 11 (Chrome)</a:t>
                      </a:r>
                      <a:endParaRPr lang="en-US" sz="1000" b="0" i="0" u="none" strike="noStrike">
                        <a:solidFill>
                          <a:schemeClr val="tx1"/>
                        </a:solidFill>
                        <a:latin typeface="+mn-lt"/>
                      </a:endParaRPr>
                    </a:p>
                  </a:txBody>
                  <a:tcPr marL="10736" marR="10736"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10000"/>
                        <a:lumOff val="9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rPr>
                        <a:t> </a:t>
                      </a: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a:solidFill>
                            <a:schemeClr val="tx1"/>
                          </a:solidFill>
                          <a:latin typeface="+mn-lt"/>
                          <a:sym typeface="Wingdings" panose="05000000000000000000" pitchFamily="2" charset="2"/>
                        </a:rPr>
                        <a:t></a:t>
                      </a: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200" b="1" i="0" u="none" strike="noStrike">
                        <a:solidFill>
                          <a:schemeClr val="tx1"/>
                        </a:solidFill>
                        <a:latin typeface="+mn-lt"/>
                      </a:endParaRPr>
                    </a:p>
                  </a:txBody>
                  <a:tcPr marL="10736" marR="10736"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
        <p:nvSpPr>
          <p:cNvPr id="20" name="TextBox 19">
            <a:extLst>
              <a:ext uri="{FF2B5EF4-FFF2-40B4-BE49-F238E27FC236}">
                <a16:creationId xmlns:a16="http://schemas.microsoft.com/office/drawing/2014/main" id="{E9339CD0-A451-5BFF-C2CE-5874533F8AE0}"/>
              </a:ext>
            </a:extLst>
          </p:cNvPr>
          <p:cNvSpPr txBox="1"/>
          <p:nvPr/>
        </p:nvSpPr>
        <p:spPr>
          <a:xfrm>
            <a:off x="4090059" y="3475167"/>
            <a:ext cx="5419703" cy="261610"/>
          </a:xfrm>
          <a:prstGeom prst="rect">
            <a:avLst/>
          </a:prstGeom>
          <a:solidFill>
            <a:srgbClr val="F15B40"/>
          </a:solidFill>
        </p:spPr>
        <p:txBody>
          <a:bodyPr wrap="square" bIns="0" rtlCol="0" anchor="b">
            <a:spAutoFit/>
          </a:bodyPr>
          <a:lstStyle/>
          <a:p>
            <a:pPr algn="ctr"/>
            <a:r>
              <a:rPr lang="en-IN" sz="1400" b="1">
                <a:solidFill>
                  <a:schemeClr val="bg1"/>
                </a:solidFill>
              </a:rPr>
              <a:t>Device Compatibility Matrix</a:t>
            </a:r>
            <a:endParaRPr lang="en-GB" sz="1400" b="1">
              <a:solidFill>
                <a:schemeClr val="bg1"/>
              </a:solidFill>
            </a:endParaRPr>
          </a:p>
        </p:txBody>
      </p:sp>
      <p:sp>
        <p:nvSpPr>
          <p:cNvPr id="21" name="Rectangle 20">
            <a:extLst>
              <a:ext uri="{FF2B5EF4-FFF2-40B4-BE49-F238E27FC236}">
                <a16:creationId xmlns:a16="http://schemas.microsoft.com/office/drawing/2014/main" id="{FCB045A7-43ED-25F8-6760-03678FD6A405}"/>
              </a:ext>
            </a:extLst>
          </p:cNvPr>
          <p:cNvSpPr/>
          <p:nvPr/>
        </p:nvSpPr>
        <p:spPr>
          <a:xfrm rot="19846527">
            <a:off x="4946678" y="4678157"/>
            <a:ext cx="3706463" cy="769441"/>
          </a:xfrm>
          <a:prstGeom prst="rect">
            <a:avLst/>
          </a:prstGeom>
          <a:noFill/>
        </p:spPr>
        <p:txBody>
          <a:bodyPr wrap="none" lIns="91440" tIns="45720" rIns="91440" bIns="45720">
            <a:spAutoFit/>
          </a:bodyPr>
          <a:lstStyle/>
          <a:p>
            <a:pPr algn="ctr"/>
            <a:r>
              <a:rPr lang="en-US" sz="4400" b="1">
                <a:ln w="10160">
                  <a:solidFill>
                    <a:schemeClr val="bg1">
                      <a:lumMod val="65000"/>
                    </a:schemeClr>
                  </a:solidFill>
                  <a:prstDash val="solid"/>
                </a:ln>
                <a:noFill/>
                <a:effectLst>
                  <a:outerShdw blurRad="38100" dist="22860" dir="5400000" algn="tl" rotWithShape="0">
                    <a:srgbClr val="000000">
                      <a:alpha val="30000"/>
                    </a:srgbClr>
                  </a:outerShdw>
                </a:effectLst>
              </a:rPr>
              <a:t>ILLUSTRATIVE</a:t>
            </a:r>
            <a:endParaRPr lang="en-US" sz="4400" b="1" cap="none" spc="0">
              <a:ln w="10160">
                <a:solidFill>
                  <a:schemeClr val="bg1">
                    <a:lumMod val="65000"/>
                  </a:schemeClr>
                </a:solidFill>
                <a:prstDash val="solid"/>
              </a:ln>
              <a:no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94351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a:xfrm>
            <a:off x="460838" y="398428"/>
            <a:ext cx="11268000" cy="512710"/>
          </a:xfrm>
        </p:spPr>
        <p:txBody>
          <a:bodyPr/>
          <a:lstStyle/>
          <a:p>
            <a:r>
              <a:rPr lang="en-US"/>
              <a:t>Progressive interface testing approach</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a:xfrm>
            <a:off x="547386" y="6392801"/>
            <a:ext cx="4114800" cy="301756"/>
          </a:xfrm>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41</a:t>
            </a:fld>
            <a:endParaRPr lang="en-IN"/>
          </a:p>
        </p:txBody>
      </p:sp>
      <p:grpSp>
        <p:nvGrpSpPr>
          <p:cNvPr id="117" name="Group 116">
            <a:extLst>
              <a:ext uri="{FF2B5EF4-FFF2-40B4-BE49-F238E27FC236}">
                <a16:creationId xmlns:a16="http://schemas.microsoft.com/office/drawing/2014/main" id="{EE88EA66-2A07-53DF-28F0-CFF68C5CFF8F}"/>
              </a:ext>
            </a:extLst>
          </p:cNvPr>
          <p:cNvGrpSpPr/>
          <p:nvPr/>
        </p:nvGrpSpPr>
        <p:grpSpPr>
          <a:xfrm>
            <a:off x="250749" y="1534412"/>
            <a:ext cx="5720393" cy="4770011"/>
            <a:chOff x="467046" y="1909346"/>
            <a:chExt cx="5720393" cy="4225448"/>
          </a:xfrm>
        </p:grpSpPr>
        <p:graphicFrame>
          <p:nvGraphicFramePr>
            <p:cNvPr id="104" name="Diagram 103">
              <a:extLst>
                <a:ext uri="{FF2B5EF4-FFF2-40B4-BE49-F238E27FC236}">
                  <a16:creationId xmlns:a16="http://schemas.microsoft.com/office/drawing/2014/main" id="{7EC1D0B0-9397-AA76-E8CC-44E5766F11C4}"/>
                </a:ext>
              </a:extLst>
            </p:cNvPr>
            <p:cNvGraphicFramePr/>
            <p:nvPr/>
          </p:nvGraphicFramePr>
          <p:xfrm>
            <a:off x="467046" y="1909346"/>
            <a:ext cx="5720393" cy="42254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5" name="TextBox 104">
              <a:extLst>
                <a:ext uri="{FF2B5EF4-FFF2-40B4-BE49-F238E27FC236}">
                  <a16:creationId xmlns:a16="http://schemas.microsoft.com/office/drawing/2014/main" id="{69605E39-2E27-7260-81F4-B3B7BD5663E9}"/>
                </a:ext>
              </a:extLst>
            </p:cNvPr>
            <p:cNvSpPr txBox="1"/>
            <p:nvPr/>
          </p:nvSpPr>
          <p:spPr>
            <a:xfrm>
              <a:off x="2845145" y="5632337"/>
              <a:ext cx="1058303" cy="243656"/>
            </a:xfrm>
            <a:prstGeom prst="rect">
              <a:avLst/>
            </a:prstGeom>
          </p:spPr>
          <p:txBody>
            <a:bodyPr vert="horz" wrap="square" lIns="0" tIns="12700" rIns="0" bIns="0" rtlCol="0">
              <a:spAutoFit/>
            </a:bodyPr>
            <a:lstStyle/>
            <a:p>
              <a:pPr marL="12700" marR="5080">
                <a:spcBef>
                  <a:spcPts val="100"/>
                </a:spcBef>
              </a:pPr>
              <a:r>
                <a:rPr lang="en-US" sz="1500" b="1">
                  <a:solidFill>
                    <a:schemeClr val="bg1"/>
                  </a:solidFill>
                  <a:cs typeface="Arial"/>
                </a:rPr>
                <a:t>Unit Testing</a:t>
              </a:r>
            </a:p>
          </p:txBody>
        </p:sp>
        <p:sp>
          <p:nvSpPr>
            <p:cNvPr id="106" name="TextBox 105">
              <a:extLst>
                <a:ext uri="{FF2B5EF4-FFF2-40B4-BE49-F238E27FC236}">
                  <a16:creationId xmlns:a16="http://schemas.microsoft.com/office/drawing/2014/main" id="{A06DE393-146F-56CB-CC4E-4973A6BA4D94}"/>
                </a:ext>
              </a:extLst>
            </p:cNvPr>
            <p:cNvSpPr txBox="1"/>
            <p:nvPr/>
          </p:nvSpPr>
          <p:spPr>
            <a:xfrm>
              <a:off x="2656792" y="4854696"/>
              <a:ext cx="1435007" cy="243656"/>
            </a:xfrm>
            <a:prstGeom prst="rect">
              <a:avLst/>
            </a:prstGeom>
          </p:spPr>
          <p:txBody>
            <a:bodyPr vert="horz" wrap="square" lIns="0" tIns="12700" rIns="0" bIns="0" rtlCol="0">
              <a:spAutoFit/>
            </a:bodyPr>
            <a:lstStyle/>
            <a:p>
              <a:pPr marL="12700" marR="5080">
                <a:spcBef>
                  <a:spcPts val="100"/>
                </a:spcBef>
              </a:pPr>
              <a:r>
                <a:rPr lang="en-US" sz="1500" b="1">
                  <a:solidFill>
                    <a:schemeClr val="bg1"/>
                  </a:solidFill>
                  <a:cs typeface="Arial"/>
                </a:rPr>
                <a:t>Contract Testing</a:t>
              </a:r>
            </a:p>
          </p:txBody>
        </p:sp>
        <p:sp>
          <p:nvSpPr>
            <p:cNvPr id="107" name="TextBox 106">
              <a:extLst>
                <a:ext uri="{FF2B5EF4-FFF2-40B4-BE49-F238E27FC236}">
                  <a16:creationId xmlns:a16="http://schemas.microsoft.com/office/drawing/2014/main" id="{BF2B7542-89A2-7B6A-2EA8-E39F35E98555}"/>
                </a:ext>
              </a:extLst>
            </p:cNvPr>
            <p:cNvSpPr txBox="1"/>
            <p:nvPr/>
          </p:nvSpPr>
          <p:spPr>
            <a:xfrm>
              <a:off x="2656792" y="3994041"/>
              <a:ext cx="1321196" cy="243656"/>
            </a:xfrm>
            <a:prstGeom prst="rect">
              <a:avLst/>
            </a:prstGeom>
          </p:spPr>
          <p:txBody>
            <a:bodyPr vert="horz" wrap="square" lIns="0" tIns="12700" rIns="0" bIns="0" rtlCol="0">
              <a:spAutoFit/>
            </a:bodyPr>
            <a:lstStyle/>
            <a:p>
              <a:pPr marL="12700" marR="5080">
                <a:spcBef>
                  <a:spcPts val="100"/>
                </a:spcBef>
              </a:pPr>
              <a:r>
                <a:rPr lang="en-US" sz="1500" b="1">
                  <a:solidFill>
                    <a:schemeClr val="bg1"/>
                  </a:solidFill>
                  <a:cs typeface="Arial"/>
                </a:rPr>
                <a:t>Service Testing</a:t>
              </a:r>
            </a:p>
          </p:txBody>
        </p:sp>
        <p:sp>
          <p:nvSpPr>
            <p:cNvPr id="108" name="TextBox 107">
              <a:extLst>
                <a:ext uri="{FF2B5EF4-FFF2-40B4-BE49-F238E27FC236}">
                  <a16:creationId xmlns:a16="http://schemas.microsoft.com/office/drawing/2014/main" id="{69451877-90C3-AE9D-F582-27CABEF8197C}"/>
                </a:ext>
              </a:extLst>
            </p:cNvPr>
            <p:cNvSpPr txBox="1"/>
            <p:nvPr/>
          </p:nvSpPr>
          <p:spPr>
            <a:xfrm>
              <a:off x="2376725" y="2996079"/>
              <a:ext cx="1881330" cy="487313"/>
            </a:xfrm>
            <a:prstGeom prst="rect">
              <a:avLst/>
            </a:prstGeom>
          </p:spPr>
          <p:txBody>
            <a:bodyPr vert="horz" wrap="square" lIns="0" tIns="12700" rIns="0" bIns="0" rtlCol="0">
              <a:spAutoFit/>
            </a:bodyPr>
            <a:lstStyle/>
            <a:p>
              <a:pPr marL="12700" marR="5080" algn="ctr">
                <a:spcBef>
                  <a:spcPts val="100"/>
                </a:spcBef>
              </a:pPr>
              <a:r>
                <a:rPr lang="en-US" sz="1500" b="1">
                  <a:solidFill>
                    <a:schemeClr val="bg1"/>
                  </a:solidFill>
                  <a:cs typeface="Arial"/>
                </a:rPr>
                <a:t>Integration </a:t>
              </a:r>
            </a:p>
            <a:p>
              <a:pPr marL="12700" marR="5080" algn="ctr">
                <a:spcBef>
                  <a:spcPts val="100"/>
                </a:spcBef>
              </a:pPr>
              <a:r>
                <a:rPr lang="en-US" sz="1500" b="1">
                  <a:solidFill>
                    <a:schemeClr val="bg1"/>
                  </a:solidFill>
                  <a:cs typeface="Arial"/>
                </a:rPr>
                <a:t>Testing</a:t>
              </a:r>
            </a:p>
          </p:txBody>
        </p:sp>
        <p:sp>
          <p:nvSpPr>
            <p:cNvPr id="109" name="TextBox 108">
              <a:extLst>
                <a:ext uri="{FF2B5EF4-FFF2-40B4-BE49-F238E27FC236}">
                  <a16:creationId xmlns:a16="http://schemas.microsoft.com/office/drawing/2014/main" id="{88EAFFE8-BF85-73D6-4EB2-40BB6FCB755B}"/>
                </a:ext>
              </a:extLst>
            </p:cNvPr>
            <p:cNvSpPr txBox="1"/>
            <p:nvPr/>
          </p:nvSpPr>
          <p:spPr>
            <a:xfrm>
              <a:off x="2743163" y="2244072"/>
              <a:ext cx="1168158" cy="487313"/>
            </a:xfrm>
            <a:prstGeom prst="rect">
              <a:avLst/>
            </a:prstGeom>
          </p:spPr>
          <p:txBody>
            <a:bodyPr vert="horz" wrap="square" lIns="0" tIns="12700" rIns="0" bIns="0" rtlCol="0">
              <a:spAutoFit/>
            </a:bodyPr>
            <a:lstStyle/>
            <a:p>
              <a:pPr marL="12700" marR="5080" algn="ctr">
                <a:spcBef>
                  <a:spcPts val="100"/>
                </a:spcBef>
              </a:pPr>
              <a:r>
                <a:rPr lang="en-US" sz="1500" b="1">
                  <a:cs typeface="Arial"/>
                </a:rPr>
                <a:t>E2E</a:t>
              </a:r>
            </a:p>
            <a:p>
              <a:pPr marL="12700" marR="5080" algn="ctr">
                <a:spcBef>
                  <a:spcPts val="100"/>
                </a:spcBef>
              </a:pPr>
              <a:r>
                <a:rPr lang="en-US" sz="1500" b="1">
                  <a:cs typeface="Arial"/>
                </a:rPr>
                <a:t>Testing</a:t>
              </a:r>
            </a:p>
          </p:txBody>
        </p:sp>
      </p:grpSp>
      <p:sp>
        <p:nvSpPr>
          <p:cNvPr id="8" name="Flowchart: Connector 7">
            <a:extLst>
              <a:ext uri="{FF2B5EF4-FFF2-40B4-BE49-F238E27FC236}">
                <a16:creationId xmlns:a16="http://schemas.microsoft.com/office/drawing/2014/main" id="{01BE3F72-8B4E-F700-996A-D292F1CCF7FF}"/>
              </a:ext>
            </a:extLst>
          </p:cNvPr>
          <p:cNvSpPr/>
          <p:nvPr/>
        </p:nvSpPr>
        <p:spPr>
          <a:xfrm>
            <a:off x="6004161" y="4803447"/>
            <a:ext cx="360000" cy="360000"/>
          </a:xfrm>
          <a:prstGeom prst="flowChartConnector">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mj-lt"/>
                <a:cs typeface="Arial" panose="020B0604020202020204" pitchFamily="34" charset="0"/>
              </a:rPr>
              <a:t>2</a:t>
            </a:r>
          </a:p>
        </p:txBody>
      </p:sp>
      <p:sp>
        <p:nvSpPr>
          <p:cNvPr id="15" name="Flowchart: Connector 14">
            <a:extLst>
              <a:ext uri="{FF2B5EF4-FFF2-40B4-BE49-F238E27FC236}">
                <a16:creationId xmlns:a16="http://schemas.microsoft.com/office/drawing/2014/main" id="{6E238525-185C-DECB-A7E9-2C194C2D52EF}"/>
              </a:ext>
            </a:extLst>
          </p:cNvPr>
          <p:cNvSpPr/>
          <p:nvPr/>
        </p:nvSpPr>
        <p:spPr>
          <a:xfrm>
            <a:off x="6004161" y="5587193"/>
            <a:ext cx="360000" cy="360000"/>
          </a:xfrm>
          <a:prstGeom prst="flowChartConnector">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mj-lt"/>
                <a:cs typeface="Arial" panose="020B0604020202020204" pitchFamily="34" charset="0"/>
              </a:rPr>
              <a:t>1</a:t>
            </a:r>
          </a:p>
        </p:txBody>
      </p:sp>
      <p:sp>
        <p:nvSpPr>
          <p:cNvPr id="19" name="Flowchart: Connector 18">
            <a:extLst>
              <a:ext uri="{FF2B5EF4-FFF2-40B4-BE49-F238E27FC236}">
                <a16:creationId xmlns:a16="http://schemas.microsoft.com/office/drawing/2014/main" id="{53F50F63-D34D-1AF2-C4BF-F256AF66068F}"/>
              </a:ext>
            </a:extLst>
          </p:cNvPr>
          <p:cNvSpPr/>
          <p:nvPr/>
        </p:nvSpPr>
        <p:spPr>
          <a:xfrm>
            <a:off x="6004161" y="3860326"/>
            <a:ext cx="360000" cy="360000"/>
          </a:xfrm>
          <a:prstGeom prst="flowChartConnector">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mj-lt"/>
                <a:cs typeface="Arial" panose="020B0604020202020204" pitchFamily="34" charset="0"/>
              </a:rPr>
              <a:t>3</a:t>
            </a:r>
          </a:p>
        </p:txBody>
      </p:sp>
      <p:sp>
        <p:nvSpPr>
          <p:cNvPr id="20" name="Flowchart: Connector 19">
            <a:extLst>
              <a:ext uri="{FF2B5EF4-FFF2-40B4-BE49-F238E27FC236}">
                <a16:creationId xmlns:a16="http://schemas.microsoft.com/office/drawing/2014/main" id="{C17C7544-068A-F95A-E2F1-514ECDDD184B}"/>
              </a:ext>
            </a:extLst>
          </p:cNvPr>
          <p:cNvSpPr/>
          <p:nvPr/>
        </p:nvSpPr>
        <p:spPr>
          <a:xfrm>
            <a:off x="6004161" y="3004456"/>
            <a:ext cx="360000" cy="360000"/>
          </a:xfrm>
          <a:prstGeom prst="flowChartConnector">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mj-lt"/>
                <a:cs typeface="Arial" panose="020B0604020202020204" pitchFamily="34" charset="0"/>
              </a:rPr>
              <a:t>4</a:t>
            </a:r>
          </a:p>
        </p:txBody>
      </p:sp>
      <p:sp>
        <p:nvSpPr>
          <p:cNvPr id="21" name="Flowchart: Connector 20">
            <a:extLst>
              <a:ext uri="{FF2B5EF4-FFF2-40B4-BE49-F238E27FC236}">
                <a16:creationId xmlns:a16="http://schemas.microsoft.com/office/drawing/2014/main" id="{C9D6987D-6DAE-296F-C26F-D33801E491F0}"/>
              </a:ext>
            </a:extLst>
          </p:cNvPr>
          <p:cNvSpPr/>
          <p:nvPr/>
        </p:nvSpPr>
        <p:spPr>
          <a:xfrm>
            <a:off x="6004161" y="1826008"/>
            <a:ext cx="360000" cy="360000"/>
          </a:xfrm>
          <a:prstGeom prst="flowChartConnector">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black"/>
                </a:solidFill>
                <a:effectLst/>
                <a:uLnTx/>
                <a:uFillTx/>
                <a:latin typeface="+mj-lt"/>
                <a:cs typeface="Arial" panose="020B0604020202020204" pitchFamily="34" charset="0"/>
              </a:rPr>
              <a:t>5</a:t>
            </a:r>
          </a:p>
        </p:txBody>
      </p:sp>
      <p:grpSp>
        <p:nvGrpSpPr>
          <p:cNvPr id="35" name="Group 34">
            <a:extLst>
              <a:ext uri="{FF2B5EF4-FFF2-40B4-BE49-F238E27FC236}">
                <a16:creationId xmlns:a16="http://schemas.microsoft.com/office/drawing/2014/main" id="{CE730665-5EF5-2D45-5D70-66F19A1FD7AD}"/>
              </a:ext>
            </a:extLst>
          </p:cNvPr>
          <p:cNvGrpSpPr/>
          <p:nvPr/>
        </p:nvGrpSpPr>
        <p:grpSpPr>
          <a:xfrm>
            <a:off x="6476604" y="1534412"/>
            <a:ext cx="5411447" cy="4770010"/>
            <a:chOff x="6476604" y="1534412"/>
            <a:chExt cx="5411447" cy="4770010"/>
          </a:xfrm>
        </p:grpSpPr>
        <p:grpSp>
          <p:nvGrpSpPr>
            <p:cNvPr id="31" name="Group 30">
              <a:extLst>
                <a:ext uri="{FF2B5EF4-FFF2-40B4-BE49-F238E27FC236}">
                  <a16:creationId xmlns:a16="http://schemas.microsoft.com/office/drawing/2014/main" id="{85985250-B040-0642-7D90-0BFDF16F9680}"/>
                </a:ext>
              </a:extLst>
            </p:cNvPr>
            <p:cNvGrpSpPr/>
            <p:nvPr/>
          </p:nvGrpSpPr>
          <p:grpSpPr>
            <a:xfrm>
              <a:off x="6476604" y="1534412"/>
              <a:ext cx="5411447" cy="4770010"/>
              <a:chOff x="6476604" y="790547"/>
              <a:chExt cx="5411447" cy="5066836"/>
            </a:xfrm>
          </p:grpSpPr>
          <p:sp>
            <p:nvSpPr>
              <p:cNvPr id="5" name="Rounded Rectangle 4">
                <a:extLst>
                  <a:ext uri="{FF2B5EF4-FFF2-40B4-BE49-F238E27FC236}">
                    <a16:creationId xmlns:a16="http://schemas.microsoft.com/office/drawing/2014/main" id="{734517E7-F0DE-1EE3-467E-620127333BB4}"/>
                  </a:ext>
                </a:extLst>
              </p:cNvPr>
              <p:cNvSpPr/>
              <p:nvPr/>
            </p:nvSpPr>
            <p:spPr bwMode="auto">
              <a:xfrm>
                <a:off x="6476606" y="4965933"/>
                <a:ext cx="4780239" cy="891450"/>
              </a:xfrm>
              <a:prstGeom prst="rect">
                <a:avLst/>
              </a:prstGeom>
              <a:noFill/>
              <a:ln w="19050">
                <a:solidFill>
                  <a:schemeClr val="accent4">
                    <a:lumMod val="50000"/>
                  </a:schemeClr>
                </a:solidFill>
              </a:ln>
              <a:effectLst/>
              <a:scene3d>
                <a:camera prst="orthographicFront"/>
                <a:lightRig rig="threePt" dir="t">
                  <a:rot lat="0" lon="0" rev="7500000"/>
                </a:lightRig>
              </a:scene3d>
              <a:sp3d z="152400"/>
            </p:spPr>
            <p:txBody>
              <a:bodyPr lIns="117265" tIns="117265" rIns="117265" bIns="117265" spcCol="1270"/>
              <a:lstStyle/>
              <a:p>
                <a:pPr marL="57146" lvl="1" indent="-57146" defTabSz="444467">
                  <a:lnSpc>
                    <a:spcPct val="90000"/>
                  </a:lnSpc>
                  <a:spcAft>
                    <a:spcPct val="15000"/>
                  </a:spcAft>
                  <a:buFontTx/>
                  <a:buChar char="••"/>
                  <a:defRPr/>
                </a:pPr>
                <a:r>
                  <a:rPr lang="en-US" sz="1200">
                    <a:latin typeface="+mj-lt"/>
                    <a:cs typeface="Arial" panose="020B0604020202020204" pitchFamily="34" charset="0"/>
                  </a:rPr>
                  <a:t>Automated testing of each module/function of code written</a:t>
                </a:r>
              </a:p>
              <a:p>
                <a:pPr marL="57146" lvl="1" indent="-57146" defTabSz="444467">
                  <a:lnSpc>
                    <a:spcPct val="90000"/>
                  </a:lnSpc>
                  <a:spcAft>
                    <a:spcPct val="15000"/>
                  </a:spcAft>
                  <a:buFontTx/>
                  <a:buChar char="••"/>
                  <a:defRPr/>
                </a:pPr>
                <a:r>
                  <a:rPr lang="en-US" sz="1200">
                    <a:latin typeface="+mj-lt"/>
                    <a:cs typeface="Arial" panose="020B0604020202020204" pitchFamily="34" charset="0"/>
                  </a:rPr>
                  <a:t>It is performed by developers</a:t>
                </a:r>
              </a:p>
              <a:p>
                <a:pPr marL="57146" lvl="1" indent="-57146" defTabSz="444467">
                  <a:lnSpc>
                    <a:spcPct val="90000"/>
                  </a:lnSpc>
                  <a:spcAft>
                    <a:spcPct val="15000"/>
                  </a:spcAft>
                  <a:buFontTx/>
                  <a:buChar char="••"/>
                  <a:defRPr/>
                </a:pPr>
                <a:r>
                  <a:rPr lang="en-US" sz="1200">
                    <a:latin typeface="+mj-lt"/>
                    <a:cs typeface="Arial" panose="020B0604020202020204" pitchFamily="34" charset="0"/>
                  </a:rPr>
                  <a:t>Unit testing code coverage will be &gt; 80%</a:t>
                </a:r>
              </a:p>
            </p:txBody>
          </p:sp>
          <p:sp>
            <p:nvSpPr>
              <p:cNvPr id="7" name="Rounded Rectangle 4">
                <a:extLst>
                  <a:ext uri="{FF2B5EF4-FFF2-40B4-BE49-F238E27FC236}">
                    <a16:creationId xmlns:a16="http://schemas.microsoft.com/office/drawing/2014/main" id="{3E211872-E1A4-D558-15EE-5DA7EF000ACD}"/>
                  </a:ext>
                </a:extLst>
              </p:cNvPr>
              <p:cNvSpPr/>
              <p:nvPr/>
            </p:nvSpPr>
            <p:spPr bwMode="auto">
              <a:xfrm>
                <a:off x="6476606" y="4026142"/>
                <a:ext cx="4780238" cy="830935"/>
              </a:xfrm>
              <a:prstGeom prst="rect">
                <a:avLst/>
              </a:prstGeom>
              <a:noFill/>
              <a:ln w="19050">
                <a:solidFill>
                  <a:schemeClr val="accent4">
                    <a:lumMod val="75000"/>
                  </a:schemeClr>
                </a:solidFill>
              </a:ln>
              <a:effectLst/>
              <a:scene3d>
                <a:camera prst="orthographicFront"/>
                <a:lightRig rig="threePt" dir="t">
                  <a:rot lat="0" lon="0" rev="7500000"/>
                </a:lightRig>
              </a:scene3d>
              <a:sp3d z="152400"/>
            </p:spPr>
            <p:txBody>
              <a:bodyPr lIns="117265" tIns="117265" rIns="117265" bIns="117265" spcCol="1270"/>
              <a:lstStyle/>
              <a:p>
                <a:pPr marL="94225" lvl="1" indent="-94225" defTabSz="732854">
                  <a:lnSpc>
                    <a:spcPct val="90000"/>
                  </a:lnSpc>
                  <a:spcAft>
                    <a:spcPct val="15000"/>
                  </a:spcAft>
                  <a:buFontTx/>
                  <a:buChar char="••"/>
                  <a:defRPr/>
                </a:pPr>
                <a:r>
                  <a:rPr lang="en-US" sz="1200">
                    <a:solidFill>
                      <a:schemeClr val="bg2">
                        <a:lumMod val="10000"/>
                      </a:schemeClr>
                    </a:solidFill>
                    <a:latin typeface="+mj-lt"/>
                    <a:cs typeface="Arial" panose="020B0604020202020204" pitchFamily="34" charset="0"/>
                  </a:rPr>
                  <a:t>Automated contract testing of the APIs to ensure communication between APIs/microservices</a:t>
                </a:r>
              </a:p>
              <a:p>
                <a:pPr marL="94225" lvl="1" indent="-94225" defTabSz="732854">
                  <a:lnSpc>
                    <a:spcPct val="90000"/>
                  </a:lnSpc>
                  <a:spcAft>
                    <a:spcPct val="15000"/>
                  </a:spcAft>
                  <a:buFontTx/>
                  <a:buChar char="••"/>
                  <a:defRPr/>
                </a:pPr>
                <a:r>
                  <a:rPr lang="en-US" sz="1200">
                    <a:solidFill>
                      <a:schemeClr val="bg2">
                        <a:lumMod val="10000"/>
                      </a:schemeClr>
                    </a:solidFill>
                    <a:latin typeface="+mj-lt"/>
                    <a:cs typeface="Arial" panose="020B0604020202020204" pitchFamily="34" charset="0"/>
                  </a:rPr>
                  <a:t>The tests are based on consumer and provider contracts</a:t>
                </a:r>
              </a:p>
            </p:txBody>
          </p:sp>
          <p:sp>
            <p:nvSpPr>
              <p:cNvPr id="16" name="Rounded Rectangle 4">
                <a:extLst>
                  <a:ext uri="{FF2B5EF4-FFF2-40B4-BE49-F238E27FC236}">
                    <a16:creationId xmlns:a16="http://schemas.microsoft.com/office/drawing/2014/main" id="{801CF4C3-EA66-6CA5-6FB8-CCD9CED20E02}"/>
                  </a:ext>
                </a:extLst>
              </p:cNvPr>
              <p:cNvSpPr/>
              <p:nvPr/>
            </p:nvSpPr>
            <p:spPr bwMode="auto">
              <a:xfrm>
                <a:off x="6476604" y="3095267"/>
                <a:ext cx="4780237" cy="841248"/>
              </a:xfrm>
              <a:prstGeom prst="rect">
                <a:avLst/>
              </a:prstGeom>
              <a:noFill/>
              <a:ln w="19050">
                <a:solidFill>
                  <a:srgbClr val="3C8EE7"/>
                </a:solidFill>
              </a:ln>
              <a:effectLst/>
              <a:scene3d>
                <a:camera prst="orthographicFront"/>
                <a:lightRig rig="threePt" dir="t">
                  <a:rot lat="0" lon="0" rev="7500000"/>
                </a:lightRig>
              </a:scene3d>
              <a:sp3d z="152400"/>
            </p:spPr>
            <p:txBody>
              <a:bodyPr lIns="117265" tIns="117265" rIns="117265" bIns="117265" spcCol="1270"/>
              <a:lstStyle/>
              <a:p>
                <a:pPr marL="94225" lvl="1" indent="-94225" defTabSz="732854">
                  <a:lnSpc>
                    <a:spcPct val="90000"/>
                  </a:lnSpc>
                  <a:spcAft>
                    <a:spcPct val="15000"/>
                  </a:spcAft>
                  <a:buFontTx/>
                  <a:buChar char="••"/>
                  <a:defRPr/>
                </a:pPr>
                <a:r>
                  <a:rPr lang="en-US" sz="1200">
                    <a:latin typeface="+mj-lt"/>
                    <a:cs typeface="Arial" panose="020B0604020202020204" pitchFamily="34" charset="0"/>
                  </a:rPr>
                  <a:t>Tests each service on a stand-alone basis through request response validations</a:t>
                </a:r>
              </a:p>
              <a:p>
                <a:pPr marL="94225" lvl="1" indent="-94225" defTabSz="732854">
                  <a:lnSpc>
                    <a:spcPct val="90000"/>
                  </a:lnSpc>
                  <a:spcAft>
                    <a:spcPct val="15000"/>
                  </a:spcAft>
                  <a:buFontTx/>
                  <a:buChar char="••"/>
                  <a:defRPr/>
                </a:pPr>
                <a:r>
                  <a:rPr lang="en-US" sz="1200">
                    <a:latin typeface="+mj-lt"/>
                    <a:cs typeface="Arial" panose="020B0604020202020204" pitchFamily="34" charset="0"/>
                  </a:rPr>
                  <a:t>Leverages service virtualization if needed</a:t>
                </a:r>
              </a:p>
              <a:p>
                <a:pPr marL="94225" lvl="1" indent="-94225" defTabSz="732854">
                  <a:lnSpc>
                    <a:spcPct val="90000"/>
                  </a:lnSpc>
                  <a:spcAft>
                    <a:spcPct val="15000"/>
                  </a:spcAft>
                  <a:buFontTx/>
                  <a:buChar char="••"/>
                  <a:defRPr/>
                </a:pPr>
                <a:r>
                  <a:rPr lang="en-US" sz="1200">
                    <a:latin typeface="+mj-lt"/>
                    <a:cs typeface="Arial" panose="020B0604020202020204" pitchFamily="34" charset="0"/>
                  </a:rPr>
                  <a:t>Basic performance testing of each service</a:t>
                </a:r>
              </a:p>
              <a:p>
                <a:pPr marL="94225" lvl="1" indent="-94225" defTabSz="732854">
                  <a:lnSpc>
                    <a:spcPct val="90000"/>
                  </a:lnSpc>
                  <a:spcAft>
                    <a:spcPct val="15000"/>
                  </a:spcAft>
                  <a:buFontTx/>
                  <a:buChar char="••"/>
                  <a:defRPr/>
                </a:pPr>
                <a:endParaRPr lang="en-US" sz="1200">
                  <a:latin typeface="+mj-lt"/>
                  <a:cs typeface="Arial" panose="020B0604020202020204" pitchFamily="34" charset="0"/>
                </a:endParaRPr>
              </a:p>
              <a:p>
                <a:pPr marL="94225" lvl="1" indent="-94225" defTabSz="732854">
                  <a:lnSpc>
                    <a:spcPct val="90000"/>
                  </a:lnSpc>
                  <a:spcAft>
                    <a:spcPct val="15000"/>
                  </a:spcAft>
                  <a:buFontTx/>
                  <a:buChar char="••"/>
                  <a:defRPr/>
                </a:pPr>
                <a:endParaRPr lang="en-US" sz="1200">
                  <a:latin typeface="+mj-lt"/>
                  <a:cs typeface="Arial" panose="020B0604020202020204" pitchFamily="34" charset="0"/>
                </a:endParaRPr>
              </a:p>
            </p:txBody>
          </p:sp>
          <p:sp>
            <p:nvSpPr>
              <p:cNvPr id="17" name="Rounded Rectangle 4">
                <a:extLst>
                  <a:ext uri="{FF2B5EF4-FFF2-40B4-BE49-F238E27FC236}">
                    <a16:creationId xmlns:a16="http://schemas.microsoft.com/office/drawing/2014/main" id="{43FC2C85-32EB-F5D4-512E-8CF8348C9632}"/>
                  </a:ext>
                </a:extLst>
              </p:cNvPr>
              <p:cNvSpPr/>
              <p:nvPr/>
            </p:nvSpPr>
            <p:spPr bwMode="auto">
              <a:xfrm>
                <a:off x="6476605" y="2196610"/>
                <a:ext cx="4780237" cy="809029"/>
              </a:xfrm>
              <a:prstGeom prst="rect">
                <a:avLst/>
              </a:prstGeom>
              <a:noFill/>
              <a:ln w="19050">
                <a:solidFill>
                  <a:schemeClr val="accent4">
                    <a:lumMod val="60000"/>
                    <a:lumOff val="40000"/>
                  </a:schemeClr>
                </a:solidFill>
              </a:ln>
              <a:effectLst/>
              <a:scene3d>
                <a:camera prst="orthographicFront"/>
                <a:lightRig rig="threePt" dir="t">
                  <a:rot lat="0" lon="0" rev="7500000"/>
                </a:lightRig>
              </a:scene3d>
              <a:sp3d z="152400"/>
            </p:spPr>
            <p:txBody>
              <a:bodyPr lIns="117265" tIns="117265" rIns="117265" bIns="117265" spcCol="1270"/>
              <a:lstStyle/>
              <a:p>
                <a:pPr marL="57146" lvl="1" indent="-57146" defTabSz="444467">
                  <a:lnSpc>
                    <a:spcPct val="90000"/>
                  </a:lnSpc>
                  <a:spcAft>
                    <a:spcPct val="15000"/>
                  </a:spcAft>
                  <a:buFontTx/>
                  <a:buChar char="••"/>
                  <a:defRPr/>
                </a:pPr>
                <a:r>
                  <a:rPr lang="en-US" sz="1200">
                    <a:latin typeface="+mj-lt"/>
                    <a:cs typeface="Arial" panose="020B0604020202020204" pitchFamily="34" charset="0"/>
                  </a:rPr>
                  <a:t>Validates pairs/ clusters/ orchestration of services to cover every potential point of failure</a:t>
                </a:r>
              </a:p>
              <a:p>
                <a:pPr marL="57146" lvl="1" indent="-57146" defTabSz="444467">
                  <a:lnSpc>
                    <a:spcPct val="90000"/>
                  </a:lnSpc>
                  <a:spcAft>
                    <a:spcPct val="15000"/>
                  </a:spcAft>
                  <a:buFontTx/>
                  <a:buChar char="••"/>
                  <a:defRPr/>
                </a:pPr>
                <a:r>
                  <a:rPr lang="en-US" sz="1200">
                    <a:latin typeface="+mj-lt"/>
                    <a:cs typeface="Arial" panose="020B0604020202020204" pitchFamily="34" charset="0"/>
                  </a:rPr>
                  <a:t>Validates business workflow/ processes scenarios enabled by services</a:t>
                </a:r>
              </a:p>
            </p:txBody>
          </p:sp>
          <p:sp>
            <p:nvSpPr>
              <p:cNvPr id="18" name="Rounded Rectangle 4">
                <a:extLst>
                  <a:ext uri="{FF2B5EF4-FFF2-40B4-BE49-F238E27FC236}">
                    <a16:creationId xmlns:a16="http://schemas.microsoft.com/office/drawing/2014/main" id="{9AB3B5BB-629E-D136-B094-C278424A99F3}"/>
                  </a:ext>
                </a:extLst>
              </p:cNvPr>
              <p:cNvSpPr/>
              <p:nvPr/>
            </p:nvSpPr>
            <p:spPr bwMode="auto">
              <a:xfrm>
                <a:off x="6476605" y="790547"/>
                <a:ext cx="4780236" cy="1280160"/>
              </a:xfrm>
              <a:prstGeom prst="rect">
                <a:avLst/>
              </a:prstGeom>
              <a:noFill/>
              <a:ln w="19050">
                <a:solidFill>
                  <a:schemeClr val="tx2">
                    <a:lumMod val="25000"/>
                    <a:lumOff val="75000"/>
                  </a:schemeClr>
                </a:solidFill>
              </a:ln>
              <a:effectLst/>
              <a:scene3d>
                <a:camera prst="orthographicFront"/>
                <a:lightRig rig="threePt" dir="t">
                  <a:rot lat="0" lon="0" rev="7500000"/>
                </a:lightRig>
              </a:scene3d>
              <a:sp3d z="152400"/>
            </p:spPr>
            <p:txBody>
              <a:bodyPr lIns="117265" tIns="117265" rIns="117265" bIns="117265" spcCol="1270" anchor="ctr"/>
              <a:lstStyle/>
              <a:p>
                <a:pPr marL="57146" lvl="1" indent="-57146" defTabSz="444467">
                  <a:lnSpc>
                    <a:spcPct val="90000"/>
                  </a:lnSpc>
                  <a:spcAft>
                    <a:spcPct val="15000"/>
                  </a:spcAft>
                  <a:buFontTx/>
                  <a:buChar char="••"/>
                  <a:defRPr/>
                </a:pPr>
                <a:r>
                  <a:rPr lang="en-US" sz="1200">
                    <a:latin typeface="+mj-lt"/>
                    <a:cs typeface="Arial" panose="020B0604020202020204" pitchFamily="34" charset="0"/>
                  </a:rPr>
                  <a:t>Testing from the UI to ensure that application confirms to the business process workflow and functional requirements</a:t>
                </a:r>
              </a:p>
              <a:p>
                <a:pPr marL="57146" lvl="1" indent="-57146" defTabSz="444467">
                  <a:lnSpc>
                    <a:spcPct val="90000"/>
                  </a:lnSpc>
                  <a:spcAft>
                    <a:spcPct val="15000"/>
                  </a:spcAft>
                  <a:buFontTx/>
                  <a:buChar char="••"/>
                  <a:defRPr/>
                </a:pPr>
                <a:r>
                  <a:rPr lang="en-US" sz="1200">
                    <a:latin typeface="+mj-lt"/>
                    <a:cs typeface="Arial" panose="020B0604020202020204" pitchFamily="34" charset="0"/>
                  </a:rPr>
                  <a:t>Non-functional testing to validate application conformance to non-functional requirements and SLAs </a:t>
                </a:r>
              </a:p>
            </p:txBody>
          </p:sp>
          <p:sp>
            <p:nvSpPr>
              <p:cNvPr id="22" name="Rectangle: Rounded Corners 21">
                <a:extLst>
                  <a:ext uri="{FF2B5EF4-FFF2-40B4-BE49-F238E27FC236}">
                    <a16:creationId xmlns:a16="http://schemas.microsoft.com/office/drawing/2014/main" id="{CA81C71F-2B15-8BA9-2A65-72FD1F7A2AF6}"/>
                  </a:ext>
                </a:extLst>
              </p:cNvPr>
              <p:cNvSpPr/>
              <p:nvPr/>
            </p:nvSpPr>
            <p:spPr>
              <a:xfrm rot="16200000">
                <a:off x="10736997" y="4714383"/>
                <a:ext cx="18288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a:solidFill>
                      <a:schemeClr val="bg2">
                        <a:lumMod val="10000"/>
                      </a:schemeClr>
                    </a:solidFill>
                    <a:latin typeface="+mj-lt"/>
                    <a:cs typeface="Arial" panose="020B0604020202020204" pitchFamily="34" charset="0"/>
                  </a:rPr>
                  <a:t>Dev Environment</a:t>
                </a:r>
              </a:p>
            </p:txBody>
          </p:sp>
          <p:sp>
            <p:nvSpPr>
              <p:cNvPr id="23" name="Rectangle: Rounded Corners 22">
                <a:extLst>
                  <a:ext uri="{FF2B5EF4-FFF2-40B4-BE49-F238E27FC236}">
                    <a16:creationId xmlns:a16="http://schemas.microsoft.com/office/drawing/2014/main" id="{748B1AE5-C16D-C8DA-732D-C4726F9BF6AC}"/>
                  </a:ext>
                </a:extLst>
              </p:cNvPr>
              <p:cNvSpPr/>
              <p:nvPr/>
            </p:nvSpPr>
            <p:spPr>
              <a:xfrm rot="16200000">
                <a:off x="10790771" y="2836691"/>
                <a:ext cx="173736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a:solidFill>
                      <a:schemeClr val="bg2">
                        <a:lumMod val="10000"/>
                      </a:schemeClr>
                    </a:solidFill>
                    <a:latin typeface="+mj-lt"/>
                    <a:cs typeface="Arial" panose="020B0604020202020204" pitchFamily="34" charset="0"/>
                  </a:rPr>
                  <a:t>Test Environment</a:t>
                </a:r>
              </a:p>
            </p:txBody>
          </p:sp>
          <p:sp>
            <p:nvSpPr>
              <p:cNvPr id="24" name="Rectangle: Rounded Corners 23">
                <a:extLst>
                  <a:ext uri="{FF2B5EF4-FFF2-40B4-BE49-F238E27FC236}">
                    <a16:creationId xmlns:a16="http://schemas.microsoft.com/office/drawing/2014/main" id="{3D530D1E-C668-CA24-652C-14EFA28B74F3}"/>
                  </a:ext>
                </a:extLst>
              </p:cNvPr>
              <p:cNvSpPr/>
              <p:nvPr/>
            </p:nvSpPr>
            <p:spPr>
              <a:xfrm rot="16200000">
                <a:off x="10957805" y="1202027"/>
                <a:ext cx="128016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b="1">
                    <a:solidFill>
                      <a:schemeClr val="bg2">
                        <a:lumMod val="10000"/>
                      </a:schemeClr>
                    </a:solidFill>
                    <a:latin typeface="+mj-lt"/>
                    <a:cs typeface="Arial" panose="020B0604020202020204" pitchFamily="34" charset="0"/>
                  </a:rPr>
                  <a:t>Test/Pre-prod Environment</a:t>
                </a:r>
              </a:p>
            </p:txBody>
          </p:sp>
          <p:pic>
            <p:nvPicPr>
              <p:cNvPr id="25" name="Picture 12" descr="Pact | Microservices testing made easy">
                <a:extLst>
                  <a:ext uri="{FF2B5EF4-FFF2-40B4-BE49-F238E27FC236}">
                    <a16:creationId xmlns:a16="http://schemas.microsoft.com/office/drawing/2014/main" id="{12509829-CDFE-0128-9BC4-BB9106F3A813}"/>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10498360" y="4682048"/>
                <a:ext cx="633263" cy="1312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What is Hoverfly? — Hoverfly v1.4.0 documentation">
                <a:extLst>
                  <a:ext uri="{FF2B5EF4-FFF2-40B4-BE49-F238E27FC236}">
                    <a16:creationId xmlns:a16="http://schemas.microsoft.com/office/drawing/2014/main" id="{841FF6D5-0860-218F-25FC-87C2B0CFCCB7}"/>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528338" y="4363031"/>
                <a:ext cx="632310" cy="19312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Postman API platform - Part 1: The basics - zeljkovic.sh">
                <a:extLst>
                  <a:ext uri="{FF2B5EF4-FFF2-40B4-BE49-F238E27FC236}">
                    <a16:creationId xmlns:a16="http://schemas.microsoft.com/office/drawing/2014/main" id="{8106C997-FFCF-1FB1-8081-EC0194FFBB6E}"/>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0367338" y="3655928"/>
                <a:ext cx="670872" cy="26759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What is Hoverfly? — Hoverfly v1.4.0 documentation">
                <a:extLst>
                  <a:ext uri="{FF2B5EF4-FFF2-40B4-BE49-F238E27FC236}">
                    <a16:creationId xmlns:a16="http://schemas.microsoft.com/office/drawing/2014/main" id="{2565396A-A7B5-6545-5C83-403603F5C1E1}"/>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10555231" y="3404620"/>
                <a:ext cx="632310" cy="19312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Postman API platform - Part 1: The basics - zeljkovic.sh">
                <a:extLst>
                  <a:ext uri="{FF2B5EF4-FFF2-40B4-BE49-F238E27FC236}">
                    <a16:creationId xmlns:a16="http://schemas.microsoft.com/office/drawing/2014/main" id="{0D70A120-3657-4676-1396-4E3D5A7EB58F}"/>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10518422" y="2428721"/>
                <a:ext cx="670872" cy="267596"/>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a:extLst>
                <a:ext uri="{FF2B5EF4-FFF2-40B4-BE49-F238E27FC236}">
                  <a16:creationId xmlns:a16="http://schemas.microsoft.com/office/drawing/2014/main" id="{70AF0E9D-7872-24E3-87FA-BDB242CAA797}"/>
                </a:ext>
              </a:extLst>
            </p:cNvPr>
            <p:cNvPicPr>
              <a:picLocks noChangeAspect="1"/>
            </p:cNvPicPr>
            <p:nvPr/>
          </p:nvPicPr>
          <p:blipFill>
            <a:blip r:embed="rId10"/>
            <a:stretch>
              <a:fillRect/>
            </a:stretch>
          </p:blipFill>
          <p:spPr>
            <a:xfrm>
              <a:off x="10806099" y="1685464"/>
              <a:ext cx="374332" cy="394565"/>
            </a:xfrm>
            <a:prstGeom prst="rect">
              <a:avLst/>
            </a:prstGeom>
          </p:spPr>
        </p:pic>
      </p:grpSp>
      <p:sp>
        <p:nvSpPr>
          <p:cNvPr id="34" name="TextBox 33">
            <a:extLst>
              <a:ext uri="{FF2B5EF4-FFF2-40B4-BE49-F238E27FC236}">
                <a16:creationId xmlns:a16="http://schemas.microsoft.com/office/drawing/2014/main" id="{73BCA7D1-9053-F96B-0F95-A22F06A0D847}"/>
              </a:ext>
            </a:extLst>
          </p:cNvPr>
          <p:cNvSpPr txBox="1"/>
          <p:nvPr/>
        </p:nvSpPr>
        <p:spPr>
          <a:xfrm>
            <a:off x="368332" y="888081"/>
            <a:ext cx="11319866" cy="646331"/>
          </a:xfrm>
          <a:prstGeom prst="rect">
            <a:avLst/>
          </a:prstGeom>
          <a:noFill/>
        </p:spPr>
        <p:txBody>
          <a:bodyPr wrap="square">
            <a:spAutoFit/>
          </a:bodyPr>
          <a:lstStyle/>
          <a:p>
            <a:r>
              <a:rPr lang="en-US"/>
              <a:t>Our progressive interface testing approach ensures that all contracts/services, integrating with EK internal/3</a:t>
            </a:r>
            <a:r>
              <a:rPr lang="en-US" baseline="30000"/>
              <a:t>rd</a:t>
            </a:r>
            <a:r>
              <a:rPr lang="en-US"/>
              <a:t> party systems are performing individually and enable execution of end-to-end business processes.</a:t>
            </a:r>
          </a:p>
        </p:txBody>
      </p:sp>
    </p:spTree>
    <p:extLst>
      <p:ext uri="{BB962C8B-B14F-4D97-AF65-F5344CB8AC3E}">
        <p14:creationId xmlns:p14="http://schemas.microsoft.com/office/powerpoint/2010/main" val="37924104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a:xfrm>
            <a:off x="460838" y="398428"/>
            <a:ext cx="11268000" cy="512710"/>
          </a:xfrm>
        </p:spPr>
        <p:txBody>
          <a:bodyPr/>
          <a:lstStyle/>
          <a:p>
            <a:r>
              <a:rPr lang="en-US"/>
              <a:t>Test automation methodology</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a:xfrm>
            <a:off x="547386" y="6392801"/>
            <a:ext cx="4114800" cy="301756"/>
          </a:xfrm>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42</a:t>
            </a:fld>
            <a:endParaRPr lang="en-IN"/>
          </a:p>
        </p:txBody>
      </p:sp>
      <p:sp>
        <p:nvSpPr>
          <p:cNvPr id="8" name="TextBox 7">
            <a:extLst>
              <a:ext uri="{FF2B5EF4-FFF2-40B4-BE49-F238E27FC236}">
                <a16:creationId xmlns:a16="http://schemas.microsoft.com/office/drawing/2014/main" id="{BA07905B-719A-EED2-28D9-59D53942A2DA}"/>
              </a:ext>
            </a:extLst>
          </p:cNvPr>
          <p:cNvSpPr txBox="1"/>
          <p:nvPr/>
        </p:nvSpPr>
        <p:spPr>
          <a:xfrm>
            <a:off x="460837" y="819835"/>
            <a:ext cx="10937643" cy="646331"/>
          </a:xfrm>
          <a:prstGeom prst="rect">
            <a:avLst/>
          </a:prstGeom>
          <a:noFill/>
        </p:spPr>
        <p:txBody>
          <a:bodyPr wrap="square">
            <a:spAutoFit/>
          </a:bodyPr>
          <a:lstStyle/>
          <a:p>
            <a:r>
              <a:rPr lang="en-US"/>
              <a:t>Coforge will implement MetaQX our in-house low code / no-code metaverse visual test automation framework, to automate testing during sprints.</a:t>
            </a:r>
          </a:p>
        </p:txBody>
      </p:sp>
      <p:grpSp>
        <p:nvGrpSpPr>
          <p:cNvPr id="17" name="Group 16">
            <a:extLst>
              <a:ext uri="{FF2B5EF4-FFF2-40B4-BE49-F238E27FC236}">
                <a16:creationId xmlns:a16="http://schemas.microsoft.com/office/drawing/2014/main" id="{A1D6BAAD-CCAE-F4ED-9568-4B01BE9DAF42}"/>
              </a:ext>
            </a:extLst>
          </p:cNvPr>
          <p:cNvGrpSpPr/>
          <p:nvPr/>
        </p:nvGrpSpPr>
        <p:grpSpPr>
          <a:xfrm>
            <a:off x="553850" y="2392016"/>
            <a:ext cx="2903112" cy="3846223"/>
            <a:chOff x="386168" y="1828256"/>
            <a:chExt cx="3891920" cy="6693012"/>
          </a:xfrm>
        </p:grpSpPr>
        <p:sp>
          <p:nvSpPr>
            <p:cNvPr id="18" name="Rectangle: Single Corner Snipped 17">
              <a:extLst>
                <a:ext uri="{FF2B5EF4-FFF2-40B4-BE49-F238E27FC236}">
                  <a16:creationId xmlns:a16="http://schemas.microsoft.com/office/drawing/2014/main" id="{E70BB7DB-F2BC-531E-C7CA-05AE0F445E70}"/>
                </a:ext>
              </a:extLst>
            </p:cNvPr>
            <p:cNvSpPr/>
            <p:nvPr/>
          </p:nvSpPr>
          <p:spPr>
            <a:xfrm>
              <a:off x="386168" y="1828256"/>
              <a:ext cx="3891920" cy="6693012"/>
            </a:xfrm>
            <a:prstGeom prst="snip1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ea typeface="+mn-ea"/>
                <a:cs typeface="+mn-cs"/>
              </a:endParaRPr>
            </a:p>
          </p:txBody>
        </p:sp>
        <p:sp>
          <p:nvSpPr>
            <p:cNvPr id="19" name="Rectangle 18">
              <a:extLst>
                <a:ext uri="{FF2B5EF4-FFF2-40B4-BE49-F238E27FC236}">
                  <a16:creationId xmlns:a16="http://schemas.microsoft.com/office/drawing/2014/main" id="{EF398872-AFEE-C228-623C-3AFCEF94FF27}"/>
                </a:ext>
              </a:extLst>
            </p:cNvPr>
            <p:cNvSpPr/>
            <p:nvPr/>
          </p:nvSpPr>
          <p:spPr>
            <a:xfrm>
              <a:off x="557643" y="2662417"/>
              <a:ext cx="3560520" cy="96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ea typeface="+mn-ea"/>
                  <a:cs typeface="+mn-cs"/>
                </a:rPr>
                <a:t>Puppeteer integrate with jest to handle</a:t>
              </a:r>
              <a:r>
                <a:rPr kumimoji="0" lang="en-US" sz="1200" b="0" i="0" u="none" strike="noStrike" kern="1200" cap="none" spc="0" normalizeH="0" noProof="0">
                  <a:ln>
                    <a:noFill/>
                  </a:ln>
                  <a:solidFill>
                    <a:prstClr val="black"/>
                  </a:solidFill>
                  <a:effectLst/>
                  <a:uLnTx/>
                  <a:uFillTx/>
                  <a:ea typeface="+mn-ea"/>
                  <a:cs typeface="+mn-cs"/>
                </a:rPr>
                <a:t> visual regression testing.</a:t>
              </a:r>
              <a:endParaRPr kumimoji="0" lang="en-IN" sz="1200" b="0" i="0" u="none" strike="noStrike" kern="1200" cap="none" spc="0" normalizeH="0" baseline="0" noProof="0">
                <a:ln>
                  <a:noFill/>
                </a:ln>
                <a:solidFill>
                  <a:prstClr val="black"/>
                </a:solidFill>
                <a:effectLst/>
                <a:uLnTx/>
                <a:uFillTx/>
                <a:ea typeface="+mn-ea"/>
                <a:cs typeface="+mn-cs"/>
              </a:endParaRPr>
            </a:p>
          </p:txBody>
        </p:sp>
        <p:sp>
          <p:nvSpPr>
            <p:cNvPr id="20" name="Rectangle 19">
              <a:extLst>
                <a:ext uri="{FF2B5EF4-FFF2-40B4-BE49-F238E27FC236}">
                  <a16:creationId xmlns:a16="http://schemas.microsoft.com/office/drawing/2014/main" id="{D9AE56FD-8CF6-C30B-F1A2-E74556248D12}"/>
                </a:ext>
              </a:extLst>
            </p:cNvPr>
            <p:cNvSpPr/>
            <p:nvPr/>
          </p:nvSpPr>
          <p:spPr>
            <a:xfrm>
              <a:off x="557643" y="3826298"/>
              <a:ext cx="3560520" cy="96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ea typeface="+mn-ea"/>
                  <a:cs typeface="+mn-cs"/>
                </a:rPr>
                <a:t>Automate</a:t>
              </a:r>
              <a:r>
                <a:rPr kumimoji="0" lang="en-IN" sz="1200" b="0" i="0" u="none" strike="noStrike" kern="1200" cap="none" spc="0" normalizeH="0" noProof="0">
                  <a:ln>
                    <a:noFill/>
                  </a:ln>
                  <a:solidFill>
                    <a:prstClr val="black"/>
                  </a:solidFill>
                  <a:effectLst/>
                  <a:uLnTx/>
                  <a:uFillTx/>
                  <a:ea typeface="+mn-ea"/>
                  <a:cs typeface="+mn-cs"/>
                </a:rPr>
                <a:t> test data</a:t>
              </a:r>
              <a:r>
                <a:rPr lang="en-IN" sz="1200">
                  <a:solidFill>
                    <a:prstClr val="black"/>
                  </a:solidFill>
                </a:rPr>
                <a:t> management </a:t>
              </a:r>
              <a:r>
                <a:rPr kumimoji="0" lang="en-IN" sz="1200" b="0" i="0" u="none" strike="noStrike" kern="1200" cap="none" spc="0" normalizeH="0" baseline="0" noProof="0">
                  <a:ln>
                    <a:noFill/>
                  </a:ln>
                  <a:solidFill>
                    <a:prstClr val="black"/>
                  </a:solidFill>
                  <a:effectLst/>
                  <a:uLnTx/>
                  <a:uFillTx/>
                  <a:ea typeface="+mn-ea"/>
                  <a:cs typeface="+mn-cs"/>
                </a:rPr>
                <a:t>in the</a:t>
              </a:r>
              <a:r>
                <a:rPr kumimoji="0" lang="en-IN" sz="1200" b="0" i="0" u="none" strike="noStrike" kern="1200" cap="none" spc="0" normalizeH="0" noProof="0">
                  <a:ln>
                    <a:noFill/>
                  </a:ln>
                  <a:solidFill>
                    <a:prstClr val="black"/>
                  </a:solidFill>
                  <a:effectLst/>
                  <a:uLnTx/>
                  <a:uFillTx/>
                  <a:ea typeface="+mn-ea"/>
                  <a:cs typeface="+mn-cs"/>
                </a:rPr>
                <a:t> form of screenshots</a:t>
              </a:r>
              <a:r>
                <a:rPr kumimoji="0" lang="en-IN" sz="1200" b="0" i="0" u="none" strike="noStrike" kern="1200" cap="none" spc="0" normalizeH="0" baseline="0" noProof="0">
                  <a:ln>
                    <a:noFill/>
                  </a:ln>
                  <a:solidFill>
                    <a:prstClr val="black"/>
                  </a:solidFill>
                  <a:effectLst/>
                  <a:uLnTx/>
                  <a:uFillTx/>
                  <a:ea typeface="+mn-ea"/>
                  <a:cs typeface="+mn-cs"/>
                </a:rPr>
                <a:t> which makes better test coverage</a:t>
              </a:r>
            </a:p>
          </p:txBody>
        </p:sp>
        <p:sp>
          <p:nvSpPr>
            <p:cNvPr id="21" name="Rectangle 20">
              <a:extLst>
                <a:ext uri="{FF2B5EF4-FFF2-40B4-BE49-F238E27FC236}">
                  <a16:creationId xmlns:a16="http://schemas.microsoft.com/office/drawing/2014/main" id="{1E05F476-9CB4-6F2E-9FC7-85755A73DBB1}"/>
                </a:ext>
              </a:extLst>
            </p:cNvPr>
            <p:cNvSpPr/>
            <p:nvPr/>
          </p:nvSpPr>
          <p:spPr>
            <a:xfrm>
              <a:off x="584769" y="4990181"/>
              <a:ext cx="3560520" cy="96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IN" sz="1200">
                  <a:solidFill>
                    <a:prstClr val="black"/>
                  </a:solidFill>
                </a:rPr>
                <a:t>BDD based test case written in simple plain English.</a:t>
              </a:r>
              <a:endParaRPr kumimoji="0" lang="en-IN" sz="1200" b="0" i="0" u="none" strike="noStrike" kern="1200" cap="none" spc="0" normalizeH="0" baseline="0" noProof="0">
                <a:ln>
                  <a:noFill/>
                </a:ln>
                <a:solidFill>
                  <a:prstClr val="black"/>
                </a:solidFill>
                <a:effectLst/>
                <a:uLnTx/>
                <a:uFillTx/>
                <a:ea typeface="+mn-ea"/>
                <a:cs typeface="+mn-cs"/>
              </a:endParaRPr>
            </a:p>
          </p:txBody>
        </p:sp>
        <p:sp>
          <p:nvSpPr>
            <p:cNvPr id="22" name="Rectangle 21">
              <a:extLst>
                <a:ext uri="{FF2B5EF4-FFF2-40B4-BE49-F238E27FC236}">
                  <a16:creationId xmlns:a16="http://schemas.microsoft.com/office/drawing/2014/main" id="{D6A6A33F-C6CC-DC02-531D-5A8F588CBE5D}"/>
                </a:ext>
              </a:extLst>
            </p:cNvPr>
            <p:cNvSpPr/>
            <p:nvPr/>
          </p:nvSpPr>
          <p:spPr>
            <a:xfrm>
              <a:off x="572792" y="6165129"/>
              <a:ext cx="3560520" cy="96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ea typeface="+mn-ea"/>
                  <a:cs typeface="+mn-cs"/>
                </a:rPr>
                <a:t>Parallel headless</a:t>
              </a:r>
              <a:r>
                <a:rPr kumimoji="0" lang="en-IN" sz="1200" b="0" i="0" u="none" strike="noStrike" kern="1200" cap="none" spc="0" normalizeH="0" noProof="0">
                  <a:ln>
                    <a:noFill/>
                  </a:ln>
                  <a:solidFill>
                    <a:prstClr val="black"/>
                  </a:solidFill>
                  <a:effectLst/>
                  <a:uLnTx/>
                  <a:uFillTx/>
                  <a:ea typeface="+mn-ea"/>
                  <a:cs typeface="+mn-cs"/>
                </a:rPr>
                <a:t> test execution</a:t>
              </a:r>
              <a:r>
                <a:rPr lang="en-IN" sz="1200">
                  <a:solidFill>
                    <a:prstClr val="black"/>
                  </a:solidFill>
                </a:rPr>
                <a:t> &amp; </a:t>
              </a:r>
              <a:r>
                <a:rPr kumimoji="0" lang="en-IN" sz="1200" b="0" i="0" u="none" strike="noStrike" kern="1200" cap="none" spc="0" normalizeH="0" baseline="0" noProof="0">
                  <a:ln>
                    <a:noFill/>
                  </a:ln>
                  <a:solidFill>
                    <a:prstClr val="black"/>
                  </a:solidFill>
                  <a:effectLst/>
                  <a:uLnTx/>
                  <a:uFillTx/>
                  <a:ea typeface="+mn-ea"/>
                  <a:cs typeface="+mn-cs"/>
                </a:rPr>
                <a:t>Customized Error handling</a:t>
              </a:r>
            </a:p>
          </p:txBody>
        </p:sp>
        <p:sp>
          <p:nvSpPr>
            <p:cNvPr id="23" name="Rectangle 22">
              <a:extLst>
                <a:ext uri="{FF2B5EF4-FFF2-40B4-BE49-F238E27FC236}">
                  <a16:creationId xmlns:a16="http://schemas.microsoft.com/office/drawing/2014/main" id="{28645B61-FD40-CA3B-10E3-87FB0522093A}"/>
                </a:ext>
              </a:extLst>
            </p:cNvPr>
            <p:cNvSpPr/>
            <p:nvPr/>
          </p:nvSpPr>
          <p:spPr>
            <a:xfrm>
              <a:off x="542477" y="7333115"/>
              <a:ext cx="3560520" cy="969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black"/>
                  </a:solidFill>
                  <a:effectLst/>
                  <a:uLnTx/>
                  <a:uFillTx/>
                  <a:ea typeface="+mn-ea"/>
                  <a:cs typeface="+mn-cs"/>
                </a:rPr>
                <a:t>Continuous testing </a:t>
              </a:r>
              <a:r>
                <a:rPr lang="en-IN" sz="1200">
                  <a:solidFill>
                    <a:prstClr val="black"/>
                  </a:solidFill>
                </a:rPr>
                <a:t>by integrating with the  </a:t>
              </a:r>
              <a:r>
                <a:rPr kumimoji="0" lang="en-IN" sz="1200" b="0" i="0" u="none" strike="noStrike" kern="1200" cap="none" spc="0" normalizeH="0" baseline="0" noProof="0">
                  <a:ln>
                    <a:noFill/>
                  </a:ln>
                  <a:solidFill>
                    <a:prstClr val="black"/>
                  </a:solidFill>
                  <a:effectLst/>
                  <a:uLnTx/>
                  <a:uFillTx/>
                  <a:ea typeface="+mn-ea"/>
                  <a:cs typeface="+mn-cs"/>
                </a:rPr>
                <a:t>CI/CD pipeline in Azure</a:t>
              </a:r>
            </a:p>
          </p:txBody>
        </p:sp>
        <p:sp>
          <p:nvSpPr>
            <p:cNvPr id="24" name="TextBox 23">
              <a:extLst>
                <a:ext uri="{FF2B5EF4-FFF2-40B4-BE49-F238E27FC236}">
                  <a16:creationId xmlns:a16="http://schemas.microsoft.com/office/drawing/2014/main" id="{279B7B1F-538E-C666-BD7F-79011BD7D319}"/>
                </a:ext>
              </a:extLst>
            </p:cNvPr>
            <p:cNvSpPr txBox="1"/>
            <p:nvPr/>
          </p:nvSpPr>
          <p:spPr>
            <a:xfrm>
              <a:off x="557643" y="2015536"/>
              <a:ext cx="3335801" cy="58196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chemeClr val="bg1"/>
                  </a:solidFill>
                  <a:effectLst/>
                  <a:uLnTx/>
                  <a:uFillTx/>
                  <a:ea typeface="+mn-ea"/>
                  <a:cs typeface="Arial" panose="020B0604020202020204" pitchFamily="34" charset="0"/>
                </a:rPr>
                <a:t>Enablement Features</a:t>
              </a:r>
              <a:endParaRPr kumimoji="0" lang="en-IN" sz="1800" b="0" i="0" u="none" strike="noStrike" kern="1200" cap="none" spc="0" normalizeH="0" baseline="0" noProof="0">
                <a:ln>
                  <a:noFill/>
                </a:ln>
                <a:solidFill>
                  <a:schemeClr val="bg1"/>
                </a:solidFill>
                <a:effectLst/>
                <a:uLnTx/>
                <a:uFillTx/>
                <a:ea typeface="+mn-ea"/>
                <a:cs typeface="Arial" panose="020B0604020202020204" pitchFamily="34" charset="0"/>
              </a:endParaRPr>
            </a:p>
          </p:txBody>
        </p:sp>
      </p:grpSp>
      <p:grpSp>
        <p:nvGrpSpPr>
          <p:cNvPr id="73" name="Group 72">
            <a:extLst>
              <a:ext uri="{FF2B5EF4-FFF2-40B4-BE49-F238E27FC236}">
                <a16:creationId xmlns:a16="http://schemas.microsoft.com/office/drawing/2014/main" id="{E641203E-8061-A07A-BDEF-0477115961CB}"/>
              </a:ext>
            </a:extLst>
          </p:cNvPr>
          <p:cNvGrpSpPr/>
          <p:nvPr/>
        </p:nvGrpSpPr>
        <p:grpSpPr>
          <a:xfrm>
            <a:off x="3591174" y="5795271"/>
            <a:ext cx="8001806" cy="448169"/>
            <a:chOff x="4474305" y="7666627"/>
            <a:chExt cx="10526526" cy="1026921"/>
          </a:xfrm>
        </p:grpSpPr>
        <p:sp>
          <p:nvSpPr>
            <p:cNvPr id="74" name="Rectangle 73">
              <a:extLst>
                <a:ext uri="{FF2B5EF4-FFF2-40B4-BE49-F238E27FC236}">
                  <a16:creationId xmlns:a16="http://schemas.microsoft.com/office/drawing/2014/main" id="{90697B90-76BC-616D-F726-854D2620CBA8}"/>
                </a:ext>
              </a:extLst>
            </p:cNvPr>
            <p:cNvSpPr/>
            <p:nvPr/>
          </p:nvSpPr>
          <p:spPr>
            <a:xfrm>
              <a:off x="4474305" y="7666627"/>
              <a:ext cx="10526526" cy="1026921"/>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prstClr val="white"/>
                </a:solidFill>
                <a:effectLst/>
                <a:uLnTx/>
                <a:uFillTx/>
                <a:ea typeface="+mn-ea"/>
                <a:cs typeface="+mn-cs"/>
              </a:endParaRPr>
            </a:p>
          </p:txBody>
        </p:sp>
        <p:sp>
          <p:nvSpPr>
            <p:cNvPr id="75" name="TextBox 74">
              <a:extLst>
                <a:ext uri="{FF2B5EF4-FFF2-40B4-BE49-F238E27FC236}">
                  <a16:creationId xmlns:a16="http://schemas.microsoft.com/office/drawing/2014/main" id="{44C68A9B-8A60-7029-F23E-3CD7687A9208}"/>
                </a:ext>
              </a:extLst>
            </p:cNvPr>
            <p:cNvSpPr txBox="1"/>
            <p:nvPr/>
          </p:nvSpPr>
          <p:spPr>
            <a:xfrm>
              <a:off x="4633929" y="7712466"/>
              <a:ext cx="2056308" cy="911143"/>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ea typeface="+mn-ea"/>
                  <a:cs typeface="Arial" panose="020B0604020202020204" pitchFamily="34" charset="0"/>
                </a:rPr>
                <a:t>Solution Considerations</a:t>
              </a:r>
              <a:endParaRPr kumimoji="0" lang="en-GB" sz="1400" b="0" i="0" u="none" strike="noStrike" kern="1200" cap="none" spc="0" normalizeH="0" baseline="0" noProof="0">
                <a:ln>
                  <a:noFill/>
                </a:ln>
                <a:solidFill>
                  <a:prstClr val="black"/>
                </a:solidFill>
                <a:effectLst/>
                <a:uLnTx/>
                <a:uFillTx/>
                <a:ea typeface="+mn-ea"/>
                <a:cs typeface="Arial" panose="020B0604020202020204" pitchFamily="34" charset="0"/>
              </a:endParaRPr>
            </a:p>
          </p:txBody>
        </p:sp>
        <p:sp>
          <p:nvSpPr>
            <p:cNvPr id="76" name="Rectangle: Rounded Corners 75">
              <a:extLst>
                <a:ext uri="{FF2B5EF4-FFF2-40B4-BE49-F238E27FC236}">
                  <a16:creationId xmlns:a16="http://schemas.microsoft.com/office/drawing/2014/main" id="{30A4C0C6-4917-9C12-CCD5-F14F9348666B}"/>
                </a:ext>
              </a:extLst>
            </p:cNvPr>
            <p:cNvSpPr/>
            <p:nvPr/>
          </p:nvSpPr>
          <p:spPr>
            <a:xfrm>
              <a:off x="6811912" y="7781970"/>
              <a:ext cx="2544260" cy="809855"/>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ea typeface="+mn-ea"/>
                  <a:cs typeface="Arial" panose="020B0604020202020204" pitchFamily="34" charset="0"/>
                </a:rPr>
                <a:t>High customer</a:t>
              </a:r>
              <a:r>
                <a:rPr kumimoji="0" lang="en-GB" sz="1200" b="0" i="0" u="none" strike="noStrike" kern="1200" cap="none" spc="0" normalizeH="0" noProof="0">
                  <a:ln>
                    <a:noFill/>
                  </a:ln>
                  <a:solidFill>
                    <a:prstClr val="white"/>
                  </a:solidFill>
                  <a:effectLst/>
                  <a:uLnTx/>
                  <a:uFillTx/>
                  <a:ea typeface="+mn-ea"/>
                  <a:cs typeface="Arial" panose="020B0604020202020204" pitchFamily="34" charset="0"/>
                </a:rPr>
                <a:t> experience</a:t>
              </a:r>
              <a:endParaRPr kumimoji="0" lang="en-IN" sz="1200" b="0" i="0" u="none" strike="noStrike" kern="1200" cap="none" spc="0" normalizeH="0" baseline="0" noProof="0">
                <a:ln>
                  <a:noFill/>
                </a:ln>
                <a:solidFill>
                  <a:prstClr val="white"/>
                </a:solidFill>
                <a:effectLst/>
                <a:uLnTx/>
                <a:uFillTx/>
                <a:ea typeface="+mn-ea"/>
                <a:cs typeface="+mn-cs"/>
              </a:endParaRPr>
            </a:p>
          </p:txBody>
        </p:sp>
        <p:sp>
          <p:nvSpPr>
            <p:cNvPr id="77" name="Rectangle: Rounded Corners 76">
              <a:extLst>
                <a:ext uri="{FF2B5EF4-FFF2-40B4-BE49-F238E27FC236}">
                  <a16:creationId xmlns:a16="http://schemas.microsoft.com/office/drawing/2014/main" id="{8BD0F8E9-36DA-7FB2-AB60-70BB9E4DD35D}"/>
                </a:ext>
              </a:extLst>
            </p:cNvPr>
            <p:cNvSpPr/>
            <p:nvPr/>
          </p:nvSpPr>
          <p:spPr>
            <a:xfrm>
              <a:off x="9520676" y="7766535"/>
              <a:ext cx="2570009" cy="826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solidFill>
                  <a:effectLst/>
                  <a:uLnTx/>
                  <a:uFillTx/>
                  <a:ea typeface="+mn-ea"/>
                  <a:cs typeface="Arial" panose="020B0604020202020204" pitchFamily="34" charset="0"/>
                </a:rPr>
                <a:t>Faster test</a:t>
              </a:r>
              <a:r>
                <a:rPr kumimoji="0" lang="en-GB" sz="1200" b="0" i="0" u="none" strike="noStrike" kern="1200" cap="none" spc="0" normalizeH="0" noProof="0">
                  <a:ln>
                    <a:noFill/>
                  </a:ln>
                  <a:solidFill>
                    <a:prstClr val="white"/>
                  </a:solidFill>
                  <a:effectLst/>
                  <a:uLnTx/>
                  <a:uFillTx/>
                  <a:ea typeface="+mn-ea"/>
                  <a:cs typeface="Arial" panose="020B0604020202020204" pitchFamily="34" charset="0"/>
                </a:rPr>
                <a:t> automation creation</a:t>
              </a:r>
              <a:endParaRPr kumimoji="0" lang="en-IN" sz="1200" b="0" i="0" u="none" strike="noStrike" kern="1200" cap="none" spc="0" normalizeH="0" baseline="0" noProof="0">
                <a:ln>
                  <a:noFill/>
                </a:ln>
                <a:solidFill>
                  <a:prstClr val="white"/>
                </a:solidFill>
                <a:effectLst/>
                <a:uLnTx/>
                <a:uFillTx/>
                <a:ea typeface="+mn-ea"/>
                <a:cs typeface="+mn-cs"/>
              </a:endParaRPr>
            </a:p>
          </p:txBody>
        </p:sp>
        <p:sp>
          <p:nvSpPr>
            <p:cNvPr id="78" name="Rectangle: Rounded Corners 77">
              <a:extLst>
                <a:ext uri="{FF2B5EF4-FFF2-40B4-BE49-F238E27FC236}">
                  <a16:creationId xmlns:a16="http://schemas.microsoft.com/office/drawing/2014/main" id="{4BFF03A7-58A7-0D6D-F118-163D124E6988}"/>
                </a:ext>
              </a:extLst>
            </p:cNvPr>
            <p:cNvSpPr/>
            <p:nvPr/>
          </p:nvSpPr>
          <p:spPr>
            <a:xfrm>
              <a:off x="12255188" y="7771662"/>
              <a:ext cx="2495485" cy="826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prstClr val="white"/>
                  </a:solidFill>
                  <a:effectLst/>
                  <a:uLnTx/>
                  <a:uFillTx/>
                  <a:ea typeface="+mn-ea"/>
                  <a:cs typeface="Arial" panose="020B0604020202020204" pitchFamily="34" charset="0"/>
                </a:rPr>
                <a:t>Open source solution</a:t>
              </a:r>
            </a:p>
          </p:txBody>
        </p:sp>
      </p:grpSp>
      <p:grpSp>
        <p:nvGrpSpPr>
          <p:cNvPr id="87" name="Group 86">
            <a:extLst>
              <a:ext uri="{FF2B5EF4-FFF2-40B4-BE49-F238E27FC236}">
                <a16:creationId xmlns:a16="http://schemas.microsoft.com/office/drawing/2014/main" id="{F45E0911-184C-5794-6895-6A2DD37336B0}"/>
              </a:ext>
            </a:extLst>
          </p:cNvPr>
          <p:cNvGrpSpPr/>
          <p:nvPr/>
        </p:nvGrpSpPr>
        <p:grpSpPr>
          <a:xfrm>
            <a:off x="3591174" y="2834071"/>
            <a:ext cx="8001804" cy="2875508"/>
            <a:chOff x="3881120" y="2201733"/>
            <a:chExt cx="7645434" cy="3169809"/>
          </a:xfrm>
        </p:grpSpPr>
        <p:grpSp>
          <p:nvGrpSpPr>
            <p:cNvPr id="35" name="Group 34">
              <a:extLst>
                <a:ext uri="{FF2B5EF4-FFF2-40B4-BE49-F238E27FC236}">
                  <a16:creationId xmlns:a16="http://schemas.microsoft.com/office/drawing/2014/main" id="{68E82774-7648-15DA-5868-B3A348E615AC}"/>
                </a:ext>
              </a:extLst>
            </p:cNvPr>
            <p:cNvGrpSpPr/>
            <p:nvPr/>
          </p:nvGrpSpPr>
          <p:grpSpPr>
            <a:xfrm>
              <a:off x="3883959" y="2212435"/>
              <a:ext cx="1268272" cy="1080221"/>
              <a:chOff x="52858" y="2213516"/>
              <a:chExt cx="1977887" cy="1430805"/>
            </a:xfrm>
          </p:grpSpPr>
          <p:sp>
            <p:nvSpPr>
              <p:cNvPr id="65" name="Rectangle 64">
                <a:extLst>
                  <a:ext uri="{FF2B5EF4-FFF2-40B4-BE49-F238E27FC236}">
                    <a16:creationId xmlns:a16="http://schemas.microsoft.com/office/drawing/2014/main" id="{BD91621A-F5CC-6D6C-0F12-2A9661CFE9B6}"/>
                  </a:ext>
                </a:extLst>
              </p:cNvPr>
              <p:cNvSpPr/>
              <p:nvPr/>
            </p:nvSpPr>
            <p:spPr>
              <a:xfrm>
                <a:off x="52858" y="2590774"/>
                <a:ext cx="1977887" cy="105354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ea typeface="+mn-ea"/>
                  <a:cs typeface="+mn-cs"/>
                </a:endParaRPr>
              </a:p>
            </p:txBody>
          </p:sp>
          <p:sp>
            <p:nvSpPr>
              <p:cNvPr id="66" name="TextBox 65">
                <a:extLst>
                  <a:ext uri="{FF2B5EF4-FFF2-40B4-BE49-F238E27FC236}">
                    <a16:creationId xmlns:a16="http://schemas.microsoft.com/office/drawing/2014/main" id="{B169CCAD-89B1-2214-B45B-632200F8C0CE}"/>
                  </a:ext>
                </a:extLst>
              </p:cNvPr>
              <p:cNvSpPr txBox="1"/>
              <p:nvPr/>
            </p:nvSpPr>
            <p:spPr>
              <a:xfrm>
                <a:off x="54973" y="2213516"/>
                <a:ext cx="1968298" cy="286351"/>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ea typeface="+mn-ea"/>
                    <a:cs typeface="+mn-cs"/>
                  </a:rPr>
                  <a:t>Expected Screenshots</a:t>
                </a:r>
              </a:p>
            </p:txBody>
          </p:sp>
        </p:grpSp>
        <p:cxnSp>
          <p:nvCxnSpPr>
            <p:cNvPr id="36" name="Straight Arrow Connector 35">
              <a:extLst>
                <a:ext uri="{FF2B5EF4-FFF2-40B4-BE49-F238E27FC236}">
                  <a16:creationId xmlns:a16="http://schemas.microsoft.com/office/drawing/2014/main" id="{D7D7F920-C18A-AC8C-B1A9-7496910C45FA}"/>
                </a:ext>
              </a:extLst>
            </p:cNvPr>
            <p:cNvCxnSpPr>
              <a:cxnSpLocks/>
              <a:stCxn id="28" idx="3"/>
              <a:endCxn id="29" idx="1"/>
            </p:cNvCxnSpPr>
            <p:nvPr/>
          </p:nvCxnSpPr>
          <p:spPr>
            <a:xfrm flipV="1">
              <a:off x="5147590" y="2877585"/>
              <a:ext cx="366646" cy="161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nvGrpSpPr>
            <p:cNvPr id="37" name="Group 36">
              <a:extLst>
                <a:ext uri="{FF2B5EF4-FFF2-40B4-BE49-F238E27FC236}">
                  <a16:creationId xmlns:a16="http://schemas.microsoft.com/office/drawing/2014/main" id="{68C0E467-1060-856E-DAD4-07793D22059A}"/>
                </a:ext>
              </a:extLst>
            </p:cNvPr>
            <p:cNvGrpSpPr/>
            <p:nvPr/>
          </p:nvGrpSpPr>
          <p:grpSpPr>
            <a:xfrm>
              <a:off x="5730466" y="2212435"/>
              <a:ext cx="1234012" cy="401166"/>
              <a:chOff x="2827035" y="1075910"/>
              <a:chExt cx="1802924" cy="536607"/>
            </a:xfrm>
          </p:grpSpPr>
          <p:sp>
            <p:nvSpPr>
              <p:cNvPr id="63" name="TextBox 62">
                <a:extLst>
                  <a:ext uri="{FF2B5EF4-FFF2-40B4-BE49-F238E27FC236}">
                    <a16:creationId xmlns:a16="http://schemas.microsoft.com/office/drawing/2014/main" id="{CDEFEC4B-EA40-ACF4-6545-4FB9BB77F1F1}"/>
                  </a:ext>
                </a:extLst>
              </p:cNvPr>
              <p:cNvSpPr txBox="1"/>
              <p:nvPr/>
            </p:nvSpPr>
            <p:spPr>
              <a:xfrm>
                <a:off x="2865191" y="1075910"/>
                <a:ext cx="1764768" cy="289177"/>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BDD Based Test Case </a:t>
                </a:r>
              </a:p>
            </p:txBody>
          </p:sp>
          <p:sp>
            <p:nvSpPr>
              <p:cNvPr id="64" name="Rectangle 63">
                <a:extLst>
                  <a:ext uri="{FF2B5EF4-FFF2-40B4-BE49-F238E27FC236}">
                    <a16:creationId xmlns:a16="http://schemas.microsoft.com/office/drawing/2014/main" id="{9A3A0B02-93F9-D932-315B-660CA3B0342E}"/>
                  </a:ext>
                </a:extLst>
              </p:cNvPr>
              <p:cNvSpPr/>
              <p:nvPr/>
            </p:nvSpPr>
            <p:spPr>
              <a:xfrm>
                <a:off x="2827035" y="1509095"/>
                <a:ext cx="98673" cy="1034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5" rtl="0" eaLnBrk="1" fontAlgn="auto" latinLnBrk="0" hangingPunct="1">
                  <a:lnSpc>
                    <a:spcPct val="100000"/>
                  </a:lnSpc>
                  <a:spcBef>
                    <a:spcPts val="0"/>
                  </a:spcBef>
                  <a:spcAft>
                    <a:spcPts val="0"/>
                  </a:spcAft>
                  <a:buClrTx/>
                  <a:buSzTx/>
                  <a:buFontTx/>
                  <a:buNone/>
                  <a:tabLst/>
                  <a:defRPr/>
                </a:pPr>
                <a:endParaRPr kumimoji="0" lang="en-001" sz="1800" b="0" i="0" u="none" strike="noStrike" kern="1200" cap="none" spc="0" normalizeH="0" baseline="0" noProof="0">
                  <a:ln>
                    <a:noFill/>
                  </a:ln>
                  <a:solidFill>
                    <a:srgbClr val="FFFFFF"/>
                  </a:solidFill>
                  <a:effectLst/>
                  <a:uLnTx/>
                  <a:uFillTx/>
                  <a:ea typeface="+mn-ea"/>
                  <a:cs typeface="+mn-cs"/>
                </a:endParaRPr>
              </a:p>
            </p:txBody>
          </p:sp>
        </p:grpSp>
        <p:cxnSp>
          <p:nvCxnSpPr>
            <p:cNvPr id="38" name="Straight Arrow Connector 37">
              <a:extLst>
                <a:ext uri="{FF2B5EF4-FFF2-40B4-BE49-F238E27FC236}">
                  <a16:creationId xmlns:a16="http://schemas.microsoft.com/office/drawing/2014/main" id="{2F2B38E9-1B09-C42F-159F-5ABE967F7068}"/>
                </a:ext>
              </a:extLst>
            </p:cNvPr>
            <p:cNvCxnSpPr>
              <a:cxnSpLocks/>
            </p:cNvCxnSpPr>
            <p:nvPr/>
          </p:nvCxnSpPr>
          <p:spPr>
            <a:xfrm flipV="1">
              <a:off x="7136325" y="2874379"/>
              <a:ext cx="395802" cy="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CCAE4982-AC8C-DA43-33C2-21A857057D21}"/>
                </a:ext>
              </a:extLst>
            </p:cNvPr>
            <p:cNvGrpSpPr/>
            <p:nvPr/>
          </p:nvGrpSpPr>
          <p:grpSpPr>
            <a:xfrm>
              <a:off x="7532134" y="2207218"/>
              <a:ext cx="1362705" cy="1455211"/>
              <a:chOff x="5390256" y="1580829"/>
              <a:chExt cx="1759678" cy="1935737"/>
            </a:xfrm>
          </p:grpSpPr>
          <p:sp>
            <p:nvSpPr>
              <p:cNvPr id="58" name="Rectangle 57">
                <a:extLst>
                  <a:ext uri="{FF2B5EF4-FFF2-40B4-BE49-F238E27FC236}">
                    <a16:creationId xmlns:a16="http://schemas.microsoft.com/office/drawing/2014/main" id="{9C56BF47-BE38-CD65-1FF0-1F21981212DF}"/>
                  </a:ext>
                </a:extLst>
              </p:cNvPr>
              <p:cNvSpPr/>
              <p:nvPr/>
            </p:nvSpPr>
            <p:spPr>
              <a:xfrm>
                <a:off x="5390256" y="1905309"/>
                <a:ext cx="1759678" cy="1611257"/>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ea typeface="+mn-ea"/>
                  <a:cs typeface="+mn-cs"/>
                </a:endParaRPr>
              </a:p>
            </p:txBody>
          </p:sp>
          <p:sp>
            <p:nvSpPr>
              <p:cNvPr id="59" name="Rectangle 58">
                <a:extLst>
                  <a:ext uri="{FF2B5EF4-FFF2-40B4-BE49-F238E27FC236}">
                    <a16:creationId xmlns:a16="http://schemas.microsoft.com/office/drawing/2014/main" id="{782684D3-EB3F-3775-FE58-21304F8611C9}"/>
                  </a:ext>
                </a:extLst>
              </p:cNvPr>
              <p:cNvSpPr/>
              <p:nvPr/>
            </p:nvSpPr>
            <p:spPr>
              <a:xfrm>
                <a:off x="5618264" y="2612804"/>
                <a:ext cx="1319631" cy="811492"/>
              </a:xfrm>
              <a:prstGeom prst="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chemeClr val="tx1"/>
                    </a:solidFill>
                    <a:effectLst/>
                    <a:uLnTx/>
                    <a:uFillTx/>
                    <a:ea typeface="+mn-ea"/>
                    <a:cs typeface="+mn-cs"/>
                  </a:rPr>
                  <a:t>Business Logic</a:t>
                </a:r>
              </a:p>
            </p:txBody>
          </p:sp>
          <p:pic>
            <p:nvPicPr>
              <p:cNvPr id="60" name="Picture 59" descr="Resume – Adam Croom">
                <a:extLst>
                  <a:ext uri="{FF2B5EF4-FFF2-40B4-BE49-F238E27FC236}">
                    <a16:creationId xmlns:a16="http://schemas.microsoft.com/office/drawing/2014/main" id="{B13E81E5-B54F-D9DE-F0A3-ACFE1B482E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65151" y="2906717"/>
                <a:ext cx="571470" cy="440886"/>
              </a:xfrm>
              <a:prstGeom prst="rect">
                <a:avLst/>
              </a:prstGeom>
              <a:solidFill>
                <a:schemeClr val="tx1"/>
              </a:solidFill>
            </p:spPr>
          </p:pic>
          <p:sp>
            <p:nvSpPr>
              <p:cNvPr id="61" name="TextBox 60">
                <a:extLst>
                  <a:ext uri="{FF2B5EF4-FFF2-40B4-BE49-F238E27FC236}">
                    <a16:creationId xmlns:a16="http://schemas.microsoft.com/office/drawing/2014/main" id="{7E010FC4-3A5A-7981-AFB1-2DBD9BF6FDEF}"/>
                  </a:ext>
                </a:extLst>
              </p:cNvPr>
              <p:cNvSpPr txBox="1"/>
              <p:nvPr/>
            </p:nvSpPr>
            <p:spPr>
              <a:xfrm>
                <a:off x="5539545" y="1580829"/>
                <a:ext cx="1463955" cy="287576"/>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Common </a:t>
                </a: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Libraries</a:t>
                </a:r>
              </a:p>
            </p:txBody>
          </p:sp>
        </p:grpSp>
        <p:grpSp>
          <p:nvGrpSpPr>
            <p:cNvPr id="40" name="Group 39">
              <a:extLst>
                <a:ext uri="{FF2B5EF4-FFF2-40B4-BE49-F238E27FC236}">
                  <a16:creationId xmlns:a16="http://schemas.microsoft.com/office/drawing/2014/main" id="{58F037B1-A2F7-777A-2B74-C946A6EF47CF}"/>
                </a:ext>
              </a:extLst>
            </p:cNvPr>
            <p:cNvGrpSpPr/>
            <p:nvPr/>
          </p:nvGrpSpPr>
          <p:grpSpPr>
            <a:xfrm>
              <a:off x="7532129" y="3878338"/>
              <a:ext cx="1362706" cy="1491719"/>
              <a:chOff x="6122892" y="3913931"/>
              <a:chExt cx="1740519" cy="1828276"/>
            </a:xfrm>
          </p:grpSpPr>
          <p:sp>
            <p:nvSpPr>
              <p:cNvPr id="56" name="Rectangle 55">
                <a:extLst>
                  <a:ext uri="{FF2B5EF4-FFF2-40B4-BE49-F238E27FC236}">
                    <a16:creationId xmlns:a16="http://schemas.microsoft.com/office/drawing/2014/main" id="{648F7426-AC82-F852-3415-7C909871D341}"/>
                  </a:ext>
                </a:extLst>
              </p:cNvPr>
              <p:cNvSpPr/>
              <p:nvPr/>
            </p:nvSpPr>
            <p:spPr>
              <a:xfrm>
                <a:off x="6122892" y="4224508"/>
                <a:ext cx="1740519" cy="1517699"/>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ea typeface="+mn-ea"/>
                  <a:cs typeface="+mn-cs"/>
                </a:endParaRPr>
              </a:p>
            </p:txBody>
          </p:sp>
          <p:sp>
            <p:nvSpPr>
              <p:cNvPr id="57" name="TextBox 56">
                <a:extLst>
                  <a:ext uri="{FF2B5EF4-FFF2-40B4-BE49-F238E27FC236}">
                    <a16:creationId xmlns:a16="http://schemas.microsoft.com/office/drawing/2014/main" id="{892BCE10-9432-4901-0338-EFE5695B9E20}"/>
                  </a:ext>
                </a:extLst>
              </p:cNvPr>
              <p:cNvSpPr txBox="1"/>
              <p:nvPr/>
            </p:nvSpPr>
            <p:spPr>
              <a:xfrm>
                <a:off x="6204106" y="3913931"/>
                <a:ext cx="1610347" cy="282912"/>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Automation Engine</a:t>
                </a:r>
              </a:p>
            </p:txBody>
          </p:sp>
        </p:grpSp>
        <p:cxnSp>
          <p:nvCxnSpPr>
            <p:cNvPr id="41" name="Straight Arrow Connector 40">
              <a:extLst>
                <a:ext uri="{FF2B5EF4-FFF2-40B4-BE49-F238E27FC236}">
                  <a16:creationId xmlns:a16="http://schemas.microsoft.com/office/drawing/2014/main" id="{544F6E86-A2DE-5FDA-D76B-D7533A5042B2}"/>
                </a:ext>
              </a:extLst>
            </p:cNvPr>
            <p:cNvCxnSpPr>
              <a:cxnSpLocks/>
            </p:cNvCxnSpPr>
            <p:nvPr/>
          </p:nvCxnSpPr>
          <p:spPr>
            <a:xfrm flipV="1">
              <a:off x="8442758" y="3639860"/>
              <a:ext cx="0" cy="262201"/>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1891C834-36CF-A4F7-01A7-CC3191E1F988}"/>
                </a:ext>
              </a:extLst>
            </p:cNvPr>
            <p:cNvCxnSpPr>
              <a:cxnSpLocks/>
            </p:cNvCxnSpPr>
            <p:nvPr/>
          </p:nvCxnSpPr>
          <p:spPr>
            <a:xfrm>
              <a:off x="8138400" y="3616119"/>
              <a:ext cx="0" cy="28594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43D1E464-6E18-13FC-8776-A223E1BFFC4C}"/>
                </a:ext>
              </a:extLst>
            </p:cNvPr>
            <p:cNvSpPr txBox="1"/>
            <p:nvPr/>
          </p:nvSpPr>
          <p:spPr>
            <a:xfrm>
              <a:off x="9766467" y="2201733"/>
              <a:ext cx="1440000" cy="230832"/>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Azure DevOps</a:t>
              </a:r>
            </a:p>
          </p:txBody>
        </p:sp>
        <p:sp>
          <p:nvSpPr>
            <p:cNvPr id="53" name="TextBox 52">
              <a:extLst>
                <a:ext uri="{FF2B5EF4-FFF2-40B4-BE49-F238E27FC236}">
                  <a16:creationId xmlns:a16="http://schemas.microsoft.com/office/drawing/2014/main" id="{6E4CB8DD-5CEC-3E8C-19B9-A26B7F959764}"/>
                </a:ext>
              </a:extLst>
            </p:cNvPr>
            <p:cNvSpPr txBox="1"/>
            <p:nvPr/>
          </p:nvSpPr>
          <p:spPr>
            <a:xfrm>
              <a:off x="9766467" y="3850488"/>
              <a:ext cx="1440000" cy="230832"/>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Final Report</a:t>
              </a:r>
            </a:p>
          </p:txBody>
        </p:sp>
        <p:sp>
          <p:nvSpPr>
            <p:cNvPr id="45" name="Rectangle 44">
              <a:extLst>
                <a:ext uri="{FF2B5EF4-FFF2-40B4-BE49-F238E27FC236}">
                  <a16:creationId xmlns:a16="http://schemas.microsoft.com/office/drawing/2014/main" id="{479DBB52-BBA0-FC94-E9A5-EA4B493A8577}"/>
                </a:ext>
              </a:extLst>
            </p:cNvPr>
            <p:cNvSpPr/>
            <p:nvPr/>
          </p:nvSpPr>
          <p:spPr>
            <a:xfrm rot="5400000">
              <a:off x="7563712" y="3866659"/>
              <a:ext cx="2959282" cy="50484"/>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ea typeface="+mn-ea"/>
                <a:cs typeface="+mn-cs"/>
              </a:endParaRPr>
            </a:p>
          </p:txBody>
        </p:sp>
        <p:sp>
          <p:nvSpPr>
            <p:cNvPr id="50" name="TextBox 49">
              <a:extLst>
                <a:ext uri="{FF2B5EF4-FFF2-40B4-BE49-F238E27FC236}">
                  <a16:creationId xmlns:a16="http://schemas.microsoft.com/office/drawing/2014/main" id="{4FAB10B6-3572-8E5D-FDBD-ED02550BC446}"/>
                </a:ext>
              </a:extLst>
            </p:cNvPr>
            <p:cNvSpPr txBox="1"/>
            <p:nvPr/>
          </p:nvSpPr>
          <p:spPr>
            <a:xfrm>
              <a:off x="4830728" y="3862436"/>
              <a:ext cx="1343479" cy="246734"/>
            </a:xfrm>
            <a:prstGeom prst="rect">
              <a:avLst/>
            </a:prstGeom>
            <a:solidFill>
              <a:schemeClr val="tx1"/>
            </a:soli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noAutofit/>
            </a:bodyPr>
            <a:lstStyle>
              <a:defPPr>
                <a:defRPr lang="en-US"/>
              </a:defPPr>
              <a:lvl1pPr algn="ctr" defTabSz="685783">
                <a:defRPr sz="1100">
                  <a:ln w="0"/>
                  <a:solidFill>
                    <a:schemeClr val="bg1"/>
                  </a:solidFill>
                  <a:effectLst>
                    <a:outerShdw blurRad="38100" dist="19050" dir="2700000" algn="tl" rotWithShape="0">
                      <a:prstClr val="black">
                        <a:alpha val="40000"/>
                      </a:prstClr>
                    </a:outerShdw>
                  </a:effectLst>
                  <a:latin typeface="Calibri" panose="020F0502020204030204"/>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ctr" defTabSz="514337"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err="1">
                  <a:ln w="0"/>
                  <a:solidFill>
                    <a:prstClr val="white"/>
                  </a:solidFill>
                  <a:effectLst>
                    <a:outerShdw blurRad="38100" dist="19050" dir="2700000" algn="tl" rotWithShape="0">
                      <a:prstClr val="black">
                        <a:alpha val="40000"/>
                      </a:prstClr>
                    </a:outerShdw>
                  </a:effectLst>
                  <a:uLnTx/>
                  <a:uFillTx/>
                  <a:latin typeface="+mn-lt"/>
                  <a:ea typeface="+mn-ea"/>
                  <a:cs typeface="+mn-cs"/>
                </a:rPr>
                <a:t>Metaverse</a:t>
              </a:r>
              <a:r>
                <a:rPr kumimoji="0" lang="en-IN" sz="900" b="0" i="0" u="none" strike="noStrike" kern="1200" cap="none" spc="0" normalizeH="0" baseline="0" noProof="0">
                  <a:ln w="0"/>
                  <a:solidFill>
                    <a:prstClr val="white"/>
                  </a:solidFill>
                  <a:effectLst>
                    <a:outerShdw blurRad="38100" dist="19050" dir="2700000" algn="tl" rotWithShape="0">
                      <a:prstClr val="black">
                        <a:alpha val="40000"/>
                      </a:prstClr>
                    </a:outerShdw>
                  </a:effectLst>
                  <a:uLnTx/>
                  <a:uFillTx/>
                  <a:latin typeface="+mn-lt"/>
                  <a:ea typeface="+mn-ea"/>
                  <a:cs typeface="+mn-cs"/>
                </a:rPr>
                <a:t> Application</a:t>
              </a:r>
            </a:p>
          </p:txBody>
        </p:sp>
        <p:cxnSp>
          <p:nvCxnSpPr>
            <p:cNvPr id="47" name="Straight Arrow Connector 46">
              <a:extLst>
                <a:ext uri="{FF2B5EF4-FFF2-40B4-BE49-F238E27FC236}">
                  <a16:creationId xmlns:a16="http://schemas.microsoft.com/office/drawing/2014/main" id="{A00862B3-EB08-0551-1441-8AC910EFF0E6}"/>
                </a:ext>
              </a:extLst>
            </p:cNvPr>
            <p:cNvCxnSpPr>
              <a:cxnSpLocks/>
            </p:cNvCxnSpPr>
            <p:nvPr/>
          </p:nvCxnSpPr>
          <p:spPr>
            <a:xfrm flipV="1">
              <a:off x="6538751" y="5046950"/>
              <a:ext cx="978390" cy="10165"/>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CFD78140-D24D-3693-89E5-8E095262A7A4}"/>
                </a:ext>
              </a:extLst>
            </p:cNvPr>
            <p:cNvCxnSpPr>
              <a:cxnSpLocks/>
            </p:cNvCxnSpPr>
            <p:nvPr/>
          </p:nvCxnSpPr>
          <p:spPr>
            <a:xfrm flipH="1">
              <a:off x="6538294" y="4474179"/>
              <a:ext cx="975688" cy="8892"/>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pic>
          <p:nvPicPr>
            <p:cNvPr id="27" name="Picture 26">
              <a:extLst>
                <a:ext uri="{FF2B5EF4-FFF2-40B4-BE49-F238E27FC236}">
                  <a16:creationId xmlns:a16="http://schemas.microsoft.com/office/drawing/2014/main" id="{FC733215-2DBB-81EE-305B-9B69AE29F3B2}"/>
                </a:ext>
              </a:extLst>
            </p:cNvPr>
            <p:cNvPicPr>
              <a:picLocks noChangeAspect="1"/>
            </p:cNvPicPr>
            <p:nvPr/>
          </p:nvPicPr>
          <p:blipFill rotWithShape="1">
            <a:blip r:embed="rId3"/>
            <a:srcRect l="13701"/>
            <a:stretch/>
          </p:blipFill>
          <p:spPr>
            <a:xfrm>
              <a:off x="7626525" y="4245930"/>
              <a:ext cx="572295" cy="698995"/>
            </a:xfrm>
            <a:prstGeom prst="rect">
              <a:avLst/>
            </a:prstGeom>
          </p:spPr>
        </p:pic>
        <p:pic>
          <p:nvPicPr>
            <p:cNvPr id="28" name="Picture 27">
              <a:extLst>
                <a:ext uri="{FF2B5EF4-FFF2-40B4-BE49-F238E27FC236}">
                  <a16:creationId xmlns:a16="http://schemas.microsoft.com/office/drawing/2014/main" id="{6003DE48-D564-6C2D-165E-B2EE7034A173}"/>
                </a:ext>
              </a:extLst>
            </p:cNvPr>
            <p:cNvPicPr>
              <a:picLocks noChangeAspect="1"/>
            </p:cNvPicPr>
            <p:nvPr/>
          </p:nvPicPr>
          <p:blipFill>
            <a:blip r:embed="rId4"/>
            <a:stretch>
              <a:fillRect/>
            </a:stretch>
          </p:blipFill>
          <p:spPr>
            <a:xfrm>
              <a:off x="3881120" y="2465734"/>
              <a:ext cx="1266470" cy="826921"/>
            </a:xfrm>
            <a:prstGeom prst="rect">
              <a:avLst/>
            </a:prstGeom>
            <a:ln>
              <a:solidFill>
                <a:schemeClr val="tx1"/>
              </a:solidFill>
            </a:ln>
          </p:spPr>
        </p:pic>
        <p:sp>
          <p:nvSpPr>
            <p:cNvPr id="29" name="Rectangle 28">
              <a:extLst>
                <a:ext uri="{FF2B5EF4-FFF2-40B4-BE49-F238E27FC236}">
                  <a16:creationId xmlns:a16="http://schemas.microsoft.com/office/drawing/2014/main" id="{12175ACD-6DDD-DB16-82B0-041DDBBA4EFC}"/>
                </a:ext>
              </a:extLst>
            </p:cNvPr>
            <p:cNvSpPr/>
            <p:nvPr/>
          </p:nvSpPr>
          <p:spPr>
            <a:xfrm>
              <a:off x="5514236" y="2455196"/>
              <a:ext cx="1622089" cy="844778"/>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685800" rtl="0" eaLnBrk="1" fontAlgn="auto" latinLnBrk="0" hangingPunct="1">
                <a:lnSpc>
                  <a:spcPct val="100000"/>
                </a:lnSpc>
                <a:spcBef>
                  <a:spcPts val="0"/>
                </a:spcBef>
                <a:spcAft>
                  <a:spcPts val="200"/>
                </a:spcAft>
                <a:buClrTx/>
                <a:buSzTx/>
                <a:buFontTx/>
                <a:buNone/>
                <a:tabLst/>
                <a:defRPr/>
              </a:pPr>
              <a:r>
                <a:rPr kumimoji="0" lang="en-IN" sz="900" b="1" i="0" u="none" strike="noStrike" kern="1200" cap="none" spc="0" normalizeH="0" baseline="0" noProof="0">
                  <a:ln>
                    <a:noFill/>
                  </a:ln>
                  <a:solidFill>
                    <a:schemeClr val="tx1"/>
                  </a:solidFill>
                  <a:effectLst/>
                  <a:uLnTx/>
                  <a:uFillTx/>
                </a:rPr>
                <a:t>Given</a:t>
              </a:r>
              <a:r>
                <a:rPr kumimoji="0" lang="en-IN" sz="900" i="0" u="none" strike="noStrike" kern="1200" cap="none" spc="0" normalizeH="0" baseline="0" noProof="0">
                  <a:ln>
                    <a:noFill/>
                  </a:ln>
                  <a:solidFill>
                    <a:schemeClr val="tx1"/>
                  </a:solidFill>
                  <a:effectLst/>
                  <a:uLnTx/>
                  <a:uFillTx/>
                </a:rPr>
                <a:t> avatar</a:t>
              </a:r>
              <a:r>
                <a:rPr kumimoji="0" lang="en-IN" sz="900" i="0" u="none" strike="noStrike" kern="1200" cap="none" spc="0" normalizeH="0" noProof="0">
                  <a:ln>
                    <a:noFill/>
                  </a:ln>
                  <a:solidFill>
                    <a:schemeClr val="tx1"/>
                  </a:solidFill>
                  <a:effectLst/>
                  <a:uLnTx/>
                  <a:uFillTx/>
                </a:rPr>
                <a:t> is on  auditorium page</a:t>
              </a:r>
            </a:p>
            <a:p>
              <a:pPr marL="0" marR="0" lvl="0" indent="0" defTabSz="685800" rtl="0" eaLnBrk="1" fontAlgn="auto" latinLnBrk="0" hangingPunct="1">
                <a:lnSpc>
                  <a:spcPct val="100000"/>
                </a:lnSpc>
                <a:spcBef>
                  <a:spcPts val="0"/>
                </a:spcBef>
                <a:spcAft>
                  <a:spcPts val="200"/>
                </a:spcAft>
                <a:buClrTx/>
                <a:buSzTx/>
                <a:buFontTx/>
                <a:buNone/>
                <a:tabLst/>
                <a:defRPr/>
              </a:pPr>
              <a:r>
                <a:rPr lang="en-IN" sz="900" b="1" baseline="0">
                  <a:solidFill>
                    <a:schemeClr val="tx1"/>
                  </a:solidFill>
                </a:rPr>
                <a:t>When</a:t>
              </a:r>
              <a:r>
                <a:rPr lang="en-IN" sz="900" b="0" baseline="0">
                  <a:solidFill>
                    <a:schemeClr val="tx1"/>
                  </a:solidFill>
                </a:rPr>
                <a:t> avatar takes       screenshot</a:t>
              </a:r>
            </a:p>
            <a:p>
              <a:pPr marL="0" marR="0" lvl="0" indent="0" defTabSz="685800" rtl="0" eaLnBrk="1" fontAlgn="auto" latinLnBrk="0" hangingPunct="1">
                <a:lnSpc>
                  <a:spcPct val="100000"/>
                </a:lnSpc>
                <a:spcBef>
                  <a:spcPts val="0"/>
                </a:spcBef>
                <a:spcAft>
                  <a:spcPts val="200"/>
                </a:spcAft>
                <a:buClrTx/>
                <a:buSzTx/>
                <a:buFontTx/>
                <a:buNone/>
                <a:tabLst/>
                <a:defRPr/>
              </a:pPr>
              <a:r>
                <a:rPr kumimoji="0" lang="en-IN" sz="900" b="1" i="0" u="none" strike="noStrike" kern="1200" cap="none" spc="0" normalizeH="0" noProof="0">
                  <a:ln>
                    <a:noFill/>
                  </a:ln>
                  <a:solidFill>
                    <a:schemeClr val="tx1"/>
                  </a:solidFill>
                  <a:effectLst/>
                  <a:uLnTx/>
                  <a:uFillTx/>
                </a:rPr>
                <a:t>Then</a:t>
              </a:r>
              <a:r>
                <a:rPr kumimoji="0" lang="en-IN" sz="900" i="0" u="none" strike="noStrike" kern="1200" cap="none" spc="0" normalizeH="0" noProof="0">
                  <a:ln>
                    <a:noFill/>
                  </a:ln>
                  <a:solidFill>
                    <a:schemeClr val="tx1"/>
                  </a:solidFill>
                  <a:effectLst/>
                  <a:uLnTx/>
                  <a:uFillTx/>
                </a:rPr>
                <a:t> avatar assert Image1.png </a:t>
              </a:r>
              <a:r>
                <a:rPr kumimoji="0" lang="en-IN" sz="900" b="0" i="0" u="none" strike="noStrike" kern="1200" cap="none" spc="0" normalizeH="0" baseline="0" noProof="0">
                  <a:ln>
                    <a:noFill/>
                  </a:ln>
                  <a:solidFill>
                    <a:schemeClr val="tx1"/>
                  </a:solidFill>
                  <a:effectLst/>
                  <a:uLnTx/>
                  <a:uFillTx/>
                </a:rPr>
                <a:t> </a:t>
              </a:r>
              <a:endParaRPr kumimoji="0" lang="en-IN" sz="800" b="0" i="0" u="none" strike="noStrike" kern="1200" cap="none" spc="0" normalizeH="0" baseline="0" noProof="0">
                <a:ln>
                  <a:noFill/>
                </a:ln>
                <a:solidFill>
                  <a:schemeClr val="tx1"/>
                </a:solidFill>
                <a:effectLst/>
                <a:uLnTx/>
                <a:uFillTx/>
              </a:endParaRPr>
            </a:p>
          </p:txBody>
        </p:sp>
        <p:sp>
          <p:nvSpPr>
            <p:cNvPr id="30" name="Can 15">
              <a:extLst>
                <a:ext uri="{FF2B5EF4-FFF2-40B4-BE49-F238E27FC236}">
                  <a16:creationId xmlns:a16="http://schemas.microsoft.com/office/drawing/2014/main" id="{1A977EA4-3717-0B48-7C90-978144BA67E9}"/>
                </a:ext>
              </a:extLst>
            </p:cNvPr>
            <p:cNvSpPr/>
            <p:nvPr/>
          </p:nvSpPr>
          <p:spPr>
            <a:xfrm>
              <a:off x="7747876" y="2568519"/>
              <a:ext cx="941485" cy="309065"/>
            </a:xfrm>
            <a:prstGeom prst="flowChartDocument">
              <a:avLst/>
            </a:prstGeom>
            <a:solidFill>
              <a:schemeClr val="tx1">
                <a:lumMod val="10000"/>
                <a:lumOff val="9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IN" sz="900" b="0" i="0" u="none" strike="noStrike" kern="1200" cap="none" spc="0" normalizeH="0" baseline="0" noProof="0">
                  <a:ln>
                    <a:noFill/>
                  </a:ln>
                  <a:solidFill>
                    <a:schemeClr val="tx1"/>
                  </a:solidFill>
                  <a:effectLst/>
                  <a:uLnTx/>
                  <a:uFillTx/>
                  <a:ea typeface="+mn-ea"/>
                  <a:cs typeface="+mn-cs"/>
                </a:rPr>
                <a:t>Step definition</a:t>
              </a:r>
            </a:p>
          </p:txBody>
        </p:sp>
        <p:pic>
          <p:nvPicPr>
            <p:cNvPr id="31" name="Picture 30">
              <a:extLst>
                <a:ext uri="{FF2B5EF4-FFF2-40B4-BE49-F238E27FC236}">
                  <a16:creationId xmlns:a16="http://schemas.microsoft.com/office/drawing/2014/main" id="{C18EEA65-490A-6130-402D-D0BA7587AA71}"/>
                </a:ext>
              </a:extLst>
            </p:cNvPr>
            <p:cNvPicPr>
              <a:picLocks noChangeAspect="1"/>
            </p:cNvPicPr>
            <p:nvPr/>
          </p:nvPicPr>
          <p:blipFill>
            <a:blip r:embed="rId5"/>
            <a:stretch>
              <a:fillRect/>
            </a:stretch>
          </p:blipFill>
          <p:spPr>
            <a:xfrm>
              <a:off x="4502318" y="4130333"/>
              <a:ext cx="2030508" cy="1232502"/>
            </a:xfrm>
            <a:prstGeom prst="rect">
              <a:avLst/>
            </a:prstGeom>
            <a:ln>
              <a:solidFill>
                <a:schemeClr val="tx1"/>
              </a:solidFill>
            </a:ln>
          </p:spPr>
        </p:pic>
        <p:pic>
          <p:nvPicPr>
            <p:cNvPr id="32" name="Picture 31">
              <a:extLst>
                <a:ext uri="{FF2B5EF4-FFF2-40B4-BE49-F238E27FC236}">
                  <a16:creationId xmlns:a16="http://schemas.microsoft.com/office/drawing/2014/main" id="{92F1F1FC-3009-84A0-1EAF-F3A3432C94D4}"/>
                </a:ext>
              </a:extLst>
            </p:cNvPr>
            <p:cNvPicPr>
              <a:picLocks noChangeAspect="1"/>
            </p:cNvPicPr>
            <p:nvPr/>
          </p:nvPicPr>
          <p:blipFill rotWithShape="1">
            <a:blip r:embed="rId6"/>
            <a:srcRect l="11964"/>
            <a:stretch/>
          </p:blipFill>
          <p:spPr>
            <a:xfrm>
              <a:off x="9475636" y="2473150"/>
              <a:ext cx="1274080" cy="961253"/>
            </a:xfrm>
            <a:prstGeom prst="rect">
              <a:avLst/>
            </a:prstGeom>
            <a:ln>
              <a:solidFill>
                <a:schemeClr val="tx1"/>
              </a:solidFill>
            </a:ln>
          </p:spPr>
        </p:pic>
        <p:pic>
          <p:nvPicPr>
            <p:cNvPr id="33" name="Picture 32">
              <a:extLst>
                <a:ext uri="{FF2B5EF4-FFF2-40B4-BE49-F238E27FC236}">
                  <a16:creationId xmlns:a16="http://schemas.microsoft.com/office/drawing/2014/main" id="{361D95E4-081D-1791-DC05-C2D2C5B8AD44}"/>
                </a:ext>
              </a:extLst>
            </p:cNvPr>
            <p:cNvPicPr>
              <a:picLocks noChangeAspect="1"/>
            </p:cNvPicPr>
            <p:nvPr/>
          </p:nvPicPr>
          <p:blipFill>
            <a:blip r:embed="rId7"/>
            <a:stretch>
              <a:fillRect/>
            </a:stretch>
          </p:blipFill>
          <p:spPr>
            <a:xfrm>
              <a:off x="9439539" y="4130333"/>
              <a:ext cx="2087015" cy="1232502"/>
            </a:xfrm>
            <a:prstGeom prst="rect">
              <a:avLst/>
            </a:prstGeom>
            <a:solidFill>
              <a:schemeClr val="tx1"/>
            </a:solidFill>
            <a:ln>
              <a:solidFill>
                <a:schemeClr val="tx1"/>
              </a:solidFill>
            </a:ln>
          </p:spPr>
        </p:pic>
        <p:cxnSp>
          <p:nvCxnSpPr>
            <p:cNvPr id="34" name="Straight Arrow Connector 33">
              <a:extLst>
                <a:ext uri="{FF2B5EF4-FFF2-40B4-BE49-F238E27FC236}">
                  <a16:creationId xmlns:a16="http://schemas.microsoft.com/office/drawing/2014/main" id="{7EA6D568-089B-422C-621A-C8BF97D536FE}"/>
                </a:ext>
              </a:extLst>
            </p:cNvPr>
            <p:cNvCxnSpPr/>
            <p:nvPr/>
          </p:nvCxnSpPr>
          <p:spPr>
            <a:xfrm>
              <a:off x="10102333" y="3453905"/>
              <a:ext cx="9236" cy="408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Arrow: Right 71">
              <a:extLst>
                <a:ext uri="{FF2B5EF4-FFF2-40B4-BE49-F238E27FC236}">
                  <a16:creationId xmlns:a16="http://schemas.microsoft.com/office/drawing/2014/main" id="{C40EA03B-CDD7-AE9D-E32C-3EF72985AEFE}"/>
                </a:ext>
              </a:extLst>
            </p:cNvPr>
            <p:cNvSpPr/>
            <p:nvPr/>
          </p:nvSpPr>
          <p:spPr>
            <a:xfrm>
              <a:off x="9027347" y="2721493"/>
              <a:ext cx="367581" cy="321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6" name="Group 85">
              <a:extLst>
                <a:ext uri="{FF2B5EF4-FFF2-40B4-BE49-F238E27FC236}">
                  <a16:creationId xmlns:a16="http://schemas.microsoft.com/office/drawing/2014/main" id="{BEA2FBF2-D42E-2F6E-082B-F34A2C1F655D}"/>
                </a:ext>
              </a:extLst>
            </p:cNvPr>
            <p:cNvGrpSpPr/>
            <p:nvPr/>
          </p:nvGrpSpPr>
          <p:grpSpPr>
            <a:xfrm>
              <a:off x="10517685" y="2463317"/>
              <a:ext cx="1008869" cy="972680"/>
              <a:chOff x="10932999" y="2463317"/>
              <a:chExt cx="950400" cy="972680"/>
            </a:xfrm>
          </p:grpSpPr>
          <p:sp>
            <p:nvSpPr>
              <p:cNvPr id="9" name="Rectangle 8">
                <a:extLst>
                  <a:ext uri="{FF2B5EF4-FFF2-40B4-BE49-F238E27FC236}">
                    <a16:creationId xmlns:a16="http://schemas.microsoft.com/office/drawing/2014/main" id="{EE5F3C4B-D65B-BD36-D06C-8D823A344D3D}"/>
                  </a:ext>
                </a:extLst>
              </p:cNvPr>
              <p:cNvSpPr/>
              <p:nvPr/>
            </p:nvSpPr>
            <p:spPr>
              <a:xfrm>
                <a:off x="10932999" y="2661487"/>
                <a:ext cx="950400" cy="180000"/>
              </a:xfrm>
              <a:prstGeom prst="rect">
                <a:avLst/>
              </a:prstGeom>
              <a:solidFill>
                <a:schemeClr val="tx1">
                  <a:lumMod val="10000"/>
                  <a:lumOff val="90000"/>
                </a:schemeClr>
              </a:solidFill>
              <a:ln>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t"/>
              <a:lstStyle/>
              <a:p>
                <a:r>
                  <a:rPr lang="en-US" sz="1100">
                    <a:solidFill>
                      <a:schemeClr val="tx1"/>
                    </a:solidFill>
                  </a:rPr>
                  <a:t>Dev</a:t>
                </a:r>
              </a:p>
            </p:txBody>
          </p:sp>
          <p:sp>
            <p:nvSpPr>
              <p:cNvPr id="10" name="Rectangle 9">
                <a:extLst>
                  <a:ext uri="{FF2B5EF4-FFF2-40B4-BE49-F238E27FC236}">
                    <a16:creationId xmlns:a16="http://schemas.microsoft.com/office/drawing/2014/main" id="{57710D9A-AADA-DC23-68B9-E5828BEFAA38}"/>
                  </a:ext>
                </a:extLst>
              </p:cNvPr>
              <p:cNvSpPr/>
              <p:nvPr/>
            </p:nvSpPr>
            <p:spPr>
              <a:xfrm>
                <a:off x="10932999" y="2859657"/>
                <a:ext cx="950400" cy="180000"/>
              </a:xfrm>
              <a:prstGeom prst="rect">
                <a:avLst/>
              </a:prstGeom>
              <a:solidFill>
                <a:schemeClr val="tx1">
                  <a:lumMod val="10000"/>
                  <a:lumOff val="90000"/>
                </a:schemeClr>
              </a:solidFill>
              <a:ln>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t"/>
              <a:lstStyle/>
              <a:p>
                <a:r>
                  <a:rPr lang="en-US" sz="1100">
                    <a:solidFill>
                      <a:schemeClr val="tx1"/>
                    </a:solidFill>
                  </a:rPr>
                  <a:t>Test</a:t>
                </a:r>
              </a:p>
            </p:txBody>
          </p:sp>
          <p:sp>
            <p:nvSpPr>
              <p:cNvPr id="11" name="Rectangle 10">
                <a:extLst>
                  <a:ext uri="{FF2B5EF4-FFF2-40B4-BE49-F238E27FC236}">
                    <a16:creationId xmlns:a16="http://schemas.microsoft.com/office/drawing/2014/main" id="{B3B0B465-5774-BE7C-545D-42921BD7E170}"/>
                  </a:ext>
                </a:extLst>
              </p:cNvPr>
              <p:cNvSpPr/>
              <p:nvPr/>
            </p:nvSpPr>
            <p:spPr>
              <a:xfrm>
                <a:off x="10932999" y="3057827"/>
                <a:ext cx="950400" cy="180000"/>
              </a:xfrm>
              <a:prstGeom prst="rect">
                <a:avLst/>
              </a:prstGeom>
              <a:solidFill>
                <a:schemeClr val="tx1">
                  <a:lumMod val="10000"/>
                  <a:lumOff val="90000"/>
                </a:schemeClr>
              </a:solidFill>
              <a:ln>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t"/>
              <a:lstStyle/>
              <a:p>
                <a:r>
                  <a:rPr lang="en-US" sz="1100">
                    <a:solidFill>
                      <a:schemeClr val="tx1"/>
                    </a:solidFill>
                  </a:rPr>
                  <a:t>Pre-Prod</a:t>
                </a:r>
              </a:p>
            </p:txBody>
          </p:sp>
          <p:sp>
            <p:nvSpPr>
              <p:cNvPr id="15" name="Rectangle 14">
                <a:extLst>
                  <a:ext uri="{FF2B5EF4-FFF2-40B4-BE49-F238E27FC236}">
                    <a16:creationId xmlns:a16="http://schemas.microsoft.com/office/drawing/2014/main" id="{5BDFBB74-6327-6CFC-83C1-73976E8A52A4}"/>
                  </a:ext>
                </a:extLst>
              </p:cNvPr>
              <p:cNvSpPr/>
              <p:nvPr/>
            </p:nvSpPr>
            <p:spPr>
              <a:xfrm>
                <a:off x="10932999" y="3255997"/>
                <a:ext cx="950400" cy="180000"/>
              </a:xfrm>
              <a:prstGeom prst="rect">
                <a:avLst/>
              </a:prstGeom>
              <a:solidFill>
                <a:schemeClr val="tx1">
                  <a:lumMod val="10000"/>
                  <a:lumOff val="90000"/>
                </a:schemeClr>
              </a:solidFill>
              <a:ln>
                <a:solidFill>
                  <a:schemeClr val="accent2">
                    <a:lumMod val="60000"/>
                    <a:lumOff val="40000"/>
                  </a:schemeClr>
                </a:solidFill>
              </a:ln>
            </p:spPr>
            <p:style>
              <a:lnRef idx="1">
                <a:schemeClr val="accent2"/>
              </a:lnRef>
              <a:fillRef idx="3">
                <a:schemeClr val="accent2"/>
              </a:fillRef>
              <a:effectRef idx="2">
                <a:schemeClr val="accent2"/>
              </a:effectRef>
              <a:fontRef idx="minor">
                <a:schemeClr val="lt1"/>
              </a:fontRef>
            </p:style>
            <p:txBody>
              <a:bodyPr rtlCol="0" anchor="t"/>
              <a:lstStyle/>
              <a:p>
                <a:r>
                  <a:rPr lang="en-US" sz="1100">
                    <a:solidFill>
                      <a:schemeClr val="tx1"/>
                    </a:solidFill>
                  </a:rPr>
                  <a:t>Prod</a:t>
                </a:r>
              </a:p>
            </p:txBody>
          </p:sp>
          <p:sp>
            <p:nvSpPr>
              <p:cNvPr id="85" name="Rectangle 84">
                <a:extLst>
                  <a:ext uri="{FF2B5EF4-FFF2-40B4-BE49-F238E27FC236}">
                    <a16:creationId xmlns:a16="http://schemas.microsoft.com/office/drawing/2014/main" id="{C0F7C2A4-3FBD-08B0-814F-7E1F748463AD}"/>
                  </a:ext>
                </a:extLst>
              </p:cNvPr>
              <p:cNvSpPr/>
              <p:nvPr/>
            </p:nvSpPr>
            <p:spPr>
              <a:xfrm>
                <a:off x="10932999" y="2463317"/>
                <a:ext cx="950400" cy="180000"/>
              </a:xfrm>
              <a:prstGeom prst="rect">
                <a:avLst/>
              </a:prstGeom>
              <a:solidFill>
                <a:srgbClr val="358AE0"/>
              </a:solidFill>
            </p:spPr>
            <p:style>
              <a:lnRef idx="1">
                <a:schemeClr val="accent2"/>
              </a:lnRef>
              <a:fillRef idx="3">
                <a:schemeClr val="accent2"/>
              </a:fillRef>
              <a:effectRef idx="2">
                <a:schemeClr val="accent2"/>
              </a:effectRef>
              <a:fontRef idx="minor">
                <a:schemeClr val="lt1"/>
              </a:fontRef>
            </p:style>
            <p:txBody>
              <a:bodyPr rtlCol="0" anchor="t"/>
              <a:lstStyle/>
              <a:p>
                <a:r>
                  <a:rPr lang="en-US" sz="1100">
                    <a:solidFill>
                      <a:schemeClr val="bg1"/>
                    </a:solidFill>
                  </a:rPr>
                  <a:t>Environments</a:t>
                </a:r>
              </a:p>
            </p:txBody>
          </p:sp>
        </p:grpSp>
        <p:pic>
          <p:nvPicPr>
            <p:cNvPr id="1026" name="Picture 2" descr="Jest · 🃏 Delightful JavaScript Testing">
              <a:extLst>
                <a:ext uri="{FF2B5EF4-FFF2-40B4-BE49-F238E27FC236}">
                  <a16:creationId xmlns:a16="http://schemas.microsoft.com/office/drawing/2014/main" id="{A8EE0255-2C6B-F493-9F11-CAADB10C318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409" t="14256" r="32563" b="7762"/>
            <a:stretch/>
          </p:blipFill>
          <p:spPr bwMode="auto">
            <a:xfrm>
              <a:off x="8218081" y="4578484"/>
              <a:ext cx="572295" cy="7038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cumber Testing : Framework, Tool, BDD, What is - javatpoint">
              <a:extLst>
                <a:ext uri="{FF2B5EF4-FFF2-40B4-BE49-F238E27FC236}">
                  <a16:creationId xmlns:a16="http://schemas.microsoft.com/office/drawing/2014/main" id="{B11230FD-4D2E-4D2D-36F2-0F16DD03B633}"/>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6573166" y="2660675"/>
              <a:ext cx="376894" cy="376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B44DB4F5-966E-E433-A5F8-67CB55579007}"/>
              </a:ext>
            </a:extLst>
          </p:cNvPr>
          <p:cNvGrpSpPr/>
          <p:nvPr/>
        </p:nvGrpSpPr>
        <p:grpSpPr>
          <a:xfrm>
            <a:off x="2513900" y="1512005"/>
            <a:ext cx="8648252" cy="679290"/>
            <a:chOff x="292493" y="2365464"/>
            <a:chExt cx="10614706" cy="874437"/>
          </a:xfrm>
        </p:grpSpPr>
        <p:grpSp>
          <p:nvGrpSpPr>
            <p:cNvPr id="89" name="Group 88">
              <a:extLst>
                <a:ext uri="{FF2B5EF4-FFF2-40B4-BE49-F238E27FC236}">
                  <a16:creationId xmlns:a16="http://schemas.microsoft.com/office/drawing/2014/main" id="{D07A5FFF-87FB-9788-EC8F-636F9DDD887A}"/>
                </a:ext>
              </a:extLst>
            </p:cNvPr>
            <p:cNvGrpSpPr/>
            <p:nvPr/>
          </p:nvGrpSpPr>
          <p:grpSpPr>
            <a:xfrm>
              <a:off x="3018769" y="2365464"/>
              <a:ext cx="7888430" cy="874437"/>
              <a:chOff x="2124689" y="2263864"/>
              <a:chExt cx="7888430" cy="874437"/>
            </a:xfrm>
          </p:grpSpPr>
          <p:sp>
            <p:nvSpPr>
              <p:cNvPr id="92" name="Freeform: Shape 91">
                <a:extLst>
                  <a:ext uri="{FF2B5EF4-FFF2-40B4-BE49-F238E27FC236}">
                    <a16:creationId xmlns:a16="http://schemas.microsoft.com/office/drawing/2014/main" id="{5B813D05-BB6D-7B9C-2E81-BBE369F31400}"/>
                  </a:ext>
                </a:extLst>
              </p:cNvPr>
              <p:cNvSpPr/>
              <p:nvPr/>
            </p:nvSpPr>
            <p:spPr>
              <a:xfrm>
                <a:off x="2124689" y="2263864"/>
                <a:ext cx="2352149"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t" anchorCtr="0">
                <a:noAutofit/>
              </a:bodyPr>
              <a:lstStyle/>
              <a:p>
                <a:pPr marL="0" lvl="0" indent="0" algn="ctr" defTabSz="977900">
                  <a:lnSpc>
                    <a:spcPct val="90000"/>
                  </a:lnSpc>
                  <a:spcBef>
                    <a:spcPct val="0"/>
                  </a:spcBef>
                  <a:spcAft>
                    <a:spcPct val="35000"/>
                  </a:spcAft>
                  <a:buNone/>
                </a:pPr>
                <a:r>
                  <a:rPr lang="en-GB" sz="1400">
                    <a:solidFill>
                      <a:schemeClr val="bg2">
                        <a:lumMod val="10000"/>
                      </a:schemeClr>
                    </a:solidFill>
                  </a:rPr>
                  <a:t>Automate Functional Test Cases during Sprint Testing</a:t>
                </a:r>
                <a:endParaRPr lang="en-GB" sz="1400" kern="1200">
                  <a:solidFill>
                    <a:schemeClr val="bg2">
                      <a:lumMod val="10000"/>
                    </a:schemeClr>
                  </a:solidFill>
                </a:endParaRPr>
              </a:p>
            </p:txBody>
          </p:sp>
          <p:sp>
            <p:nvSpPr>
              <p:cNvPr id="93" name="Freeform: Shape 92">
                <a:extLst>
                  <a:ext uri="{FF2B5EF4-FFF2-40B4-BE49-F238E27FC236}">
                    <a16:creationId xmlns:a16="http://schemas.microsoft.com/office/drawing/2014/main" id="{F8645489-10C6-822B-4738-8D05F125D629}"/>
                  </a:ext>
                </a:extLst>
              </p:cNvPr>
              <p:cNvSpPr/>
              <p:nvPr/>
            </p:nvSpPr>
            <p:spPr>
              <a:xfrm>
                <a:off x="4892830" y="2263864"/>
                <a:ext cx="2352149"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t" anchorCtr="0">
                <a:noAutofit/>
              </a:bodyPr>
              <a:lstStyle/>
              <a:p>
                <a:pPr marL="0" lvl="0" indent="0" algn="ctr" defTabSz="977900">
                  <a:lnSpc>
                    <a:spcPct val="90000"/>
                  </a:lnSpc>
                  <a:spcBef>
                    <a:spcPct val="0"/>
                  </a:spcBef>
                  <a:spcAft>
                    <a:spcPct val="35000"/>
                  </a:spcAft>
                  <a:buNone/>
                </a:pPr>
                <a:r>
                  <a:rPr lang="en-GB" sz="1400" kern="1200">
                    <a:solidFill>
                      <a:schemeClr val="bg2">
                        <a:lumMod val="10000"/>
                      </a:schemeClr>
                    </a:solidFill>
                  </a:rPr>
                  <a:t>Execute Automated Regression &amp; Functional Test Cases</a:t>
                </a:r>
              </a:p>
            </p:txBody>
          </p:sp>
          <p:sp>
            <p:nvSpPr>
              <p:cNvPr id="94" name="Freeform: Shape 93">
                <a:extLst>
                  <a:ext uri="{FF2B5EF4-FFF2-40B4-BE49-F238E27FC236}">
                    <a16:creationId xmlns:a16="http://schemas.microsoft.com/office/drawing/2014/main" id="{546C29A8-0983-E6B6-9AE7-8690D1191277}"/>
                  </a:ext>
                </a:extLst>
              </p:cNvPr>
              <p:cNvSpPr/>
              <p:nvPr/>
            </p:nvSpPr>
            <p:spPr>
              <a:xfrm>
                <a:off x="7660970" y="2263864"/>
                <a:ext cx="2352149"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t" anchorCtr="0">
                <a:noAutofit/>
              </a:bodyPr>
              <a:lstStyle/>
              <a:p>
                <a:pPr marL="0" lvl="0" indent="0" algn="ctr" defTabSz="977900">
                  <a:lnSpc>
                    <a:spcPct val="90000"/>
                  </a:lnSpc>
                  <a:spcBef>
                    <a:spcPct val="0"/>
                  </a:spcBef>
                  <a:spcAft>
                    <a:spcPct val="35000"/>
                  </a:spcAft>
                  <a:buNone/>
                </a:pPr>
                <a:r>
                  <a:rPr lang="en-GB" sz="1400" kern="1200">
                    <a:solidFill>
                      <a:schemeClr val="bg2">
                        <a:lumMod val="10000"/>
                      </a:schemeClr>
                    </a:solidFill>
                  </a:rPr>
                  <a:t>Maintain Automation Scripts for Changes in Application</a:t>
                </a:r>
              </a:p>
            </p:txBody>
          </p:sp>
        </p:grpSp>
        <p:sp>
          <p:nvSpPr>
            <p:cNvPr id="90" name="Freeform: Shape 89">
              <a:extLst>
                <a:ext uri="{FF2B5EF4-FFF2-40B4-BE49-F238E27FC236}">
                  <a16:creationId xmlns:a16="http://schemas.microsoft.com/office/drawing/2014/main" id="{CD418998-DD42-B259-F47A-3F613721A07D}"/>
                </a:ext>
              </a:extLst>
            </p:cNvPr>
            <p:cNvSpPr/>
            <p:nvPr/>
          </p:nvSpPr>
          <p:spPr>
            <a:xfrm>
              <a:off x="292493" y="2365464"/>
              <a:ext cx="2352149"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t" anchorCtr="0">
              <a:noAutofit/>
            </a:bodyPr>
            <a:lstStyle/>
            <a:p>
              <a:pPr marL="0" lvl="0" indent="0" algn="ctr" defTabSz="977900">
                <a:lnSpc>
                  <a:spcPct val="90000"/>
                </a:lnSpc>
                <a:spcBef>
                  <a:spcPct val="0"/>
                </a:spcBef>
                <a:spcAft>
                  <a:spcPct val="35000"/>
                </a:spcAft>
                <a:buNone/>
              </a:pPr>
              <a:r>
                <a:rPr lang="en-GB" sz="1400" kern="1200">
                  <a:solidFill>
                    <a:schemeClr val="bg2">
                      <a:lumMod val="10000"/>
                    </a:schemeClr>
                  </a:solidFill>
                </a:rPr>
                <a:t>Automation Analysis </a:t>
              </a:r>
              <a:r>
                <a:rPr lang="en-GB" sz="1400">
                  <a:solidFill>
                    <a:schemeClr val="bg2">
                      <a:lumMod val="10000"/>
                    </a:schemeClr>
                  </a:solidFill>
                </a:rPr>
                <a:t>to</a:t>
              </a:r>
              <a:r>
                <a:rPr lang="en-GB" sz="1400" kern="1200">
                  <a:solidFill>
                    <a:schemeClr val="bg2">
                      <a:lumMod val="10000"/>
                    </a:schemeClr>
                  </a:solidFill>
                </a:rPr>
                <a:t> Identify Test Cases for Automation </a:t>
              </a:r>
            </a:p>
          </p:txBody>
        </p:sp>
      </p:grpSp>
      <p:sp>
        <p:nvSpPr>
          <p:cNvPr id="95" name="Arrow: Pentagon 94">
            <a:extLst>
              <a:ext uri="{FF2B5EF4-FFF2-40B4-BE49-F238E27FC236}">
                <a16:creationId xmlns:a16="http://schemas.microsoft.com/office/drawing/2014/main" id="{83636264-5108-DDC4-69DC-4359BF32E8E4}"/>
              </a:ext>
            </a:extLst>
          </p:cNvPr>
          <p:cNvSpPr/>
          <p:nvPr/>
        </p:nvSpPr>
        <p:spPr>
          <a:xfrm>
            <a:off x="557031" y="1512835"/>
            <a:ext cx="1769609" cy="64175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t>Test Automation Approach</a:t>
            </a:r>
          </a:p>
        </p:txBody>
      </p:sp>
      <p:sp>
        <p:nvSpPr>
          <p:cNvPr id="96" name="Arrow: Right 95">
            <a:extLst>
              <a:ext uri="{FF2B5EF4-FFF2-40B4-BE49-F238E27FC236}">
                <a16:creationId xmlns:a16="http://schemas.microsoft.com/office/drawing/2014/main" id="{0897D04D-B555-F6B2-B48D-6764CEE1B133}"/>
              </a:ext>
            </a:extLst>
          </p:cNvPr>
          <p:cNvSpPr/>
          <p:nvPr/>
        </p:nvSpPr>
        <p:spPr>
          <a:xfrm>
            <a:off x="4404878" y="1676319"/>
            <a:ext cx="384715" cy="33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Arrow: Right 96">
            <a:extLst>
              <a:ext uri="{FF2B5EF4-FFF2-40B4-BE49-F238E27FC236}">
                <a16:creationId xmlns:a16="http://schemas.microsoft.com/office/drawing/2014/main" id="{8A72C2C4-5340-FC10-7804-0A79D6B23E27}"/>
              </a:ext>
            </a:extLst>
          </p:cNvPr>
          <p:cNvSpPr/>
          <p:nvPr/>
        </p:nvSpPr>
        <p:spPr>
          <a:xfrm>
            <a:off x="6641349" y="1676319"/>
            <a:ext cx="384715" cy="33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Arrow: Right 97">
            <a:extLst>
              <a:ext uri="{FF2B5EF4-FFF2-40B4-BE49-F238E27FC236}">
                <a16:creationId xmlns:a16="http://schemas.microsoft.com/office/drawing/2014/main" id="{C3C3FEBE-E682-41EB-AB2F-55BD16F95F94}"/>
              </a:ext>
            </a:extLst>
          </p:cNvPr>
          <p:cNvSpPr/>
          <p:nvPr/>
        </p:nvSpPr>
        <p:spPr>
          <a:xfrm>
            <a:off x="8903336" y="1676319"/>
            <a:ext cx="384715" cy="336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TextBox 98">
            <a:extLst>
              <a:ext uri="{FF2B5EF4-FFF2-40B4-BE49-F238E27FC236}">
                <a16:creationId xmlns:a16="http://schemas.microsoft.com/office/drawing/2014/main" id="{296108E6-BFCD-B8AD-7D1C-40EDA167DA11}"/>
              </a:ext>
            </a:extLst>
          </p:cNvPr>
          <p:cNvSpPr txBox="1"/>
          <p:nvPr/>
        </p:nvSpPr>
        <p:spPr>
          <a:xfrm>
            <a:off x="4476158" y="2387749"/>
            <a:ext cx="4769600" cy="461665"/>
          </a:xfrm>
          <a:prstGeom prst="rect">
            <a:avLst/>
          </a:prstGeom>
          <a:noFill/>
        </p:spPr>
        <p:txBody>
          <a:bodyPr wrap="square" anchor="ctr">
            <a:spAutoFit/>
          </a:bodyPr>
          <a:lstStyle/>
          <a:p>
            <a:pPr algn="ctr"/>
            <a:r>
              <a:rPr lang="en-US" sz="2400" b="1">
                <a:solidFill>
                  <a:schemeClr val="accent3"/>
                </a:solidFill>
                <a:ea typeface="Times New Roman" panose="02020603050405020304" pitchFamily="18" charset="0"/>
              </a:rPr>
              <a:t>Test Automation Framework</a:t>
            </a:r>
          </a:p>
        </p:txBody>
      </p:sp>
    </p:spTree>
    <p:extLst>
      <p:ext uri="{BB962C8B-B14F-4D97-AF65-F5344CB8AC3E}">
        <p14:creationId xmlns:p14="http://schemas.microsoft.com/office/powerpoint/2010/main" val="1194689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 name="Arrow: U-Turn 3092">
            <a:extLst>
              <a:ext uri="{FF2B5EF4-FFF2-40B4-BE49-F238E27FC236}">
                <a16:creationId xmlns:a16="http://schemas.microsoft.com/office/drawing/2014/main" id="{55816687-7FBA-953A-6876-4179CADBE7B1}"/>
              </a:ext>
            </a:extLst>
          </p:cNvPr>
          <p:cNvSpPr/>
          <p:nvPr/>
        </p:nvSpPr>
        <p:spPr>
          <a:xfrm flipH="1">
            <a:off x="6258560" y="713180"/>
            <a:ext cx="4623634" cy="597459"/>
          </a:xfrm>
          <a:prstGeom prst="utur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3072" name="Picture 3071" descr="People celebrating">
            <a:extLst>
              <a:ext uri="{FF2B5EF4-FFF2-40B4-BE49-F238E27FC236}">
                <a16:creationId xmlns:a16="http://schemas.microsoft.com/office/drawing/2014/main" id="{42CE8EF0-88C4-3C28-7178-641AD01F04D4}"/>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9675265" y="1200789"/>
            <a:ext cx="2053574" cy="1659948"/>
          </a:xfrm>
          <a:prstGeom prst="rect">
            <a:avLst/>
          </a:prstGeom>
        </p:spPr>
      </p:pic>
      <p:pic>
        <p:nvPicPr>
          <p:cNvPr id="62" name="Picture 61">
            <a:extLst>
              <a:ext uri="{FF2B5EF4-FFF2-40B4-BE49-F238E27FC236}">
                <a16:creationId xmlns:a16="http://schemas.microsoft.com/office/drawing/2014/main" id="{001F89B7-3877-5D08-567D-E5519352D62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7403282" y="1200788"/>
            <a:ext cx="2066723" cy="1659948"/>
          </a:xfrm>
          <a:prstGeom prst="rect">
            <a:avLst/>
          </a:prstGeom>
        </p:spPr>
      </p:pic>
      <p:pic>
        <p:nvPicPr>
          <p:cNvPr id="57" name="Picture 56">
            <a:extLst>
              <a:ext uri="{FF2B5EF4-FFF2-40B4-BE49-F238E27FC236}">
                <a16:creationId xmlns:a16="http://schemas.microsoft.com/office/drawing/2014/main" id="{DDCE524A-37DE-6D24-AE82-AB791C88B3F7}"/>
              </a:ext>
            </a:extLst>
          </p:cNvPr>
          <p:cNvPicPr>
            <a:picLocks noChangeAspect="1"/>
          </p:cNvPicPr>
          <p:nvPr/>
        </p:nvPicPr>
        <p:blipFill rotWithShape="1">
          <a:blip r:embed="rId6"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3567" y="1178559"/>
            <a:ext cx="2040387" cy="1682177"/>
          </a:xfrm>
          <a:prstGeom prst="rect">
            <a:avLst/>
          </a:prstGeom>
          <a:ln>
            <a:solidFill>
              <a:schemeClr val="tx1"/>
            </a:solidFill>
          </a:ln>
        </p:spPr>
      </p:pic>
      <p:pic>
        <p:nvPicPr>
          <p:cNvPr id="56" name="Picture 55">
            <a:extLst>
              <a:ext uri="{FF2B5EF4-FFF2-40B4-BE49-F238E27FC236}">
                <a16:creationId xmlns:a16="http://schemas.microsoft.com/office/drawing/2014/main" id="{A34ED3B4-C648-C30E-294F-524D9AB538CD}"/>
              </a:ext>
            </a:extLst>
          </p:cNvPr>
          <p:cNvPicPr>
            <a:picLocks noChangeAspect="1"/>
          </p:cNvPicPr>
          <p:nvPr/>
        </p:nvPicPr>
        <p:blipFill>
          <a:blip r:embed="rId7">
            <a:duotone>
              <a:prstClr val="black"/>
              <a:schemeClr val="tx2">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5071884" y="1178560"/>
            <a:ext cx="2103004" cy="1716797"/>
          </a:xfrm>
          <a:prstGeom prst="rect">
            <a:avLst/>
          </a:prstGeom>
        </p:spPr>
      </p:pic>
      <p:pic>
        <p:nvPicPr>
          <p:cNvPr id="52" name="Picture 51">
            <a:extLst>
              <a:ext uri="{FF2B5EF4-FFF2-40B4-BE49-F238E27FC236}">
                <a16:creationId xmlns:a16="http://schemas.microsoft.com/office/drawing/2014/main" id="{96739BEA-4E1D-9938-6193-5A129F1849FD}"/>
              </a:ext>
            </a:extLst>
          </p:cNvPr>
          <p:cNvPicPr>
            <a:picLocks noChangeAspect="1"/>
          </p:cNvPicPr>
          <p:nvPr/>
        </p:nvPicPr>
        <p:blipFill rotWithShape="1">
          <a:blip r:embed="rId9">
            <a:duotone>
              <a:prstClr val="black"/>
              <a:schemeClr val="tx2">
                <a:tint val="45000"/>
                <a:satMod val="400000"/>
              </a:schemeClr>
            </a:duotone>
          </a:blip>
          <a:srcRect l="47406"/>
          <a:stretch/>
        </p:blipFill>
        <p:spPr>
          <a:xfrm>
            <a:off x="2829354" y="1175987"/>
            <a:ext cx="2073390" cy="1672018"/>
          </a:xfrm>
          <a:prstGeom prst="rect">
            <a:avLst/>
          </a:prstGeom>
          <a:solidFill>
            <a:schemeClr val="bg2">
              <a:lumMod val="50000"/>
            </a:schemeClr>
          </a:solidFill>
        </p:spPr>
      </p:pic>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Performance testing approach</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43</a:t>
            </a:fld>
            <a:endParaRPr lang="en-IN"/>
          </a:p>
        </p:txBody>
      </p:sp>
      <p:sp>
        <p:nvSpPr>
          <p:cNvPr id="5" name="Rectangle 4">
            <a:extLst>
              <a:ext uri="{FF2B5EF4-FFF2-40B4-BE49-F238E27FC236}">
                <a16:creationId xmlns:a16="http://schemas.microsoft.com/office/drawing/2014/main" id="{A01FEABC-A502-8C2F-A3DB-76C7B1A36C8B}"/>
              </a:ext>
            </a:extLst>
          </p:cNvPr>
          <p:cNvSpPr/>
          <p:nvPr/>
        </p:nvSpPr>
        <p:spPr>
          <a:xfrm>
            <a:off x="547386" y="1188720"/>
            <a:ext cx="2053574"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2B00FA89-F2E7-A5A0-10AA-47D945016655}"/>
              </a:ext>
            </a:extLst>
          </p:cNvPr>
          <p:cNvSpPr txBox="1"/>
          <p:nvPr/>
        </p:nvSpPr>
        <p:spPr>
          <a:xfrm>
            <a:off x="848654" y="2178271"/>
            <a:ext cx="1524776" cy="646331"/>
          </a:xfrm>
          <a:prstGeom prst="rect">
            <a:avLst/>
          </a:prstGeom>
          <a:noFill/>
        </p:spPr>
        <p:txBody>
          <a:bodyPr wrap="square" rtlCol="0">
            <a:spAutoFit/>
          </a:bodyPr>
          <a:lstStyle/>
          <a:p>
            <a:r>
              <a:rPr lang="en-GB" b="1">
                <a:solidFill>
                  <a:schemeClr val="bg1"/>
                </a:solidFill>
              </a:rPr>
              <a:t>Requirement</a:t>
            </a:r>
          </a:p>
          <a:p>
            <a:pPr algn="ctr"/>
            <a:r>
              <a:rPr lang="en-GB" b="1">
                <a:solidFill>
                  <a:schemeClr val="bg1"/>
                </a:solidFill>
              </a:rPr>
              <a:t>Analysis</a:t>
            </a:r>
          </a:p>
        </p:txBody>
      </p:sp>
      <p:sp>
        <p:nvSpPr>
          <p:cNvPr id="13" name="Rectangle 12">
            <a:extLst>
              <a:ext uri="{FF2B5EF4-FFF2-40B4-BE49-F238E27FC236}">
                <a16:creationId xmlns:a16="http://schemas.microsoft.com/office/drawing/2014/main" id="{32E2B3A0-4F32-E207-92A9-53D466A4DFC4}"/>
              </a:ext>
            </a:extLst>
          </p:cNvPr>
          <p:cNvSpPr/>
          <p:nvPr/>
        </p:nvSpPr>
        <p:spPr>
          <a:xfrm>
            <a:off x="2829356" y="1188720"/>
            <a:ext cx="2053574"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A5B8D74A-D283-448C-4AE2-B866DF8F2417}"/>
              </a:ext>
            </a:extLst>
          </p:cNvPr>
          <p:cNvSpPr txBox="1"/>
          <p:nvPr/>
        </p:nvSpPr>
        <p:spPr>
          <a:xfrm>
            <a:off x="3130624" y="2178271"/>
            <a:ext cx="1500732" cy="276371"/>
          </a:xfrm>
          <a:prstGeom prst="rect">
            <a:avLst/>
          </a:prstGeom>
          <a:noFill/>
        </p:spPr>
        <p:txBody>
          <a:bodyPr wrap="none" rtlCol="0">
            <a:noAutofit/>
          </a:bodyPr>
          <a:lstStyle/>
          <a:p>
            <a:pPr algn="ctr"/>
            <a:r>
              <a:rPr lang="en-GB" b="1">
                <a:solidFill>
                  <a:schemeClr val="bg1"/>
                </a:solidFill>
              </a:rPr>
              <a:t>Test</a:t>
            </a:r>
          </a:p>
          <a:p>
            <a:pPr algn="ctr"/>
            <a:r>
              <a:rPr lang="en-GB" b="1">
                <a:solidFill>
                  <a:schemeClr val="bg1"/>
                </a:solidFill>
              </a:rPr>
              <a:t>Design</a:t>
            </a:r>
            <a:endParaRPr lang="en-GB">
              <a:solidFill>
                <a:schemeClr val="bg1"/>
              </a:solidFill>
            </a:endParaRPr>
          </a:p>
        </p:txBody>
      </p:sp>
      <p:sp>
        <p:nvSpPr>
          <p:cNvPr id="16" name="Rectangle 15">
            <a:extLst>
              <a:ext uri="{FF2B5EF4-FFF2-40B4-BE49-F238E27FC236}">
                <a16:creationId xmlns:a16="http://schemas.microsoft.com/office/drawing/2014/main" id="{EBD69259-A20D-0837-5B17-2F03043C0822}"/>
              </a:ext>
            </a:extLst>
          </p:cNvPr>
          <p:cNvSpPr/>
          <p:nvPr/>
        </p:nvSpPr>
        <p:spPr>
          <a:xfrm>
            <a:off x="5111326" y="1188720"/>
            <a:ext cx="2053574"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FB4A0DD-A1B9-F6A7-C27F-367E4372D421}"/>
              </a:ext>
            </a:extLst>
          </p:cNvPr>
          <p:cNvSpPr txBox="1"/>
          <p:nvPr/>
        </p:nvSpPr>
        <p:spPr>
          <a:xfrm>
            <a:off x="5412594" y="2178271"/>
            <a:ext cx="1451038" cy="483649"/>
          </a:xfrm>
          <a:prstGeom prst="rect">
            <a:avLst/>
          </a:prstGeom>
          <a:noFill/>
        </p:spPr>
        <p:txBody>
          <a:bodyPr wrap="none" rtlCol="0">
            <a:noAutofit/>
          </a:bodyPr>
          <a:lstStyle/>
          <a:p>
            <a:pPr algn="ctr"/>
            <a:r>
              <a:rPr lang="en-GB" b="1">
                <a:solidFill>
                  <a:schemeClr val="bg1"/>
                </a:solidFill>
              </a:rPr>
              <a:t>Performance </a:t>
            </a:r>
          </a:p>
          <a:p>
            <a:pPr algn="ctr"/>
            <a:r>
              <a:rPr lang="en-GB" b="1">
                <a:solidFill>
                  <a:schemeClr val="bg1"/>
                </a:solidFill>
              </a:rPr>
              <a:t>Test Execution</a:t>
            </a:r>
          </a:p>
        </p:txBody>
      </p:sp>
      <p:sp>
        <p:nvSpPr>
          <p:cNvPr id="19" name="Rectangle 18">
            <a:extLst>
              <a:ext uri="{FF2B5EF4-FFF2-40B4-BE49-F238E27FC236}">
                <a16:creationId xmlns:a16="http://schemas.microsoft.com/office/drawing/2014/main" id="{688654BF-AD93-9841-E3EE-78E6086D3793}"/>
              </a:ext>
            </a:extLst>
          </p:cNvPr>
          <p:cNvSpPr/>
          <p:nvPr/>
        </p:nvSpPr>
        <p:spPr>
          <a:xfrm>
            <a:off x="7393296" y="1188720"/>
            <a:ext cx="2053574"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76F29DD5-A372-6912-E569-751710BD72C9}"/>
              </a:ext>
            </a:extLst>
          </p:cNvPr>
          <p:cNvSpPr txBox="1"/>
          <p:nvPr/>
        </p:nvSpPr>
        <p:spPr>
          <a:xfrm>
            <a:off x="7694564" y="2178271"/>
            <a:ext cx="1451038" cy="483649"/>
          </a:xfrm>
          <a:prstGeom prst="rect">
            <a:avLst/>
          </a:prstGeom>
          <a:noFill/>
        </p:spPr>
        <p:txBody>
          <a:bodyPr wrap="none" rtlCol="0">
            <a:noAutofit/>
          </a:bodyPr>
          <a:lstStyle/>
          <a:p>
            <a:pPr algn="ctr"/>
            <a:r>
              <a:rPr lang="en-GB" b="1">
                <a:solidFill>
                  <a:schemeClr val="bg1"/>
                </a:solidFill>
              </a:rPr>
              <a:t>Result </a:t>
            </a:r>
          </a:p>
          <a:p>
            <a:pPr algn="ctr"/>
            <a:r>
              <a:rPr lang="en-GB" b="1">
                <a:solidFill>
                  <a:schemeClr val="bg1"/>
                </a:solidFill>
              </a:rPr>
              <a:t>Analysis</a:t>
            </a:r>
          </a:p>
        </p:txBody>
      </p:sp>
      <p:sp>
        <p:nvSpPr>
          <p:cNvPr id="25" name="Rectangle 24">
            <a:extLst>
              <a:ext uri="{FF2B5EF4-FFF2-40B4-BE49-F238E27FC236}">
                <a16:creationId xmlns:a16="http://schemas.microsoft.com/office/drawing/2014/main" id="{C4D25A09-8C06-EE40-06E8-CBF717A8DA09}"/>
              </a:ext>
            </a:extLst>
          </p:cNvPr>
          <p:cNvSpPr/>
          <p:nvPr/>
        </p:nvSpPr>
        <p:spPr>
          <a:xfrm>
            <a:off x="9675264" y="1188720"/>
            <a:ext cx="2053574"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3076117B-C9E5-4AB9-3F25-8E4835BACDA4}"/>
              </a:ext>
            </a:extLst>
          </p:cNvPr>
          <p:cNvSpPr txBox="1"/>
          <p:nvPr/>
        </p:nvSpPr>
        <p:spPr>
          <a:xfrm>
            <a:off x="9976532" y="2178271"/>
            <a:ext cx="1451038" cy="483649"/>
          </a:xfrm>
          <a:prstGeom prst="rect">
            <a:avLst/>
          </a:prstGeom>
          <a:noFill/>
        </p:spPr>
        <p:txBody>
          <a:bodyPr wrap="none" rtlCol="0">
            <a:noAutofit/>
          </a:bodyPr>
          <a:lstStyle/>
          <a:p>
            <a:r>
              <a:rPr lang="en-GB" b="1">
                <a:solidFill>
                  <a:schemeClr val="bg1"/>
                </a:solidFill>
              </a:rPr>
              <a:t>Performance</a:t>
            </a:r>
          </a:p>
          <a:p>
            <a:r>
              <a:rPr lang="en-GB" b="1">
                <a:solidFill>
                  <a:schemeClr val="bg1"/>
                </a:solidFill>
              </a:rPr>
              <a:t>Optimization</a:t>
            </a:r>
          </a:p>
        </p:txBody>
      </p:sp>
      <p:sp>
        <p:nvSpPr>
          <p:cNvPr id="27" name="Arrow: Chevron 26">
            <a:extLst>
              <a:ext uri="{FF2B5EF4-FFF2-40B4-BE49-F238E27FC236}">
                <a16:creationId xmlns:a16="http://schemas.microsoft.com/office/drawing/2014/main" id="{0D1B6CE8-F778-9880-4CF4-EF411CD95E1D}"/>
              </a:ext>
            </a:extLst>
          </p:cNvPr>
          <p:cNvSpPr/>
          <p:nvPr/>
        </p:nvSpPr>
        <p:spPr>
          <a:xfrm>
            <a:off x="2343895" y="1188720"/>
            <a:ext cx="55477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8" name="Arrow: Chevron 27">
            <a:extLst>
              <a:ext uri="{FF2B5EF4-FFF2-40B4-BE49-F238E27FC236}">
                <a16:creationId xmlns:a16="http://schemas.microsoft.com/office/drawing/2014/main" id="{EE82C2C9-F352-1613-70C0-08CD4CC58890}"/>
              </a:ext>
            </a:extLst>
          </p:cNvPr>
          <p:cNvSpPr/>
          <p:nvPr/>
        </p:nvSpPr>
        <p:spPr>
          <a:xfrm>
            <a:off x="4626750" y="1188720"/>
            <a:ext cx="55477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9" name="Arrow: Chevron 28">
            <a:extLst>
              <a:ext uri="{FF2B5EF4-FFF2-40B4-BE49-F238E27FC236}">
                <a16:creationId xmlns:a16="http://schemas.microsoft.com/office/drawing/2014/main" id="{EF85913D-12A4-F354-2627-A66876BCB53A}"/>
              </a:ext>
            </a:extLst>
          </p:cNvPr>
          <p:cNvSpPr/>
          <p:nvPr/>
        </p:nvSpPr>
        <p:spPr>
          <a:xfrm>
            <a:off x="6899445" y="1188720"/>
            <a:ext cx="55477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0" name="Arrow: Chevron 29">
            <a:extLst>
              <a:ext uri="{FF2B5EF4-FFF2-40B4-BE49-F238E27FC236}">
                <a16:creationId xmlns:a16="http://schemas.microsoft.com/office/drawing/2014/main" id="{D9915CB1-C109-E38E-04F3-87193079C4AC}"/>
              </a:ext>
            </a:extLst>
          </p:cNvPr>
          <p:cNvSpPr/>
          <p:nvPr/>
        </p:nvSpPr>
        <p:spPr>
          <a:xfrm>
            <a:off x="9182300" y="1188720"/>
            <a:ext cx="55477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5C427D86-DA50-49D6-8CF4-E437875D0E44}"/>
              </a:ext>
            </a:extLst>
          </p:cNvPr>
          <p:cNvSpPr/>
          <p:nvPr/>
        </p:nvSpPr>
        <p:spPr>
          <a:xfrm>
            <a:off x="547386" y="2940148"/>
            <a:ext cx="2053574" cy="2739292"/>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spcAft>
                <a:spcPts val="600"/>
              </a:spcAft>
              <a:buFont typeface="Arial" panose="020B0604020202020204" pitchFamily="34" charset="0"/>
              <a:buChar char="•"/>
            </a:pPr>
            <a:r>
              <a:rPr lang="en-GB" sz="1200">
                <a:solidFill>
                  <a:schemeClr val="tx1"/>
                </a:solidFill>
              </a:rPr>
              <a:t>Understand modules and workflows</a:t>
            </a:r>
          </a:p>
          <a:p>
            <a:pPr marL="182563" indent="-182563">
              <a:spcAft>
                <a:spcPts val="600"/>
              </a:spcAft>
              <a:buFont typeface="Arial" panose="020B0604020202020204" pitchFamily="34" charset="0"/>
              <a:buChar char="•"/>
            </a:pPr>
            <a:r>
              <a:rPr lang="en-GB" sz="1200">
                <a:solidFill>
                  <a:schemeClr val="tx1"/>
                </a:solidFill>
              </a:rPr>
              <a:t>Classify performance testing areas (virtual spaces, sessions etc.)</a:t>
            </a:r>
          </a:p>
          <a:p>
            <a:pPr marL="182563" indent="-182563">
              <a:spcAft>
                <a:spcPts val="600"/>
              </a:spcAft>
              <a:buFont typeface="Arial" panose="020B0604020202020204" pitchFamily="34" charset="0"/>
              <a:buChar char="•"/>
            </a:pPr>
            <a:r>
              <a:rPr lang="en-GB" sz="1200">
                <a:solidFill>
                  <a:schemeClr val="tx1"/>
                </a:solidFill>
              </a:rPr>
              <a:t>Identify load parameters</a:t>
            </a:r>
          </a:p>
          <a:p>
            <a:pPr marL="182563" indent="-182563">
              <a:spcAft>
                <a:spcPts val="600"/>
              </a:spcAft>
              <a:buFont typeface="Arial" panose="020B0604020202020204" pitchFamily="34" charset="0"/>
              <a:buChar char="•"/>
            </a:pPr>
            <a:r>
              <a:rPr lang="en-GB" sz="1200">
                <a:solidFill>
                  <a:schemeClr val="tx1"/>
                </a:solidFill>
              </a:rPr>
              <a:t>Select network emulation scenarios</a:t>
            </a:r>
          </a:p>
        </p:txBody>
      </p:sp>
      <p:sp>
        <p:nvSpPr>
          <p:cNvPr id="32" name="Rectangle 31">
            <a:extLst>
              <a:ext uri="{FF2B5EF4-FFF2-40B4-BE49-F238E27FC236}">
                <a16:creationId xmlns:a16="http://schemas.microsoft.com/office/drawing/2014/main" id="{0071BA4B-181A-3AD7-8111-9D0D49D94244}"/>
              </a:ext>
            </a:extLst>
          </p:cNvPr>
          <p:cNvSpPr/>
          <p:nvPr/>
        </p:nvSpPr>
        <p:spPr>
          <a:xfrm>
            <a:off x="2829356" y="2940148"/>
            <a:ext cx="2053574" cy="2739292"/>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spcAft>
                <a:spcPts val="600"/>
              </a:spcAft>
              <a:buFont typeface="Arial" panose="020B0604020202020204" pitchFamily="34" charset="0"/>
              <a:buChar char="•"/>
            </a:pPr>
            <a:r>
              <a:rPr lang="en-GB" sz="1200">
                <a:solidFill>
                  <a:schemeClr val="tx1"/>
                </a:solidFill>
              </a:rPr>
              <a:t>Create test automation script for each identified performance scenario</a:t>
            </a:r>
          </a:p>
          <a:p>
            <a:pPr marL="182563" indent="-182563">
              <a:spcAft>
                <a:spcPts val="600"/>
              </a:spcAft>
              <a:buFont typeface="Arial" panose="020B0604020202020204" pitchFamily="34" charset="0"/>
              <a:buChar char="•"/>
            </a:pPr>
            <a:r>
              <a:rPr lang="en-GB" sz="1200">
                <a:solidFill>
                  <a:schemeClr val="tx1"/>
                </a:solidFill>
              </a:rPr>
              <a:t>Prepare required network configuration</a:t>
            </a:r>
          </a:p>
          <a:p>
            <a:pPr marL="182563" indent="-182563">
              <a:spcAft>
                <a:spcPts val="600"/>
              </a:spcAft>
              <a:buFont typeface="Arial" panose="020B0604020202020204" pitchFamily="34" charset="0"/>
              <a:buChar char="•"/>
            </a:pPr>
            <a:r>
              <a:rPr lang="en-GB" sz="1200">
                <a:solidFill>
                  <a:schemeClr val="tx1"/>
                </a:solidFill>
              </a:rPr>
              <a:t>Workload modelling for load, concurrency and duration</a:t>
            </a:r>
          </a:p>
          <a:p>
            <a:pPr marL="182563" indent="-182563">
              <a:spcAft>
                <a:spcPts val="600"/>
              </a:spcAft>
              <a:buFont typeface="Arial" panose="020B0604020202020204" pitchFamily="34" charset="0"/>
              <a:buChar char="•"/>
            </a:pPr>
            <a:r>
              <a:rPr lang="en-GB" sz="1200">
                <a:solidFill>
                  <a:schemeClr val="tx1"/>
                </a:solidFill>
              </a:rPr>
              <a:t>Create test data</a:t>
            </a:r>
          </a:p>
          <a:p>
            <a:pPr marL="182563" indent="-182563">
              <a:spcAft>
                <a:spcPts val="600"/>
              </a:spcAft>
              <a:buFont typeface="Arial" panose="020B0604020202020204" pitchFamily="34" charset="0"/>
              <a:buChar char="•"/>
            </a:pPr>
            <a:r>
              <a:rPr lang="en-GB" sz="1200">
                <a:solidFill>
                  <a:schemeClr val="tx1"/>
                </a:solidFill>
              </a:rPr>
              <a:t>Create scripts for collating performance data</a:t>
            </a:r>
          </a:p>
        </p:txBody>
      </p:sp>
      <p:sp>
        <p:nvSpPr>
          <p:cNvPr id="33" name="Rectangle 32">
            <a:extLst>
              <a:ext uri="{FF2B5EF4-FFF2-40B4-BE49-F238E27FC236}">
                <a16:creationId xmlns:a16="http://schemas.microsoft.com/office/drawing/2014/main" id="{C40554A5-6E87-ED85-BB35-863E0AB90AE1}"/>
              </a:ext>
            </a:extLst>
          </p:cNvPr>
          <p:cNvSpPr/>
          <p:nvPr/>
        </p:nvSpPr>
        <p:spPr>
          <a:xfrm>
            <a:off x="5111326" y="2940148"/>
            <a:ext cx="2053574" cy="2739292"/>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spcAft>
                <a:spcPts val="600"/>
              </a:spcAft>
              <a:buFont typeface="Arial" panose="020B0604020202020204" pitchFamily="34" charset="0"/>
              <a:buChar char="•"/>
            </a:pPr>
            <a:r>
              <a:rPr lang="en-GB" sz="1200">
                <a:solidFill>
                  <a:schemeClr val="tx1"/>
                </a:solidFill>
              </a:rPr>
              <a:t>Execute one user test for creating baseline report</a:t>
            </a:r>
          </a:p>
          <a:p>
            <a:pPr marL="182563" indent="-182563">
              <a:spcAft>
                <a:spcPts val="600"/>
              </a:spcAft>
              <a:buFont typeface="Arial" panose="020B0604020202020204" pitchFamily="34" charset="0"/>
              <a:buChar char="•"/>
            </a:pPr>
            <a:r>
              <a:rPr lang="en-GB" sz="1200">
                <a:solidFill>
                  <a:schemeClr val="tx1"/>
                </a:solidFill>
              </a:rPr>
              <a:t>Execute automation script in clusters as per the concurrency and network emulation </a:t>
            </a:r>
          </a:p>
          <a:p>
            <a:pPr marL="182563" indent="-182563">
              <a:spcAft>
                <a:spcPts val="600"/>
              </a:spcAft>
              <a:buFont typeface="Arial" panose="020B0604020202020204" pitchFamily="34" charset="0"/>
              <a:buChar char="•"/>
            </a:pPr>
            <a:r>
              <a:rPr lang="en-GB" sz="1200">
                <a:solidFill>
                  <a:schemeClr val="tx1"/>
                </a:solidFill>
              </a:rPr>
              <a:t>Ramp-up and down the load as per workload</a:t>
            </a:r>
          </a:p>
          <a:p>
            <a:pPr marL="182563" indent="-182563">
              <a:spcAft>
                <a:spcPts val="600"/>
              </a:spcAft>
              <a:buFont typeface="Arial" panose="020B0604020202020204" pitchFamily="34" charset="0"/>
              <a:buChar char="•"/>
            </a:pPr>
            <a:r>
              <a:rPr lang="en-GB" sz="1200">
                <a:solidFill>
                  <a:schemeClr val="tx1"/>
                </a:solidFill>
              </a:rPr>
              <a:t>Execute script for result collation</a:t>
            </a:r>
          </a:p>
          <a:p>
            <a:pPr marL="285750" indent="-285750">
              <a:spcAft>
                <a:spcPts val="600"/>
              </a:spcAft>
              <a:buFont typeface="Arial" panose="020B0604020202020204" pitchFamily="34" charset="0"/>
              <a:buChar char="•"/>
            </a:pPr>
            <a:endParaRPr lang="en-GB" sz="1200">
              <a:solidFill>
                <a:schemeClr val="tx1"/>
              </a:solidFill>
            </a:endParaRPr>
          </a:p>
        </p:txBody>
      </p:sp>
      <p:sp>
        <p:nvSpPr>
          <p:cNvPr id="34" name="Rectangle 33">
            <a:extLst>
              <a:ext uri="{FF2B5EF4-FFF2-40B4-BE49-F238E27FC236}">
                <a16:creationId xmlns:a16="http://schemas.microsoft.com/office/drawing/2014/main" id="{EBF83B31-919B-1656-8D05-B8E9F7EBFA74}"/>
              </a:ext>
            </a:extLst>
          </p:cNvPr>
          <p:cNvSpPr/>
          <p:nvPr/>
        </p:nvSpPr>
        <p:spPr>
          <a:xfrm>
            <a:off x="7393296" y="2940148"/>
            <a:ext cx="2053574" cy="2739291"/>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buFont typeface="Arial" panose="020B0604020202020204" pitchFamily="34" charset="0"/>
              <a:buChar char="•"/>
            </a:pPr>
            <a:r>
              <a:rPr lang="en-GB" sz="1200">
                <a:solidFill>
                  <a:schemeClr val="tx1"/>
                </a:solidFill>
              </a:rPr>
              <a:t>Collate performance results for </a:t>
            </a:r>
          </a:p>
          <a:p>
            <a:pPr marL="182563" lvl="1" indent="-182563">
              <a:buFont typeface="Anek Devanagari" panose="020B0604020202020204" charset="0"/>
              <a:buChar char="ꟷ"/>
            </a:pPr>
            <a:r>
              <a:rPr lang="en-GB" sz="1200">
                <a:solidFill>
                  <a:schemeClr val="tx1"/>
                </a:solidFill>
              </a:rPr>
              <a:t>Normal &amp; peak load</a:t>
            </a:r>
          </a:p>
          <a:p>
            <a:pPr marL="182563" lvl="1" indent="-182563">
              <a:buFont typeface="Anek Devanagari" panose="020B0604020202020204" charset="0"/>
              <a:buChar char="ꟷ"/>
            </a:pPr>
            <a:r>
              <a:rPr lang="en-GB" sz="1200">
                <a:solidFill>
                  <a:schemeClr val="tx1"/>
                </a:solidFill>
              </a:rPr>
              <a:t>Stress &amp; scalability</a:t>
            </a:r>
          </a:p>
          <a:p>
            <a:pPr marL="182563" lvl="1" indent="-182563">
              <a:buFont typeface="Anek Devanagari" panose="020B0604020202020204" charset="0"/>
              <a:buChar char="ꟷ"/>
            </a:pPr>
            <a:r>
              <a:rPr lang="en-GB" sz="1200">
                <a:solidFill>
                  <a:schemeClr val="tx1"/>
                </a:solidFill>
              </a:rPr>
              <a:t>Availability &amp; endurance</a:t>
            </a:r>
          </a:p>
          <a:p>
            <a:pPr marL="0" lvl="1"/>
            <a:endParaRPr lang="en-US" sz="1200">
              <a:solidFill>
                <a:schemeClr val="tx1"/>
              </a:solidFill>
            </a:endParaRPr>
          </a:p>
          <a:p>
            <a:pPr marL="182563" indent="-182563">
              <a:spcAft>
                <a:spcPts val="600"/>
              </a:spcAft>
              <a:buFont typeface="Arial" panose="020B0604020202020204" pitchFamily="34" charset="0"/>
              <a:buChar char="•"/>
            </a:pPr>
            <a:r>
              <a:rPr lang="en-US" sz="1200">
                <a:solidFill>
                  <a:schemeClr val="tx1"/>
                </a:solidFill>
              </a:rPr>
              <a:t>Performance analysis with baseline report </a:t>
            </a:r>
          </a:p>
          <a:p>
            <a:pPr marL="182563" indent="-182563">
              <a:spcAft>
                <a:spcPts val="600"/>
              </a:spcAft>
              <a:buFont typeface="Arial" panose="020B0604020202020204" pitchFamily="34" charset="0"/>
              <a:buChar char="•"/>
            </a:pPr>
            <a:r>
              <a:rPr lang="en-US" sz="1200">
                <a:solidFill>
                  <a:schemeClr val="tx1"/>
                </a:solidFill>
              </a:rPr>
              <a:t>Data reconciliation against baseline</a:t>
            </a:r>
          </a:p>
        </p:txBody>
      </p:sp>
      <p:sp>
        <p:nvSpPr>
          <p:cNvPr id="35" name="Rectangle 34">
            <a:extLst>
              <a:ext uri="{FF2B5EF4-FFF2-40B4-BE49-F238E27FC236}">
                <a16:creationId xmlns:a16="http://schemas.microsoft.com/office/drawing/2014/main" id="{6F227A41-6D82-B0F7-C44E-D092A63F55D6}"/>
              </a:ext>
            </a:extLst>
          </p:cNvPr>
          <p:cNvSpPr/>
          <p:nvPr/>
        </p:nvSpPr>
        <p:spPr>
          <a:xfrm>
            <a:off x="9675264" y="2940148"/>
            <a:ext cx="2053574" cy="2739291"/>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82563" indent="-182563">
              <a:spcAft>
                <a:spcPts val="600"/>
              </a:spcAft>
              <a:buFont typeface="Arial" panose="020B0604020202020204" pitchFamily="34" charset="0"/>
              <a:buChar char="•"/>
            </a:pPr>
            <a:r>
              <a:rPr lang="en-US" sz="1200">
                <a:solidFill>
                  <a:schemeClr val="tx1"/>
                </a:solidFill>
              </a:rPr>
              <a:t>Performance tuning </a:t>
            </a:r>
          </a:p>
          <a:p>
            <a:pPr marL="182563" indent="-182563">
              <a:spcAft>
                <a:spcPts val="600"/>
              </a:spcAft>
              <a:buFont typeface="Arial" panose="020B0604020202020204" pitchFamily="34" charset="0"/>
              <a:buChar char="•"/>
            </a:pPr>
            <a:r>
              <a:rPr lang="en-US" sz="1200">
                <a:solidFill>
                  <a:schemeClr val="tx1"/>
                </a:solidFill>
              </a:rPr>
              <a:t>3D model sizes</a:t>
            </a:r>
          </a:p>
          <a:p>
            <a:pPr marL="182563" indent="-182563">
              <a:spcAft>
                <a:spcPts val="600"/>
              </a:spcAft>
              <a:buFont typeface="Arial" panose="020B0604020202020204" pitchFamily="34" charset="0"/>
              <a:buChar char="•"/>
            </a:pPr>
            <a:r>
              <a:rPr lang="en-US" sz="1200">
                <a:solidFill>
                  <a:schemeClr val="tx1"/>
                </a:solidFill>
              </a:rPr>
              <a:t>No. of models in a frame</a:t>
            </a:r>
          </a:p>
          <a:p>
            <a:pPr marL="182563" indent="-182563">
              <a:spcAft>
                <a:spcPts val="600"/>
              </a:spcAft>
              <a:buFont typeface="Arial" panose="020B0604020202020204" pitchFamily="34" charset="0"/>
              <a:buChar char="•"/>
            </a:pPr>
            <a:r>
              <a:rPr lang="en-US" sz="1200">
                <a:solidFill>
                  <a:schemeClr val="tx1"/>
                </a:solidFill>
              </a:rPr>
              <a:t>Frames per second</a:t>
            </a:r>
          </a:p>
          <a:p>
            <a:pPr marL="182563" indent="-182563">
              <a:spcAft>
                <a:spcPts val="600"/>
              </a:spcAft>
              <a:buFont typeface="Arial" panose="020B0604020202020204" pitchFamily="34" charset="0"/>
              <a:buChar char="•"/>
            </a:pPr>
            <a:r>
              <a:rPr lang="en-US" sz="1200">
                <a:solidFill>
                  <a:schemeClr val="tx1"/>
                </a:solidFill>
              </a:rPr>
              <a:t>SQL optimization</a:t>
            </a:r>
          </a:p>
        </p:txBody>
      </p:sp>
      <p:sp>
        <p:nvSpPr>
          <p:cNvPr id="38" name="Rectangle 37">
            <a:extLst>
              <a:ext uri="{FF2B5EF4-FFF2-40B4-BE49-F238E27FC236}">
                <a16:creationId xmlns:a16="http://schemas.microsoft.com/office/drawing/2014/main" id="{35A1F677-38C5-3BAB-5541-77C2751A51D7}"/>
              </a:ext>
            </a:extLst>
          </p:cNvPr>
          <p:cNvSpPr/>
          <p:nvPr/>
        </p:nvSpPr>
        <p:spPr>
          <a:xfrm>
            <a:off x="547386" y="5757730"/>
            <a:ext cx="11181452" cy="50917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Aft>
                <a:spcPts val="600"/>
              </a:spcAft>
            </a:pPr>
            <a:endParaRPr lang="en-GB" sz="1200"/>
          </a:p>
        </p:txBody>
      </p:sp>
      <p:cxnSp>
        <p:nvCxnSpPr>
          <p:cNvPr id="3077" name="Straight Connector 3076">
            <a:extLst>
              <a:ext uri="{FF2B5EF4-FFF2-40B4-BE49-F238E27FC236}">
                <a16:creationId xmlns:a16="http://schemas.microsoft.com/office/drawing/2014/main" id="{C031E914-E323-21D4-6A5E-E888F93F0F11}"/>
              </a:ext>
            </a:extLst>
          </p:cNvPr>
          <p:cNvCxnSpPr>
            <a:cxnSpLocks/>
          </p:cNvCxnSpPr>
          <p:nvPr/>
        </p:nvCxnSpPr>
        <p:spPr>
          <a:xfrm>
            <a:off x="4990032" y="5821041"/>
            <a:ext cx="0" cy="382550"/>
          </a:xfrm>
          <a:prstGeom prst="line">
            <a:avLst/>
          </a:prstGeom>
          <a:ln w="28575">
            <a:solidFill>
              <a:schemeClr val="bg1">
                <a:lumMod val="95000"/>
              </a:schemeClr>
            </a:solidFill>
            <a:prstDash val="sysDash"/>
          </a:ln>
        </p:spPr>
        <p:style>
          <a:lnRef idx="1">
            <a:schemeClr val="dk1"/>
          </a:lnRef>
          <a:fillRef idx="0">
            <a:schemeClr val="dk1"/>
          </a:fillRef>
          <a:effectRef idx="0">
            <a:schemeClr val="dk1"/>
          </a:effectRef>
          <a:fontRef idx="minor">
            <a:schemeClr val="tx1"/>
          </a:fontRef>
        </p:style>
      </p:cxnSp>
      <p:cxnSp>
        <p:nvCxnSpPr>
          <p:cNvPr id="3079" name="Straight Connector 3078">
            <a:extLst>
              <a:ext uri="{FF2B5EF4-FFF2-40B4-BE49-F238E27FC236}">
                <a16:creationId xmlns:a16="http://schemas.microsoft.com/office/drawing/2014/main" id="{059E1102-5369-285C-ED54-8868D0BAFBB4}"/>
              </a:ext>
            </a:extLst>
          </p:cNvPr>
          <p:cNvCxnSpPr>
            <a:cxnSpLocks/>
          </p:cNvCxnSpPr>
          <p:nvPr/>
        </p:nvCxnSpPr>
        <p:spPr>
          <a:xfrm>
            <a:off x="7276032" y="5821041"/>
            <a:ext cx="0" cy="382550"/>
          </a:xfrm>
          <a:prstGeom prst="line">
            <a:avLst/>
          </a:prstGeom>
          <a:ln w="28575">
            <a:solidFill>
              <a:schemeClr val="bg1">
                <a:lumMod val="95000"/>
              </a:schemeClr>
            </a:solidFill>
            <a:prstDash val="sysDash"/>
          </a:ln>
        </p:spPr>
        <p:style>
          <a:lnRef idx="1">
            <a:schemeClr val="dk1"/>
          </a:lnRef>
          <a:fillRef idx="0">
            <a:schemeClr val="dk1"/>
          </a:fillRef>
          <a:effectRef idx="0">
            <a:schemeClr val="dk1"/>
          </a:effectRef>
          <a:fontRef idx="minor">
            <a:schemeClr val="tx1"/>
          </a:fontRef>
        </p:style>
      </p:cxnSp>
      <p:cxnSp>
        <p:nvCxnSpPr>
          <p:cNvPr id="3081" name="Straight Connector 3080">
            <a:extLst>
              <a:ext uri="{FF2B5EF4-FFF2-40B4-BE49-F238E27FC236}">
                <a16:creationId xmlns:a16="http://schemas.microsoft.com/office/drawing/2014/main" id="{B790816B-B3CA-42D5-254B-88CD36A58B8D}"/>
              </a:ext>
            </a:extLst>
          </p:cNvPr>
          <p:cNvCxnSpPr>
            <a:cxnSpLocks/>
          </p:cNvCxnSpPr>
          <p:nvPr/>
        </p:nvCxnSpPr>
        <p:spPr>
          <a:xfrm>
            <a:off x="9562032" y="5821041"/>
            <a:ext cx="0" cy="382550"/>
          </a:xfrm>
          <a:prstGeom prst="line">
            <a:avLst/>
          </a:prstGeom>
          <a:ln w="28575">
            <a:solidFill>
              <a:schemeClr val="bg1">
                <a:lumMod val="95000"/>
              </a:schemeClr>
            </a:solidFill>
            <a:prstDash val="sysDash"/>
          </a:ln>
        </p:spPr>
        <p:style>
          <a:lnRef idx="1">
            <a:schemeClr val="dk1"/>
          </a:lnRef>
          <a:fillRef idx="0">
            <a:schemeClr val="dk1"/>
          </a:fillRef>
          <a:effectRef idx="0">
            <a:schemeClr val="dk1"/>
          </a:effectRef>
          <a:fontRef idx="minor">
            <a:schemeClr val="tx1"/>
          </a:fontRef>
        </p:style>
      </p:cxnSp>
      <p:sp>
        <p:nvSpPr>
          <p:cNvPr id="3084" name="TextBox 3083">
            <a:extLst>
              <a:ext uri="{FF2B5EF4-FFF2-40B4-BE49-F238E27FC236}">
                <a16:creationId xmlns:a16="http://schemas.microsoft.com/office/drawing/2014/main" id="{8BA2AD6A-79FD-2A1A-AC95-649C8F29E6FF}"/>
              </a:ext>
            </a:extLst>
          </p:cNvPr>
          <p:cNvSpPr txBox="1"/>
          <p:nvPr/>
        </p:nvSpPr>
        <p:spPr>
          <a:xfrm>
            <a:off x="729078" y="5790445"/>
            <a:ext cx="1790602" cy="461665"/>
          </a:xfrm>
          <a:prstGeom prst="rect">
            <a:avLst/>
          </a:prstGeom>
          <a:noFill/>
        </p:spPr>
        <p:txBody>
          <a:bodyPr wrap="square" anchor="ctr">
            <a:spAutoFit/>
          </a:bodyPr>
          <a:lstStyle/>
          <a:p>
            <a:pPr algn="ctr" defTabSz="685766">
              <a:defRPr/>
            </a:pPr>
            <a:r>
              <a:rPr lang="en-US" sz="1200" kern="0">
                <a:solidFill>
                  <a:schemeClr val="bg1"/>
                </a:solidFill>
                <a:latin typeface="Arial" panose="020B0604020202020204" pitchFamily="34" charset="0"/>
                <a:cs typeface="Arial" panose="020B0604020202020204" pitchFamily="34" charset="0"/>
              </a:rPr>
              <a:t>Performance Testing Requirement Analysis</a:t>
            </a:r>
          </a:p>
        </p:txBody>
      </p:sp>
      <p:sp>
        <p:nvSpPr>
          <p:cNvPr id="3085" name="TextBox 3084">
            <a:extLst>
              <a:ext uri="{FF2B5EF4-FFF2-40B4-BE49-F238E27FC236}">
                <a16:creationId xmlns:a16="http://schemas.microsoft.com/office/drawing/2014/main" id="{5A0BB405-D868-F1C7-B601-45E6C5731713}"/>
              </a:ext>
            </a:extLst>
          </p:cNvPr>
          <p:cNvSpPr txBox="1"/>
          <p:nvPr/>
        </p:nvSpPr>
        <p:spPr>
          <a:xfrm>
            <a:off x="2989678" y="5790445"/>
            <a:ext cx="1790602" cy="461665"/>
          </a:xfrm>
          <a:prstGeom prst="rect">
            <a:avLst/>
          </a:prstGeom>
          <a:noFill/>
        </p:spPr>
        <p:txBody>
          <a:bodyPr wrap="square" anchor="ctr">
            <a:spAutoFit/>
          </a:bodyPr>
          <a:lstStyle/>
          <a:p>
            <a:pPr algn="ctr" defTabSz="685766">
              <a:defRPr/>
            </a:pPr>
            <a:r>
              <a:rPr lang="en-US" sz="1200" kern="0">
                <a:solidFill>
                  <a:schemeClr val="bg1"/>
                </a:solidFill>
                <a:latin typeface="Arial" panose="020B0604020202020204" pitchFamily="34" charset="0"/>
                <a:cs typeface="Arial" panose="020B0604020202020204" pitchFamily="34" charset="0"/>
              </a:rPr>
              <a:t>Test Scripts, Test Plan and Workload Model</a:t>
            </a:r>
          </a:p>
        </p:txBody>
      </p:sp>
      <p:sp>
        <p:nvSpPr>
          <p:cNvPr id="3086" name="TextBox 3085">
            <a:extLst>
              <a:ext uri="{FF2B5EF4-FFF2-40B4-BE49-F238E27FC236}">
                <a16:creationId xmlns:a16="http://schemas.microsoft.com/office/drawing/2014/main" id="{D1CF8E54-38F6-AE67-FF98-D4C6C88D9E04}"/>
              </a:ext>
            </a:extLst>
          </p:cNvPr>
          <p:cNvSpPr txBox="1"/>
          <p:nvPr/>
        </p:nvSpPr>
        <p:spPr>
          <a:xfrm>
            <a:off x="5250278" y="5790445"/>
            <a:ext cx="1790602" cy="461665"/>
          </a:xfrm>
          <a:prstGeom prst="rect">
            <a:avLst/>
          </a:prstGeom>
          <a:noFill/>
        </p:spPr>
        <p:txBody>
          <a:bodyPr wrap="square" anchor="ctr">
            <a:spAutoFit/>
          </a:bodyPr>
          <a:lstStyle/>
          <a:p>
            <a:pPr algn="ctr" defTabSz="685766">
              <a:defRPr/>
            </a:pPr>
            <a:r>
              <a:rPr lang="en-US" sz="1200" kern="0">
                <a:solidFill>
                  <a:schemeClr val="bg1"/>
                </a:solidFill>
                <a:latin typeface="Arial" panose="020B0604020202020204" pitchFamily="34" charset="0"/>
                <a:cs typeface="Arial" panose="020B0604020202020204" pitchFamily="34" charset="0"/>
              </a:rPr>
              <a:t>Test Execution Report, Failure Logs</a:t>
            </a:r>
          </a:p>
        </p:txBody>
      </p:sp>
      <p:sp>
        <p:nvSpPr>
          <p:cNvPr id="3087" name="TextBox 3086">
            <a:extLst>
              <a:ext uri="{FF2B5EF4-FFF2-40B4-BE49-F238E27FC236}">
                <a16:creationId xmlns:a16="http://schemas.microsoft.com/office/drawing/2014/main" id="{0DB0C8C3-9A66-5DE1-99A5-F7128E9A94C5}"/>
              </a:ext>
            </a:extLst>
          </p:cNvPr>
          <p:cNvSpPr txBox="1"/>
          <p:nvPr/>
        </p:nvSpPr>
        <p:spPr>
          <a:xfrm>
            <a:off x="7510878" y="5790445"/>
            <a:ext cx="1790602" cy="461665"/>
          </a:xfrm>
          <a:prstGeom prst="rect">
            <a:avLst/>
          </a:prstGeom>
          <a:noFill/>
        </p:spPr>
        <p:txBody>
          <a:bodyPr wrap="square" anchor="ctr">
            <a:spAutoFit/>
          </a:bodyPr>
          <a:lstStyle/>
          <a:p>
            <a:pPr algn="ctr" defTabSz="685766">
              <a:defRPr/>
            </a:pPr>
            <a:r>
              <a:rPr lang="en-US" sz="1200" kern="0">
                <a:solidFill>
                  <a:schemeClr val="bg1"/>
                </a:solidFill>
                <a:latin typeface="Arial" panose="020B0604020202020204" pitchFamily="34" charset="0"/>
                <a:cs typeface="Arial" panose="020B0604020202020204" pitchFamily="34" charset="0"/>
              </a:rPr>
              <a:t>Results Analysis Report</a:t>
            </a:r>
          </a:p>
        </p:txBody>
      </p:sp>
      <p:sp>
        <p:nvSpPr>
          <p:cNvPr id="3088" name="TextBox 3087">
            <a:extLst>
              <a:ext uri="{FF2B5EF4-FFF2-40B4-BE49-F238E27FC236}">
                <a16:creationId xmlns:a16="http://schemas.microsoft.com/office/drawing/2014/main" id="{6E03BEDC-0849-C9FD-CAF8-06F1500FDBF3}"/>
              </a:ext>
            </a:extLst>
          </p:cNvPr>
          <p:cNvSpPr txBox="1"/>
          <p:nvPr/>
        </p:nvSpPr>
        <p:spPr>
          <a:xfrm>
            <a:off x="9771478" y="5790445"/>
            <a:ext cx="1790602" cy="461665"/>
          </a:xfrm>
          <a:prstGeom prst="rect">
            <a:avLst/>
          </a:prstGeom>
          <a:noFill/>
        </p:spPr>
        <p:txBody>
          <a:bodyPr wrap="square" anchor="ctr">
            <a:spAutoFit/>
          </a:bodyPr>
          <a:lstStyle/>
          <a:p>
            <a:pPr algn="ctr" defTabSz="685766">
              <a:defRPr/>
            </a:pPr>
            <a:r>
              <a:rPr lang="en-US" sz="1200" kern="0">
                <a:solidFill>
                  <a:schemeClr val="bg1"/>
                </a:solidFill>
                <a:latin typeface="Arial" panose="020B0604020202020204" pitchFamily="34" charset="0"/>
                <a:cs typeface="Arial" panose="020B0604020202020204" pitchFamily="34" charset="0"/>
              </a:rPr>
              <a:t>Optimization Recommendations</a:t>
            </a:r>
          </a:p>
        </p:txBody>
      </p:sp>
      <p:cxnSp>
        <p:nvCxnSpPr>
          <p:cNvPr id="3089" name="Straight Connector 3088">
            <a:extLst>
              <a:ext uri="{FF2B5EF4-FFF2-40B4-BE49-F238E27FC236}">
                <a16:creationId xmlns:a16="http://schemas.microsoft.com/office/drawing/2014/main" id="{D2D06136-63A9-077D-DB43-2E3D27C96CE4}"/>
              </a:ext>
            </a:extLst>
          </p:cNvPr>
          <p:cNvCxnSpPr>
            <a:cxnSpLocks/>
          </p:cNvCxnSpPr>
          <p:nvPr/>
        </p:nvCxnSpPr>
        <p:spPr>
          <a:xfrm>
            <a:off x="2700038" y="5820925"/>
            <a:ext cx="0" cy="382550"/>
          </a:xfrm>
          <a:prstGeom prst="line">
            <a:avLst/>
          </a:prstGeom>
          <a:ln w="28575">
            <a:solidFill>
              <a:schemeClr val="bg1">
                <a:lumMod val="95000"/>
              </a:schemeClr>
            </a:solidFill>
            <a:prstDash val="sysDash"/>
          </a:ln>
        </p:spPr>
        <p:style>
          <a:lnRef idx="1">
            <a:schemeClr val="dk1"/>
          </a:lnRef>
          <a:fillRef idx="0">
            <a:schemeClr val="dk1"/>
          </a:fillRef>
          <a:effectRef idx="0">
            <a:schemeClr val="dk1"/>
          </a:effectRef>
          <a:fontRef idx="minor">
            <a:schemeClr val="tx1"/>
          </a:fontRef>
        </p:style>
      </p:cxnSp>
      <p:sp>
        <p:nvSpPr>
          <p:cNvPr id="3090" name="Rectangle 3089">
            <a:extLst>
              <a:ext uri="{FF2B5EF4-FFF2-40B4-BE49-F238E27FC236}">
                <a16:creationId xmlns:a16="http://schemas.microsoft.com/office/drawing/2014/main" id="{62747681-B8E0-C954-C3A9-B6765BBA775B}"/>
              </a:ext>
            </a:extLst>
          </p:cNvPr>
          <p:cNvSpPr/>
          <p:nvPr/>
        </p:nvSpPr>
        <p:spPr>
          <a:xfrm>
            <a:off x="5980723" y="6360755"/>
            <a:ext cx="2258931" cy="277309"/>
          </a:xfrm>
          <a:prstGeom prst="rec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200">
                <a:solidFill>
                  <a:schemeClr val="tx1"/>
                </a:solidFill>
              </a:rPr>
              <a:t>Performance Testing Activities</a:t>
            </a:r>
          </a:p>
        </p:txBody>
      </p:sp>
      <p:sp>
        <p:nvSpPr>
          <p:cNvPr id="3091" name="Rectangle 3090">
            <a:extLst>
              <a:ext uri="{FF2B5EF4-FFF2-40B4-BE49-F238E27FC236}">
                <a16:creationId xmlns:a16="http://schemas.microsoft.com/office/drawing/2014/main" id="{2931545E-F86F-0A82-D973-BB8925D098AA}"/>
              </a:ext>
            </a:extLst>
          </p:cNvPr>
          <p:cNvSpPr/>
          <p:nvPr/>
        </p:nvSpPr>
        <p:spPr>
          <a:xfrm>
            <a:off x="8383669" y="6360755"/>
            <a:ext cx="2258931" cy="277309"/>
          </a:xfrm>
          <a:prstGeom prst="rect">
            <a:avLst/>
          </a:prstGeom>
          <a:solidFill>
            <a:srgbClr val="08234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600"/>
              </a:spcAft>
            </a:pPr>
            <a:r>
              <a:rPr lang="en-US" sz="1200">
                <a:solidFill>
                  <a:schemeClr val="bg1"/>
                </a:solidFill>
              </a:rPr>
              <a:t>Deliverables</a:t>
            </a:r>
          </a:p>
        </p:txBody>
      </p:sp>
      <p:sp>
        <p:nvSpPr>
          <p:cNvPr id="3094" name="TextBox 3093">
            <a:extLst>
              <a:ext uri="{FF2B5EF4-FFF2-40B4-BE49-F238E27FC236}">
                <a16:creationId xmlns:a16="http://schemas.microsoft.com/office/drawing/2014/main" id="{B2003AEE-CBBC-8CF0-36DB-2BF3C3586122}"/>
              </a:ext>
            </a:extLst>
          </p:cNvPr>
          <p:cNvSpPr txBox="1"/>
          <p:nvPr/>
        </p:nvSpPr>
        <p:spPr>
          <a:xfrm>
            <a:off x="420198" y="796641"/>
            <a:ext cx="11268000" cy="369332"/>
          </a:xfrm>
          <a:prstGeom prst="rect">
            <a:avLst/>
          </a:prstGeom>
          <a:noFill/>
        </p:spPr>
        <p:txBody>
          <a:bodyPr wrap="square">
            <a:spAutoFit/>
          </a:bodyPr>
          <a:lstStyle/>
          <a:p>
            <a:r>
              <a:rPr lang="en-US"/>
              <a:t>Our 5-step performance testing approach</a:t>
            </a:r>
          </a:p>
        </p:txBody>
      </p:sp>
    </p:spTree>
    <p:extLst>
      <p:ext uri="{BB962C8B-B14F-4D97-AF65-F5344CB8AC3E}">
        <p14:creationId xmlns:p14="http://schemas.microsoft.com/office/powerpoint/2010/main" val="2479159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Network emulation testing methodology</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44</a:t>
            </a:fld>
            <a:endParaRPr lang="en-IN"/>
          </a:p>
        </p:txBody>
      </p:sp>
      <p:pic>
        <p:nvPicPr>
          <p:cNvPr id="6" name="Picture 5">
            <a:extLst>
              <a:ext uri="{FF2B5EF4-FFF2-40B4-BE49-F238E27FC236}">
                <a16:creationId xmlns:a16="http://schemas.microsoft.com/office/drawing/2014/main" id="{241E4D2D-E45B-021C-DFD2-B4E378913251}"/>
              </a:ext>
            </a:extLst>
          </p:cNvPr>
          <p:cNvPicPr>
            <a:picLocks noChangeAspect="1"/>
          </p:cNvPicPr>
          <p:nvPr/>
        </p:nvPicPr>
        <p:blipFill rotWithShape="1">
          <a:blip r:embed="rId2"/>
          <a:srcRect l="11294" t="15019" r="56379" b="6692"/>
          <a:stretch/>
        </p:blipFill>
        <p:spPr>
          <a:xfrm>
            <a:off x="7640961" y="1031738"/>
            <a:ext cx="3863718" cy="5263179"/>
          </a:xfrm>
          <a:prstGeom prst="rect">
            <a:avLst/>
          </a:prstGeom>
          <a:ln>
            <a:solidFill>
              <a:schemeClr val="tx1"/>
            </a:solidFill>
          </a:ln>
        </p:spPr>
      </p:pic>
      <p:pic>
        <p:nvPicPr>
          <p:cNvPr id="7" name="Picture 6">
            <a:extLst>
              <a:ext uri="{FF2B5EF4-FFF2-40B4-BE49-F238E27FC236}">
                <a16:creationId xmlns:a16="http://schemas.microsoft.com/office/drawing/2014/main" id="{CF1E6CD3-4B84-3554-3AE1-9C11034FBEFF}"/>
              </a:ext>
            </a:extLst>
          </p:cNvPr>
          <p:cNvPicPr>
            <a:picLocks noChangeAspect="1"/>
          </p:cNvPicPr>
          <p:nvPr/>
        </p:nvPicPr>
        <p:blipFill rotWithShape="1">
          <a:blip r:embed="rId3"/>
          <a:srcRect l="13701"/>
          <a:stretch/>
        </p:blipFill>
        <p:spPr>
          <a:xfrm>
            <a:off x="10682111" y="4830961"/>
            <a:ext cx="598971" cy="731577"/>
          </a:xfrm>
          <a:prstGeom prst="rect">
            <a:avLst/>
          </a:prstGeom>
        </p:spPr>
      </p:pic>
      <p:sp>
        <p:nvSpPr>
          <p:cNvPr id="9" name="TextBox 8">
            <a:extLst>
              <a:ext uri="{FF2B5EF4-FFF2-40B4-BE49-F238E27FC236}">
                <a16:creationId xmlns:a16="http://schemas.microsoft.com/office/drawing/2014/main" id="{A2AF6A14-A41E-7CEB-5F85-6BA4BB04A62E}"/>
              </a:ext>
            </a:extLst>
          </p:cNvPr>
          <p:cNvSpPr txBox="1"/>
          <p:nvPr/>
        </p:nvSpPr>
        <p:spPr>
          <a:xfrm>
            <a:off x="460838" y="1031738"/>
            <a:ext cx="6580042" cy="5139869"/>
          </a:xfrm>
          <a:prstGeom prst="rect">
            <a:avLst/>
          </a:prstGeom>
          <a:noFill/>
        </p:spPr>
        <p:txBody>
          <a:bodyPr wrap="square">
            <a:spAutoFit/>
          </a:bodyPr>
          <a:lstStyle/>
          <a:p>
            <a:r>
              <a:rPr lang="en-US" b="1"/>
              <a:t>Network emulation</a:t>
            </a:r>
          </a:p>
          <a:p>
            <a:pPr>
              <a:spcAft>
                <a:spcPts val="1200"/>
              </a:spcAft>
            </a:pPr>
            <a:r>
              <a:rPr lang="en-US"/>
              <a:t>To validate performance of the metaverse application against realistic network conditions, it is necessary to simulate and performance test against various network conditions.</a:t>
            </a:r>
          </a:p>
          <a:p>
            <a:pPr>
              <a:spcAft>
                <a:spcPts val="1200"/>
              </a:spcAft>
            </a:pPr>
            <a:r>
              <a:rPr lang="en-US"/>
              <a:t>Network Emulation creates different networking conditions. It allows creating situations with data loss, errors, jitter, high latency, and low bandwidth. </a:t>
            </a:r>
          </a:p>
          <a:p>
            <a:pPr>
              <a:spcAft>
                <a:spcPts val="1200"/>
              </a:spcAft>
            </a:pPr>
            <a:r>
              <a:rPr lang="en-US"/>
              <a:t>We will utilize the ability of puppeteer to emulate network conditions using Network.emulateNetworkConditions  property of the Chrome DevTools, for performing network emulation testing.</a:t>
            </a:r>
          </a:p>
          <a:p>
            <a:pPr>
              <a:spcAft>
                <a:spcPts val="1200"/>
              </a:spcAft>
            </a:pPr>
            <a:r>
              <a:rPr lang="en-US"/>
              <a:t>We will execute test automation scripts with different network conditions during performance testing. We will do performance validation for a particular network condition (2G, 3G etc.) and a combination to get a real-world testing scenario.</a:t>
            </a:r>
          </a:p>
          <a:p>
            <a:pPr>
              <a:spcAft>
                <a:spcPts val="1200"/>
              </a:spcAft>
            </a:pPr>
            <a:r>
              <a:rPr lang="en-US"/>
              <a:t>The figure depicts the different network configurations, which will be finalized in consultation with EK, before execution.</a:t>
            </a:r>
          </a:p>
        </p:txBody>
      </p:sp>
      <p:pic>
        <p:nvPicPr>
          <p:cNvPr id="4103" name="Picture 7" descr="Create New Stylesheets in Chrome Dev Tools | by Umar Hamza | Medium">
            <a:extLst>
              <a:ext uri="{FF2B5EF4-FFF2-40B4-BE49-F238E27FC236}">
                <a16:creationId xmlns:a16="http://schemas.microsoft.com/office/drawing/2014/main" id="{7CC0311C-A3EB-FBBC-1FA7-4BFA3FA0E6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9977760" y="5685848"/>
            <a:ext cx="1408703" cy="48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889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Security testing approach </a:t>
            </a:r>
            <a:r>
              <a:rPr lang="en-US">
                <a:highlight>
                  <a:srgbClr val="FFFF00"/>
                </a:highlight>
              </a:rPr>
              <a:t>(confirm with Arshi)</a:t>
            </a:r>
            <a:endParaRPr lang="en-IN">
              <a:highlight>
                <a:srgbClr val="FFFF00"/>
              </a:highlight>
            </a:endParaRPr>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45</a:t>
            </a:fld>
            <a:endParaRPr lang="en-IN"/>
          </a:p>
        </p:txBody>
      </p:sp>
      <p:sp>
        <p:nvSpPr>
          <p:cNvPr id="6" name="TextBox 5">
            <a:extLst>
              <a:ext uri="{FF2B5EF4-FFF2-40B4-BE49-F238E27FC236}">
                <a16:creationId xmlns:a16="http://schemas.microsoft.com/office/drawing/2014/main" id="{0FF57AE3-20DB-767E-8D7A-750D65A5678E}"/>
              </a:ext>
            </a:extLst>
          </p:cNvPr>
          <p:cNvSpPr txBox="1"/>
          <p:nvPr/>
        </p:nvSpPr>
        <p:spPr>
          <a:xfrm>
            <a:off x="523494" y="917740"/>
            <a:ext cx="6094476" cy="1200329"/>
          </a:xfrm>
          <a:prstGeom prst="rect">
            <a:avLst/>
          </a:prstGeom>
          <a:noFill/>
        </p:spPr>
        <p:txBody>
          <a:bodyPr wrap="square">
            <a:spAutoFit/>
          </a:bodyPr>
          <a:lstStyle/>
          <a:p>
            <a:r>
              <a:rPr lang="en-US" sz="1800" b="0" i="0" u="none" strike="noStrike">
                <a:solidFill>
                  <a:srgbClr val="000000"/>
                </a:solidFill>
                <a:effectLst/>
                <a:latin typeface="Arial" panose="020B0604020202020204" pitchFamily="34" charset="0"/>
                <a:ea typeface="Arial" panose="020B0604020202020204" pitchFamily="34" charset="0"/>
              </a:rPr>
              <a:t>What practices do you have in place for Vulnerability Assessment and Penetration Testing (VAPT) and Security compliance checks like Data Privacy, PCI DSS and GDPR?</a:t>
            </a:r>
            <a:r>
              <a:rPr lang="en-US"/>
              <a:t> </a:t>
            </a:r>
            <a:endParaRPr lang="en-IN"/>
          </a:p>
        </p:txBody>
      </p:sp>
    </p:spTree>
    <p:extLst>
      <p:ext uri="{BB962C8B-B14F-4D97-AF65-F5344CB8AC3E}">
        <p14:creationId xmlns:p14="http://schemas.microsoft.com/office/powerpoint/2010/main" val="2609257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Resiliency and reliability testing approach</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46</a:t>
            </a:fld>
            <a:endParaRPr lang="en-IN"/>
          </a:p>
        </p:txBody>
      </p:sp>
      <p:sp>
        <p:nvSpPr>
          <p:cNvPr id="5" name="TextBox 4">
            <a:extLst>
              <a:ext uri="{FF2B5EF4-FFF2-40B4-BE49-F238E27FC236}">
                <a16:creationId xmlns:a16="http://schemas.microsoft.com/office/drawing/2014/main" id="{785B19C3-3A4D-F806-C0D6-D910FD73C967}"/>
              </a:ext>
            </a:extLst>
          </p:cNvPr>
          <p:cNvSpPr txBox="1"/>
          <p:nvPr/>
        </p:nvSpPr>
        <p:spPr>
          <a:xfrm>
            <a:off x="408972" y="937578"/>
            <a:ext cx="11319866" cy="646331"/>
          </a:xfrm>
          <a:prstGeom prst="rect">
            <a:avLst/>
          </a:prstGeom>
          <a:noFill/>
        </p:spPr>
        <p:txBody>
          <a:bodyPr wrap="square">
            <a:spAutoFit/>
          </a:bodyPr>
          <a:lstStyle/>
          <a:p>
            <a:r>
              <a:rPr lang="en-US"/>
              <a:t>Resiliency testing will be performed with each major release to enable improvement of quality of website and enhance customer experience. It will be executed in pre-prod environment which is close to production environment</a:t>
            </a:r>
          </a:p>
        </p:txBody>
      </p:sp>
      <p:grpSp>
        <p:nvGrpSpPr>
          <p:cNvPr id="18" name="Group 17">
            <a:extLst>
              <a:ext uri="{FF2B5EF4-FFF2-40B4-BE49-F238E27FC236}">
                <a16:creationId xmlns:a16="http://schemas.microsoft.com/office/drawing/2014/main" id="{E3DDECDD-58A3-6EC5-2087-D8ADE0540775}"/>
              </a:ext>
            </a:extLst>
          </p:cNvPr>
          <p:cNvGrpSpPr/>
          <p:nvPr/>
        </p:nvGrpSpPr>
        <p:grpSpPr>
          <a:xfrm>
            <a:off x="525561" y="2307198"/>
            <a:ext cx="7142168" cy="638121"/>
            <a:chOff x="522351" y="2636435"/>
            <a:chExt cx="7142168" cy="772126"/>
          </a:xfrm>
          <a:solidFill>
            <a:schemeClr val="tx1"/>
          </a:solidFill>
        </p:grpSpPr>
        <p:sp>
          <p:nvSpPr>
            <p:cNvPr id="19" name="Freeform: Shape 18">
              <a:extLst>
                <a:ext uri="{FF2B5EF4-FFF2-40B4-BE49-F238E27FC236}">
                  <a16:creationId xmlns:a16="http://schemas.microsoft.com/office/drawing/2014/main" id="{9F13CD72-5F51-1272-824B-D5460BCCFCD0}"/>
                </a:ext>
              </a:extLst>
            </p:cNvPr>
            <p:cNvSpPr/>
            <p:nvPr/>
          </p:nvSpPr>
          <p:spPr>
            <a:xfrm>
              <a:off x="522351" y="2636435"/>
              <a:ext cx="1930315" cy="772126"/>
            </a:xfrm>
            <a:custGeom>
              <a:avLst/>
              <a:gdLst>
                <a:gd name="connsiteX0" fmla="*/ 0 w 1930315"/>
                <a:gd name="connsiteY0" fmla="*/ 0 h 772126"/>
                <a:gd name="connsiteX1" fmla="*/ 1544252 w 1930315"/>
                <a:gd name="connsiteY1" fmla="*/ 0 h 772126"/>
                <a:gd name="connsiteX2" fmla="*/ 1930315 w 1930315"/>
                <a:gd name="connsiteY2" fmla="*/ 386063 h 772126"/>
                <a:gd name="connsiteX3" fmla="*/ 1544252 w 1930315"/>
                <a:gd name="connsiteY3" fmla="*/ 772126 h 772126"/>
                <a:gd name="connsiteX4" fmla="*/ 0 w 1930315"/>
                <a:gd name="connsiteY4" fmla="*/ 772126 h 772126"/>
                <a:gd name="connsiteX5" fmla="*/ 386063 w 1930315"/>
                <a:gd name="connsiteY5" fmla="*/ 386063 h 772126"/>
                <a:gd name="connsiteX6" fmla="*/ 0 w 1930315"/>
                <a:gd name="connsiteY6" fmla="*/ 0 h 7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315" h="772126">
                  <a:moveTo>
                    <a:pt x="0" y="0"/>
                  </a:moveTo>
                  <a:lnTo>
                    <a:pt x="1544252" y="0"/>
                  </a:lnTo>
                  <a:lnTo>
                    <a:pt x="1930315" y="386063"/>
                  </a:lnTo>
                  <a:lnTo>
                    <a:pt x="1544252" y="772126"/>
                  </a:lnTo>
                  <a:lnTo>
                    <a:pt x="0" y="772126"/>
                  </a:lnTo>
                  <a:lnTo>
                    <a:pt x="386063" y="386063"/>
                  </a:lnTo>
                  <a:lnTo>
                    <a:pt x="0" y="0"/>
                  </a:lnTo>
                  <a:close/>
                </a:path>
              </a:pathLst>
            </a:cu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42070" tIns="18669" rIns="404732"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 lastClr="FFFFFF"/>
                  </a:solidFill>
                  <a:ea typeface="+mn-ea"/>
                  <a:cs typeface="+mn-cs"/>
                </a:rPr>
                <a:t>Identification </a:t>
              </a:r>
            </a:p>
          </p:txBody>
        </p:sp>
        <p:sp>
          <p:nvSpPr>
            <p:cNvPr id="20" name="Freeform: Shape 19">
              <a:extLst>
                <a:ext uri="{FF2B5EF4-FFF2-40B4-BE49-F238E27FC236}">
                  <a16:creationId xmlns:a16="http://schemas.microsoft.com/office/drawing/2014/main" id="{1BE67110-F00F-5AC4-EA19-92E98A7E2B8F}"/>
                </a:ext>
              </a:extLst>
            </p:cNvPr>
            <p:cNvSpPr/>
            <p:nvPr/>
          </p:nvSpPr>
          <p:spPr>
            <a:xfrm>
              <a:off x="2259635" y="2636435"/>
              <a:ext cx="1930315" cy="772126"/>
            </a:xfrm>
            <a:custGeom>
              <a:avLst/>
              <a:gdLst>
                <a:gd name="connsiteX0" fmla="*/ 0 w 1930315"/>
                <a:gd name="connsiteY0" fmla="*/ 0 h 772126"/>
                <a:gd name="connsiteX1" fmla="*/ 1544252 w 1930315"/>
                <a:gd name="connsiteY1" fmla="*/ 0 h 772126"/>
                <a:gd name="connsiteX2" fmla="*/ 1930315 w 1930315"/>
                <a:gd name="connsiteY2" fmla="*/ 386063 h 772126"/>
                <a:gd name="connsiteX3" fmla="*/ 1544252 w 1930315"/>
                <a:gd name="connsiteY3" fmla="*/ 772126 h 772126"/>
                <a:gd name="connsiteX4" fmla="*/ 0 w 1930315"/>
                <a:gd name="connsiteY4" fmla="*/ 772126 h 772126"/>
                <a:gd name="connsiteX5" fmla="*/ 386063 w 1930315"/>
                <a:gd name="connsiteY5" fmla="*/ 386063 h 772126"/>
                <a:gd name="connsiteX6" fmla="*/ 0 w 1930315"/>
                <a:gd name="connsiteY6" fmla="*/ 0 h 7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315" h="772126">
                  <a:moveTo>
                    <a:pt x="0" y="0"/>
                  </a:moveTo>
                  <a:lnTo>
                    <a:pt x="1544252" y="0"/>
                  </a:lnTo>
                  <a:lnTo>
                    <a:pt x="1930315" y="386063"/>
                  </a:lnTo>
                  <a:lnTo>
                    <a:pt x="1544252" y="772126"/>
                  </a:lnTo>
                  <a:lnTo>
                    <a:pt x="0" y="772126"/>
                  </a:lnTo>
                  <a:lnTo>
                    <a:pt x="386063" y="386063"/>
                  </a:lnTo>
                  <a:lnTo>
                    <a:pt x="0" y="0"/>
                  </a:lnTo>
                  <a:close/>
                </a:path>
              </a:pathLst>
            </a:cu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42070" tIns="18669" rIns="404732"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 lastClr="FFFFFF"/>
                  </a:solidFill>
                  <a:ea typeface="+mn-ea"/>
                  <a:cs typeface="+mn-cs"/>
                </a:rPr>
                <a:t>Plan</a:t>
              </a:r>
            </a:p>
          </p:txBody>
        </p:sp>
        <p:sp>
          <p:nvSpPr>
            <p:cNvPr id="21" name="Freeform: Shape 20">
              <a:extLst>
                <a:ext uri="{FF2B5EF4-FFF2-40B4-BE49-F238E27FC236}">
                  <a16:creationId xmlns:a16="http://schemas.microsoft.com/office/drawing/2014/main" id="{29331A37-3C73-C7DD-D095-28B14DE71B7B}"/>
                </a:ext>
              </a:extLst>
            </p:cNvPr>
            <p:cNvSpPr/>
            <p:nvPr/>
          </p:nvSpPr>
          <p:spPr>
            <a:xfrm>
              <a:off x="3996919" y="2636435"/>
              <a:ext cx="1930315" cy="772126"/>
            </a:xfrm>
            <a:custGeom>
              <a:avLst/>
              <a:gdLst>
                <a:gd name="connsiteX0" fmla="*/ 0 w 1930315"/>
                <a:gd name="connsiteY0" fmla="*/ 0 h 772126"/>
                <a:gd name="connsiteX1" fmla="*/ 1544252 w 1930315"/>
                <a:gd name="connsiteY1" fmla="*/ 0 h 772126"/>
                <a:gd name="connsiteX2" fmla="*/ 1930315 w 1930315"/>
                <a:gd name="connsiteY2" fmla="*/ 386063 h 772126"/>
                <a:gd name="connsiteX3" fmla="*/ 1544252 w 1930315"/>
                <a:gd name="connsiteY3" fmla="*/ 772126 h 772126"/>
                <a:gd name="connsiteX4" fmla="*/ 0 w 1930315"/>
                <a:gd name="connsiteY4" fmla="*/ 772126 h 772126"/>
                <a:gd name="connsiteX5" fmla="*/ 386063 w 1930315"/>
                <a:gd name="connsiteY5" fmla="*/ 386063 h 772126"/>
                <a:gd name="connsiteX6" fmla="*/ 0 w 1930315"/>
                <a:gd name="connsiteY6" fmla="*/ 0 h 7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315" h="772126">
                  <a:moveTo>
                    <a:pt x="0" y="0"/>
                  </a:moveTo>
                  <a:lnTo>
                    <a:pt x="1544252" y="0"/>
                  </a:lnTo>
                  <a:lnTo>
                    <a:pt x="1930315" y="386063"/>
                  </a:lnTo>
                  <a:lnTo>
                    <a:pt x="1544252" y="772126"/>
                  </a:lnTo>
                  <a:lnTo>
                    <a:pt x="0" y="772126"/>
                  </a:lnTo>
                  <a:lnTo>
                    <a:pt x="386063" y="386063"/>
                  </a:lnTo>
                  <a:lnTo>
                    <a:pt x="0" y="0"/>
                  </a:lnTo>
                  <a:close/>
                </a:path>
              </a:pathLst>
            </a:cu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42070" tIns="18669" rIns="404732" bIns="18669" numCol="1" spcCol="1270" anchor="ctr" anchorCtr="0">
              <a:noAutofit/>
            </a:bodyPr>
            <a:lstStyle/>
            <a:p>
              <a:pPr marL="0" lvl="0" indent="0" algn="ctr" defTabSz="622300">
                <a:lnSpc>
                  <a:spcPct val="90000"/>
                </a:lnSpc>
                <a:spcBef>
                  <a:spcPct val="0"/>
                </a:spcBef>
                <a:spcAft>
                  <a:spcPct val="35000"/>
                </a:spcAft>
                <a:buNone/>
              </a:pPr>
              <a:r>
                <a:rPr lang="en-US" sz="1400" b="1" kern="1200">
                  <a:solidFill>
                    <a:sysClr val="window" lastClr="FFFFFF"/>
                  </a:solidFill>
                  <a:ea typeface="+mn-ea"/>
                  <a:cs typeface="+mn-cs"/>
                </a:rPr>
                <a:t>Execute</a:t>
              </a:r>
            </a:p>
          </p:txBody>
        </p:sp>
        <p:sp>
          <p:nvSpPr>
            <p:cNvPr id="22" name="Freeform: Shape 21">
              <a:extLst>
                <a:ext uri="{FF2B5EF4-FFF2-40B4-BE49-F238E27FC236}">
                  <a16:creationId xmlns:a16="http://schemas.microsoft.com/office/drawing/2014/main" id="{168A9DC1-42A1-8896-1E26-62772D975968}"/>
                </a:ext>
              </a:extLst>
            </p:cNvPr>
            <p:cNvSpPr/>
            <p:nvPr/>
          </p:nvSpPr>
          <p:spPr>
            <a:xfrm>
              <a:off x="5734204" y="2636435"/>
              <a:ext cx="1930315" cy="772126"/>
            </a:xfrm>
            <a:custGeom>
              <a:avLst/>
              <a:gdLst>
                <a:gd name="connsiteX0" fmla="*/ 0 w 1930315"/>
                <a:gd name="connsiteY0" fmla="*/ 0 h 772126"/>
                <a:gd name="connsiteX1" fmla="*/ 1544252 w 1930315"/>
                <a:gd name="connsiteY1" fmla="*/ 0 h 772126"/>
                <a:gd name="connsiteX2" fmla="*/ 1930315 w 1930315"/>
                <a:gd name="connsiteY2" fmla="*/ 386063 h 772126"/>
                <a:gd name="connsiteX3" fmla="*/ 1544252 w 1930315"/>
                <a:gd name="connsiteY3" fmla="*/ 772126 h 772126"/>
                <a:gd name="connsiteX4" fmla="*/ 0 w 1930315"/>
                <a:gd name="connsiteY4" fmla="*/ 772126 h 772126"/>
                <a:gd name="connsiteX5" fmla="*/ 386063 w 1930315"/>
                <a:gd name="connsiteY5" fmla="*/ 386063 h 772126"/>
                <a:gd name="connsiteX6" fmla="*/ 0 w 1930315"/>
                <a:gd name="connsiteY6" fmla="*/ 0 h 77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315" h="772126">
                  <a:moveTo>
                    <a:pt x="0" y="0"/>
                  </a:moveTo>
                  <a:lnTo>
                    <a:pt x="1544252" y="0"/>
                  </a:lnTo>
                  <a:lnTo>
                    <a:pt x="1930315" y="386063"/>
                  </a:lnTo>
                  <a:lnTo>
                    <a:pt x="1544252" y="772126"/>
                  </a:lnTo>
                  <a:lnTo>
                    <a:pt x="0" y="772126"/>
                  </a:lnTo>
                  <a:lnTo>
                    <a:pt x="386063" y="386063"/>
                  </a:lnTo>
                  <a:lnTo>
                    <a:pt x="0" y="0"/>
                  </a:lnTo>
                  <a:close/>
                </a:path>
              </a:pathLst>
            </a:custGeom>
            <a:grpFill/>
            <a:ln w="12700" cap="flat" cmpd="sng" algn="ctr">
              <a:solidFill>
                <a:sysClr val="window" lastClr="FFFFFF">
                  <a:hueOff val="0"/>
                  <a:satOff val="0"/>
                  <a:lumOff val="0"/>
                  <a:alphaOff val="0"/>
                </a:sys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442070" tIns="18669" rIns="404732" bIns="18669" numCol="1" spcCol="1270" anchor="ctr" anchorCtr="0">
              <a:noAutofit/>
            </a:bodyPr>
            <a:lstStyle/>
            <a:p>
              <a:pPr marL="0" lvl="0" indent="0" algn="ctr" defTabSz="622300">
                <a:lnSpc>
                  <a:spcPct val="100000"/>
                </a:lnSpc>
                <a:spcBef>
                  <a:spcPct val="0"/>
                </a:spcBef>
                <a:spcAft>
                  <a:spcPts val="0"/>
                </a:spcAft>
                <a:buNone/>
              </a:pPr>
              <a:r>
                <a:rPr lang="en-US" sz="1400" b="1" kern="1200">
                  <a:solidFill>
                    <a:sysClr val="window" lastClr="FFFFFF"/>
                  </a:solidFill>
                  <a:ea typeface="+mn-ea"/>
                  <a:cs typeface="+mn-cs"/>
                </a:rPr>
                <a:t>Monitor &amp;  Analyze</a:t>
              </a:r>
            </a:p>
          </p:txBody>
        </p:sp>
      </p:grpSp>
      <p:sp>
        <p:nvSpPr>
          <p:cNvPr id="10" name="TextBox 8">
            <a:extLst>
              <a:ext uri="{FF2B5EF4-FFF2-40B4-BE49-F238E27FC236}">
                <a16:creationId xmlns:a16="http://schemas.microsoft.com/office/drawing/2014/main" id="{59F9754F-16CE-479A-7A79-3E96C85D18A8}"/>
              </a:ext>
            </a:extLst>
          </p:cNvPr>
          <p:cNvSpPr txBox="1"/>
          <p:nvPr/>
        </p:nvSpPr>
        <p:spPr>
          <a:xfrm>
            <a:off x="650184" y="2970048"/>
            <a:ext cx="1722248" cy="1009992"/>
          </a:xfrm>
          <a:prstGeom prst="rect">
            <a:avLst/>
          </a:prstGeom>
        </p:spPr>
        <p:txBody>
          <a:bodyPr vert="horz" wrap="square" lIns="68580" tIns="34290" rIns="68580" bIns="34290" rtlCol="0" anchor="t">
            <a:noAutofit/>
          </a:bodyPr>
          <a:lstStyle/>
          <a:p>
            <a:pPr defTabSz="685800"/>
            <a:r>
              <a:rPr lang="en-IN" sz="1200">
                <a:solidFill>
                  <a:srgbClr val="000000"/>
                </a:solidFill>
                <a:ea typeface="Times New Roman" panose="02020603050405020304" pitchFamily="18" charset="0"/>
              </a:rPr>
              <a:t>Identify mission critical services, Risk of service failure; solution to mitigate identified Risk, adverse events &amp; conditions, test scenarios</a:t>
            </a:r>
            <a:endParaRPr lang="en-IN" sz="2400" kern="0">
              <a:solidFill>
                <a:sysClr val="windowText" lastClr="000000"/>
              </a:solidFill>
              <a:ea typeface="Times New Roman" panose="02020603050405020304" pitchFamily="18" charset="0"/>
            </a:endParaRPr>
          </a:p>
        </p:txBody>
      </p:sp>
      <p:sp>
        <p:nvSpPr>
          <p:cNvPr id="11" name="TextBox 9">
            <a:extLst>
              <a:ext uri="{FF2B5EF4-FFF2-40B4-BE49-F238E27FC236}">
                <a16:creationId xmlns:a16="http://schemas.microsoft.com/office/drawing/2014/main" id="{EF5133AF-E579-DB07-96EA-6681A2B08F41}"/>
              </a:ext>
            </a:extLst>
          </p:cNvPr>
          <p:cNvSpPr txBox="1"/>
          <p:nvPr/>
        </p:nvSpPr>
        <p:spPr>
          <a:xfrm>
            <a:off x="2699859" y="2970049"/>
            <a:ext cx="955035" cy="1009992"/>
          </a:xfrm>
          <a:prstGeom prst="rect">
            <a:avLst/>
          </a:prstGeom>
        </p:spPr>
        <p:txBody>
          <a:bodyPr vert="horz" wrap="square" lIns="68580" tIns="34290" rIns="68580" bIns="34290" rtlCol="0" anchor="t">
            <a:noAutofit/>
          </a:bodyPr>
          <a:lstStyle/>
          <a:p>
            <a:pPr defTabSz="685800"/>
            <a:r>
              <a:rPr lang="en-IN" sz="1200">
                <a:solidFill>
                  <a:srgbClr val="000000"/>
                </a:solidFill>
                <a:ea typeface="Times New Roman" panose="02020603050405020304" pitchFamily="18" charset="0"/>
              </a:rPr>
              <a:t>Team, Test Environment, tools, etc.</a:t>
            </a:r>
            <a:endParaRPr lang="en-IN" sz="2400" kern="0">
              <a:solidFill>
                <a:sysClr val="windowText" lastClr="000000"/>
              </a:solidFill>
              <a:ea typeface="Times New Roman" panose="02020603050405020304" pitchFamily="18" charset="0"/>
            </a:endParaRPr>
          </a:p>
        </p:txBody>
      </p:sp>
      <p:sp>
        <p:nvSpPr>
          <p:cNvPr id="12" name="TextBox 10">
            <a:extLst>
              <a:ext uri="{FF2B5EF4-FFF2-40B4-BE49-F238E27FC236}">
                <a16:creationId xmlns:a16="http://schemas.microsoft.com/office/drawing/2014/main" id="{18A4E4ED-8E35-7BF7-17BC-5F312761D383}"/>
              </a:ext>
            </a:extLst>
          </p:cNvPr>
          <p:cNvSpPr txBox="1"/>
          <p:nvPr/>
        </p:nvSpPr>
        <p:spPr>
          <a:xfrm>
            <a:off x="4345183" y="2970049"/>
            <a:ext cx="955035" cy="1009992"/>
          </a:xfrm>
          <a:prstGeom prst="rect">
            <a:avLst/>
          </a:prstGeom>
        </p:spPr>
        <p:txBody>
          <a:bodyPr vert="horz" wrap="square" lIns="68580" tIns="34290" rIns="68580" bIns="34290" rtlCol="0" anchor="t">
            <a:noAutofit/>
          </a:bodyPr>
          <a:lstStyle/>
          <a:p>
            <a:pPr defTabSz="685800"/>
            <a:r>
              <a:rPr lang="en-IN" sz="1200">
                <a:solidFill>
                  <a:srgbClr val="000000"/>
                </a:solidFill>
                <a:ea typeface="Times New Roman" panose="02020603050405020304" pitchFamily="18" charset="0"/>
              </a:rPr>
              <a:t>Simulate test scenarios</a:t>
            </a:r>
            <a:endParaRPr lang="en-IN" sz="2400" kern="0">
              <a:solidFill>
                <a:sysClr val="windowText" lastClr="000000"/>
              </a:solidFill>
              <a:ea typeface="Times New Roman" panose="02020603050405020304" pitchFamily="18" charset="0"/>
            </a:endParaRPr>
          </a:p>
        </p:txBody>
      </p:sp>
      <p:sp>
        <p:nvSpPr>
          <p:cNvPr id="13" name="TextBox 11">
            <a:extLst>
              <a:ext uri="{FF2B5EF4-FFF2-40B4-BE49-F238E27FC236}">
                <a16:creationId xmlns:a16="http://schemas.microsoft.com/office/drawing/2014/main" id="{C56F8298-2D98-E692-2435-FE16CF783C7E}"/>
              </a:ext>
            </a:extLst>
          </p:cNvPr>
          <p:cNvSpPr txBox="1"/>
          <p:nvPr/>
        </p:nvSpPr>
        <p:spPr>
          <a:xfrm>
            <a:off x="5944027" y="2970049"/>
            <a:ext cx="1520106" cy="1009992"/>
          </a:xfrm>
          <a:prstGeom prst="rect">
            <a:avLst/>
          </a:prstGeom>
        </p:spPr>
        <p:txBody>
          <a:bodyPr vert="horz" wrap="square" lIns="68580" tIns="34290" rIns="68580" bIns="34290" rtlCol="0" anchor="t">
            <a:noAutofit/>
          </a:bodyPr>
          <a:lstStyle/>
          <a:p>
            <a:pPr defTabSz="685800"/>
            <a:r>
              <a:rPr lang="en-IN" sz="1200">
                <a:solidFill>
                  <a:srgbClr val="000000"/>
                </a:solidFill>
                <a:ea typeface="Times New Roman" panose="02020603050405020304" pitchFamily="18" charset="0"/>
              </a:rPr>
              <a:t>Capture matrices, observations, analyse and recommend</a:t>
            </a:r>
            <a:endParaRPr lang="en-IN" sz="2400" kern="0">
              <a:solidFill>
                <a:sysClr val="windowText" lastClr="000000"/>
              </a:solidFill>
              <a:ea typeface="Times New Roman" panose="02020603050405020304" pitchFamily="18" charset="0"/>
            </a:endParaRPr>
          </a:p>
        </p:txBody>
      </p:sp>
      <p:sp>
        <p:nvSpPr>
          <p:cNvPr id="8" name="Rectangle 7">
            <a:extLst>
              <a:ext uri="{FF2B5EF4-FFF2-40B4-BE49-F238E27FC236}">
                <a16:creationId xmlns:a16="http://schemas.microsoft.com/office/drawing/2014/main" id="{F84DDEB9-C721-66A2-1F46-DE13FEE2D4DC}"/>
              </a:ext>
            </a:extLst>
          </p:cNvPr>
          <p:cNvSpPr/>
          <p:nvPr/>
        </p:nvSpPr>
        <p:spPr>
          <a:xfrm>
            <a:off x="467291" y="1740932"/>
            <a:ext cx="7265194" cy="428625"/>
          </a:xfrm>
          <a:prstGeom prst="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000" b="1">
                <a:solidFill>
                  <a:prstClr val="white"/>
                </a:solidFill>
              </a:rPr>
              <a:t>Approach</a:t>
            </a:r>
            <a:endParaRPr lang="en-GB" sz="2400" b="1">
              <a:solidFill>
                <a:prstClr val="white"/>
              </a:solidFill>
            </a:endParaRPr>
          </a:p>
        </p:txBody>
      </p:sp>
      <p:sp>
        <p:nvSpPr>
          <p:cNvPr id="14" name="TextBox 13">
            <a:extLst>
              <a:ext uri="{FF2B5EF4-FFF2-40B4-BE49-F238E27FC236}">
                <a16:creationId xmlns:a16="http://schemas.microsoft.com/office/drawing/2014/main" id="{E48D9DC1-DB67-DF2B-7B17-6AED7B48CBE6}"/>
              </a:ext>
            </a:extLst>
          </p:cNvPr>
          <p:cNvSpPr txBox="1"/>
          <p:nvPr/>
        </p:nvSpPr>
        <p:spPr>
          <a:xfrm>
            <a:off x="464081" y="4801349"/>
            <a:ext cx="7261951" cy="1354217"/>
          </a:xfrm>
          <a:prstGeom prst="rect">
            <a:avLst/>
          </a:prstGeom>
          <a:noFill/>
        </p:spPr>
        <p:txBody>
          <a:bodyPr wrap="square">
            <a:spAutoFit/>
          </a:bodyPr>
          <a:lstStyle/>
          <a:p>
            <a:pPr marL="257175" indent="-257175" defTabSz="685800">
              <a:spcAft>
                <a:spcPts val="600"/>
              </a:spcAft>
              <a:buFont typeface="Symbol" panose="05050102010706020507" pitchFamily="18" charset="2"/>
              <a:buChar char=""/>
              <a:tabLst>
                <a:tab pos="342900" algn="l"/>
              </a:tabLst>
            </a:pPr>
            <a:r>
              <a:rPr lang="en-GB" sz="1200">
                <a:solidFill>
                  <a:prstClr val="black"/>
                </a:solidFill>
                <a:ea typeface="Times New Roman" panose="02020603050405020304" pitchFamily="18" charset="0"/>
                <a:cs typeface="Arial" panose="020B0604020202020204" pitchFamily="34" charset="0"/>
              </a:rPr>
              <a:t>Adversity which can disrupt – No or Low Network bandwidth, Application components or part being unresponsive (E.g. Integration failure, service failure, hardware failure, slow database connection etc.)</a:t>
            </a:r>
            <a:endParaRPr lang="en-IN" sz="1200">
              <a:solidFill>
                <a:prstClr val="black"/>
              </a:solidFill>
              <a:ea typeface="Times New Roman" panose="02020603050405020304" pitchFamily="18" charset="0"/>
              <a:cs typeface="Sendnya"/>
            </a:endParaRPr>
          </a:p>
          <a:p>
            <a:pPr marL="257175" indent="-257175" defTabSz="685800">
              <a:spcAft>
                <a:spcPts val="600"/>
              </a:spcAft>
              <a:buFont typeface="Symbol" panose="05050102010706020507" pitchFamily="18" charset="2"/>
              <a:buChar char=""/>
              <a:tabLst>
                <a:tab pos="342900" algn="l"/>
              </a:tabLst>
            </a:pPr>
            <a:r>
              <a:rPr lang="en-GB" sz="1200">
                <a:solidFill>
                  <a:prstClr val="black"/>
                </a:solidFill>
                <a:ea typeface="Times New Roman" panose="02020603050405020304" pitchFamily="18" charset="0"/>
                <a:cs typeface="Arial" panose="020B0604020202020204" pitchFamily="34" charset="0"/>
              </a:rPr>
              <a:t>System to be tested for detection of fail event, respond appropriately and recovery from the situation/fail state.</a:t>
            </a:r>
            <a:endParaRPr lang="en-IN" sz="1200">
              <a:solidFill>
                <a:prstClr val="black"/>
              </a:solidFill>
              <a:ea typeface="Times New Roman" panose="02020603050405020304" pitchFamily="18" charset="0"/>
              <a:cs typeface="Sendnya"/>
            </a:endParaRPr>
          </a:p>
          <a:p>
            <a:pPr marL="257175" indent="-257175" defTabSz="685800">
              <a:spcAft>
                <a:spcPts val="600"/>
              </a:spcAft>
              <a:buFont typeface="Symbol" panose="05050102010706020507" pitchFamily="18" charset="2"/>
              <a:buChar char=""/>
            </a:pPr>
            <a:r>
              <a:rPr lang="en-IN" sz="1200">
                <a:solidFill>
                  <a:prstClr val="black"/>
                </a:solidFill>
                <a:ea typeface="Times New Roman" panose="02020603050405020304" pitchFamily="18" charset="0"/>
              </a:rPr>
              <a:t>identifying deficiencies in the applications hosted on Azure to be able to scale out, ensure performance criteria are met and resources are utilized optimally. . </a:t>
            </a:r>
          </a:p>
        </p:txBody>
      </p:sp>
      <p:sp>
        <p:nvSpPr>
          <p:cNvPr id="15" name="Rectangle 14">
            <a:extLst>
              <a:ext uri="{FF2B5EF4-FFF2-40B4-BE49-F238E27FC236}">
                <a16:creationId xmlns:a16="http://schemas.microsoft.com/office/drawing/2014/main" id="{A66D6FE3-2249-DCDB-32B3-118A2B160C7C}"/>
              </a:ext>
            </a:extLst>
          </p:cNvPr>
          <p:cNvSpPr/>
          <p:nvPr/>
        </p:nvSpPr>
        <p:spPr>
          <a:xfrm>
            <a:off x="460838" y="4368904"/>
            <a:ext cx="7265194" cy="428625"/>
          </a:xfrm>
          <a:prstGeom prst="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000" b="1">
                <a:solidFill>
                  <a:prstClr val="white"/>
                </a:solidFill>
              </a:rPr>
              <a:t>Key Test Scenarios</a:t>
            </a:r>
          </a:p>
        </p:txBody>
      </p:sp>
      <p:sp>
        <p:nvSpPr>
          <p:cNvPr id="16" name="Rectangle 15">
            <a:extLst>
              <a:ext uri="{FF2B5EF4-FFF2-40B4-BE49-F238E27FC236}">
                <a16:creationId xmlns:a16="http://schemas.microsoft.com/office/drawing/2014/main" id="{11B4A114-815B-291A-2886-3AF4FE5D0AA0}"/>
              </a:ext>
            </a:extLst>
          </p:cNvPr>
          <p:cNvSpPr/>
          <p:nvPr/>
        </p:nvSpPr>
        <p:spPr>
          <a:xfrm>
            <a:off x="8113666" y="1740932"/>
            <a:ext cx="3063659" cy="428625"/>
          </a:xfrm>
          <a:prstGeom prst="rect">
            <a:avLst/>
          </a:prstGeom>
          <a:solidFill>
            <a:schemeClr val="accent1">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GB" sz="2000" b="1">
                <a:solidFill>
                  <a:prstClr val="white"/>
                </a:solidFill>
              </a:rPr>
              <a:t>Key Components</a:t>
            </a:r>
          </a:p>
        </p:txBody>
      </p:sp>
      <p:sp>
        <p:nvSpPr>
          <p:cNvPr id="17" name="TextBox 16">
            <a:extLst>
              <a:ext uri="{FF2B5EF4-FFF2-40B4-BE49-F238E27FC236}">
                <a16:creationId xmlns:a16="http://schemas.microsoft.com/office/drawing/2014/main" id="{DF39E06A-0A66-273A-6728-FF2A103CFFDB}"/>
              </a:ext>
            </a:extLst>
          </p:cNvPr>
          <p:cNvSpPr txBox="1"/>
          <p:nvPr/>
        </p:nvSpPr>
        <p:spPr>
          <a:xfrm>
            <a:off x="8145813" y="2299532"/>
            <a:ext cx="3033892" cy="4031873"/>
          </a:xfrm>
          <a:prstGeom prst="rect">
            <a:avLst/>
          </a:prstGeom>
          <a:noFill/>
        </p:spPr>
        <p:txBody>
          <a:bodyPr wrap="square">
            <a:spAutoFit/>
          </a:bodyPr>
          <a:lstStyle/>
          <a:p>
            <a:pPr marL="257175" indent="-257175" defTabSz="685800">
              <a:spcAft>
                <a:spcPts val="600"/>
              </a:spcAft>
              <a:buFont typeface="Symbol" panose="05050102010706020507" pitchFamily="18" charset="2"/>
              <a:buChar char=""/>
            </a:pPr>
            <a:r>
              <a:rPr lang="en-GB" sz="1400">
                <a:solidFill>
                  <a:prstClr val="black"/>
                </a:solidFill>
                <a:ea typeface="Times New Roman" panose="02020603050405020304" pitchFamily="18" charset="0"/>
                <a:cs typeface="Sendnya"/>
              </a:rPr>
              <a:t>Cloud and Infrastructure Resilience</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Azure</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Network </a:t>
            </a:r>
            <a:endParaRPr lang="en-IN" sz="1400">
              <a:solidFill>
                <a:prstClr val="black"/>
              </a:solidFill>
              <a:ea typeface="Times New Roman" panose="02020603050405020304" pitchFamily="18" charset="0"/>
              <a:cs typeface="Sendnya"/>
            </a:endParaRPr>
          </a:p>
          <a:p>
            <a:pPr marL="257175" indent="-257175" defTabSz="685800">
              <a:spcAft>
                <a:spcPts val="600"/>
              </a:spcAft>
              <a:buFont typeface="Symbol" panose="05050102010706020507" pitchFamily="18" charset="2"/>
              <a:buChar char=""/>
            </a:pPr>
            <a:r>
              <a:rPr lang="en-GB" sz="1400">
                <a:solidFill>
                  <a:prstClr val="black"/>
                </a:solidFill>
                <a:ea typeface="Times New Roman" panose="02020603050405020304" pitchFamily="18" charset="0"/>
                <a:cs typeface="Sendnya"/>
              </a:rPr>
              <a:t>Application Resilience</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Error Logs</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API/Integrations</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Database</a:t>
            </a: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Heavy and large images</a:t>
            </a:r>
            <a:endParaRPr lang="en-IN" sz="1400">
              <a:solidFill>
                <a:prstClr val="black"/>
              </a:solidFill>
              <a:ea typeface="Times New Roman" panose="02020603050405020304" pitchFamily="18" charset="0"/>
              <a:cs typeface="Sendnya"/>
            </a:endParaRPr>
          </a:p>
          <a:p>
            <a:pPr marL="257175" indent="-257175" defTabSz="685800">
              <a:spcAft>
                <a:spcPts val="600"/>
              </a:spcAft>
              <a:buFont typeface="Symbol" panose="05050102010706020507" pitchFamily="18" charset="2"/>
              <a:buChar char=""/>
            </a:pPr>
            <a:r>
              <a:rPr lang="en-GB" sz="1400">
                <a:solidFill>
                  <a:prstClr val="black"/>
                </a:solidFill>
                <a:ea typeface="Times New Roman" panose="02020603050405020304" pitchFamily="18" charset="0"/>
                <a:cs typeface="Sendnya"/>
              </a:rPr>
              <a:t>Device Resilience</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Device Fault</a:t>
            </a:r>
            <a:endParaRPr lang="en-IN" sz="1400">
              <a:solidFill>
                <a:prstClr val="black"/>
              </a:solidFill>
              <a:ea typeface="Times New Roman" panose="02020603050405020304" pitchFamily="18" charset="0"/>
              <a:cs typeface="Sendnya"/>
            </a:endParaRPr>
          </a:p>
          <a:p>
            <a:pPr marL="257175" indent="-257175" defTabSz="685800">
              <a:spcAft>
                <a:spcPts val="600"/>
              </a:spcAft>
              <a:buFont typeface="Symbol" panose="05050102010706020507" pitchFamily="18" charset="2"/>
              <a:buChar char=""/>
            </a:pPr>
            <a:r>
              <a:rPr lang="en-GB" sz="1400">
                <a:solidFill>
                  <a:prstClr val="black"/>
                </a:solidFill>
                <a:ea typeface="Times New Roman" panose="02020603050405020304" pitchFamily="18" charset="0"/>
                <a:cs typeface="Sendnya"/>
              </a:rPr>
              <a:t>Business: Data Resilience</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GB" sz="1400">
                <a:solidFill>
                  <a:prstClr val="black"/>
                </a:solidFill>
                <a:ea typeface="Times New Roman" panose="02020603050405020304" pitchFamily="18" charset="0"/>
                <a:cs typeface="Sendnya"/>
              </a:rPr>
              <a:t>Data Corruption and Recovery</a:t>
            </a:r>
            <a:endParaRPr lang="en-IN" sz="1400">
              <a:solidFill>
                <a:prstClr val="black"/>
              </a:solidFill>
              <a:ea typeface="Times New Roman" panose="02020603050405020304" pitchFamily="18" charset="0"/>
              <a:cs typeface="Sendnya"/>
            </a:endParaRPr>
          </a:p>
          <a:p>
            <a:pPr marL="557213" lvl="1" indent="-214313" defTabSz="685800">
              <a:spcAft>
                <a:spcPts val="600"/>
              </a:spcAft>
              <a:buFont typeface="Courier New" panose="02070309020205020404" pitchFamily="49" charset="0"/>
              <a:buChar char="o"/>
            </a:pPr>
            <a:r>
              <a:rPr lang="en-IN" sz="1400">
                <a:solidFill>
                  <a:prstClr val="black"/>
                </a:solidFill>
                <a:ea typeface="Calibri" panose="020F0502020204030204" pitchFamily="34" charset="0"/>
                <a:cs typeface="Times New Roman" panose="02020603050405020304" pitchFamily="18" charset="0"/>
              </a:rPr>
              <a:t>RTO and RPO</a:t>
            </a:r>
            <a:endParaRPr lang="en-GB" sz="1400">
              <a:solidFill>
                <a:prstClr val="black"/>
              </a:solidFill>
            </a:endParaRPr>
          </a:p>
        </p:txBody>
      </p:sp>
    </p:spTree>
    <p:extLst>
      <p:ext uri="{BB962C8B-B14F-4D97-AF65-F5344CB8AC3E}">
        <p14:creationId xmlns:p14="http://schemas.microsoft.com/office/powerpoint/2010/main" val="1293223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ETL and data migration testing approach</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47</a:t>
            </a:fld>
            <a:endParaRPr lang="en-IN"/>
          </a:p>
        </p:txBody>
      </p:sp>
      <p:sp>
        <p:nvSpPr>
          <p:cNvPr id="6" name="Rectangle 5">
            <a:extLst>
              <a:ext uri="{FF2B5EF4-FFF2-40B4-BE49-F238E27FC236}">
                <a16:creationId xmlns:a16="http://schemas.microsoft.com/office/drawing/2014/main" id="{212E28A1-305B-DA57-C563-11C4ABBB6DE7}"/>
              </a:ext>
            </a:extLst>
          </p:cNvPr>
          <p:cNvSpPr/>
          <p:nvPr/>
        </p:nvSpPr>
        <p:spPr>
          <a:xfrm>
            <a:off x="368464" y="873900"/>
            <a:ext cx="10712929" cy="326675"/>
          </a:xfrm>
          <a:prstGeom prst="rect">
            <a:avLst/>
          </a:prstGeom>
          <a:noFill/>
          <a:ln w="9525" cap="flat" cmpd="sng" algn="ctr">
            <a:noFill/>
            <a:prstDash val="solid"/>
          </a:ln>
          <a:effectLst/>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u="none" strike="noStrike" kern="0" cap="none" spc="0" normalizeH="0" baseline="0" noProof="0">
                <a:ln>
                  <a:noFill/>
                </a:ln>
                <a:solidFill>
                  <a:srgbClr val="082340"/>
                </a:solidFill>
                <a:effectLst/>
                <a:uLnTx/>
                <a:uFillTx/>
                <a:ea typeface="+mn-ea"/>
                <a:cs typeface="+mn-cs"/>
              </a:rPr>
              <a:t>Validations  performed during data migration.</a:t>
            </a:r>
            <a:endParaRPr kumimoji="0" lang="en-AU" u="none" strike="noStrike" kern="0" cap="none" spc="0" normalizeH="0" baseline="0" noProof="0">
              <a:ln>
                <a:noFill/>
              </a:ln>
              <a:solidFill>
                <a:srgbClr val="082340"/>
              </a:solidFill>
              <a:effectLst/>
              <a:uLnTx/>
              <a:uFillTx/>
              <a:ea typeface="+mn-ea"/>
              <a:cs typeface="+mn-cs"/>
            </a:endParaRPr>
          </a:p>
        </p:txBody>
      </p:sp>
      <p:sp>
        <p:nvSpPr>
          <p:cNvPr id="7" name="Down Arrow 64">
            <a:extLst>
              <a:ext uri="{FF2B5EF4-FFF2-40B4-BE49-F238E27FC236}">
                <a16:creationId xmlns:a16="http://schemas.microsoft.com/office/drawing/2014/main" id="{A1111BF7-10BC-D5F0-B7BA-BED7A594665C}"/>
              </a:ext>
            </a:extLst>
          </p:cNvPr>
          <p:cNvSpPr/>
          <p:nvPr/>
        </p:nvSpPr>
        <p:spPr>
          <a:xfrm>
            <a:off x="7922275" y="3529830"/>
            <a:ext cx="421892" cy="186246"/>
          </a:xfrm>
          <a:prstGeom prst="downArrow">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8206" tIns="39103" rIns="78206" bIns="39103"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8" name="Down Arrow 65">
            <a:extLst>
              <a:ext uri="{FF2B5EF4-FFF2-40B4-BE49-F238E27FC236}">
                <a16:creationId xmlns:a16="http://schemas.microsoft.com/office/drawing/2014/main" id="{51506112-1B0F-0AD1-AD3C-6D4DAF0C255D}"/>
              </a:ext>
            </a:extLst>
          </p:cNvPr>
          <p:cNvSpPr/>
          <p:nvPr/>
        </p:nvSpPr>
        <p:spPr>
          <a:xfrm>
            <a:off x="5542667" y="3529830"/>
            <a:ext cx="423561" cy="186246"/>
          </a:xfrm>
          <a:prstGeom prst="downArrow">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8206" tIns="39103" rIns="78206" bIns="39103"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9" name="Down Arrow 66">
            <a:extLst>
              <a:ext uri="{FF2B5EF4-FFF2-40B4-BE49-F238E27FC236}">
                <a16:creationId xmlns:a16="http://schemas.microsoft.com/office/drawing/2014/main" id="{90727544-4B08-2618-E763-AAB1AE801F79}"/>
              </a:ext>
            </a:extLst>
          </p:cNvPr>
          <p:cNvSpPr/>
          <p:nvPr/>
        </p:nvSpPr>
        <p:spPr>
          <a:xfrm>
            <a:off x="3433201" y="3529830"/>
            <a:ext cx="421892" cy="186246"/>
          </a:xfrm>
          <a:prstGeom prst="downArrow">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8206" tIns="39103" rIns="78206" bIns="39103"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10" name="Rounded Rectangle 68">
            <a:extLst>
              <a:ext uri="{FF2B5EF4-FFF2-40B4-BE49-F238E27FC236}">
                <a16:creationId xmlns:a16="http://schemas.microsoft.com/office/drawing/2014/main" id="{059EBA33-96C8-9BB1-CC94-A7C7A336F0B9}"/>
              </a:ext>
            </a:extLst>
          </p:cNvPr>
          <p:cNvSpPr/>
          <p:nvPr/>
        </p:nvSpPr>
        <p:spPr>
          <a:xfrm>
            <a:off x="2397646" y="1365937"/>
            <a:ext cx="6257393" cy="2148925"/>
          </a:xfrm>
          <a:prstGeom prst="roundRect">
            <a:avLst>
              <a:gd name="adj" fmla="val 9962"/>
            </a:avLst>
          </a:prstGeom>
          <a:solidFill>
            <a:srgbClr val="E6EDF6">
              <a:alpha val="90000"/>
            </a:srgbClr>
          </a:solidFill>
          <a:ln w="3175">
            <a:solidFill>
              <a:schemeClr val="accent3">
                <a:alpha val="9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9474" tIns="42489" rIns="49474" bIns="42489" numCol="1" spcCol="1270" anchor="ctr" anchorCtr="0">
            <a:noAutofit/>
          </a:bodyPr>
          <a:lstStyle/>
          <a:p>
            <a:pPr marL="0" marR="0" lvl="0" indent="0" algn="ctr" defTabSz="488938"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4F4F4F"/>
              </a:solidFill>
              <a:effectLst/>
              <a:uLnTx/>
              <a:uFillTx/>
              <a:latin typeface="Anek Devanagari"/>
              <a:ea typeface="+mn-ea"/>
              <a:cs typeface="+mn-cs"/>
            </a:endParaRPr>
          </a:p>
        </p:txBody>
      </p:sp>
      <p:sp>
        <p:nvSpPr>
          <p:cNvPr id="11" name="Rounded Rectangle 69">
            <a:extLst>
              <a:ext uri="{FF2B5EF4-FFF2-40B4-BE49-F238E27FC236}">
                <a16:creationId xmlns:a16="http://schemas.microsoft.com/office/drawing/2014/main" id="{05EADE3A-3761-CBC4-C88A-9248140C8EEC}"/>
              </a:ext>
            </a:extLst>
          </p:cNvPr>
          <p:cNvSpPr/>
          <p:nvPr/>
        </p:nvSpPr>
        <p:spPr bwMode="auto">
          <a:xfrm>
            <a:off x="671719" y="1365937"/>
            <a:ext cx="1495802" cy="2148925"/>
          </a:xfrm>
          <a:prstGeom prst="roundRect">
            <a:avLst>
              <a:gd name="adj" fmla="val 10551"/>
            </a:avLst>
          </a:prstGeom>
          <a:solidFill>
            <a:srgbClr val="E6EDF6">
              <a:alpha val="90000"/>
            </a:srgbClr>
          </a:solidFill>
          <a:ln w="3175">
            <a:solidFill>
              <a:schemeClr val="accent3">
                <a:alpha val="9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9474" tIns="42489" rIns="49474" bIns="42489" numCol="1" spcCol="1270" anchor="ctr" anchorCtr="0">
            <a:noAutofit/>
          </a:bodyPr>
          <a:lstStyle/>
          <a:p>
            <a:pPr marL="0" marR="0" lvl="0" indent="0" algn="ctr" defTabSz="488938"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4F4F4F"/>
              </a:solidFill>
              <a:effectLst/>
              <a:uLnTx/>
              <a:uFillTx/>
              <a:latin typeface="Anek Devanagari"/>
              <a:ea typeface="+mn-ea"/>
              <a:cs typeface="+mn-cs"/>
            </a:endParaRPr>
          </a:p>
        </p:txBody>
      </p:sp>
      <p:sp>
        <p:nvSpPr>
          <p:cNvPr id="12" name="Rounded Rectangle 70">
            <a:extLst>
              <a:ext uri="{FF2B5EF4-FFF2-40B4-BE49-F238E27FC236}">
                <a16:creationId xmlns:a16="http://schemas.microsoft.com/office/drawing/2014/main" id="{6BB3DBD9-D712-01B6-E075-191043BD2DFF}"/>
              </a:ext>
            </a:extLst>
          </p:cNvPr>
          <p:cNvSpPr/>
          <p:nvPr/>
        </p:nvSpPr>
        <p:spPr bwMode="auto">
          <a:xfrm>
            <a:off x="748428" y="1478055"/>
            <a:ext cx="1342387" cy="37455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nek Devanagari"/>
                <a:ea typeface="+mn-ea"/>
                <a:cs typeface="+mn-cs"/>
              </a:rPr>
              <a:t>Data Sources</a:t>
            </a:r>
          </a:p>
        </p:txBody>
      </p:sp>
      <p:pic>
        <p:nvPicPr>
          <p:cNvPr id="13" name="Picture 2">
            <a:extLst>
              <a:ext uri="{FF2B5EF4-FFF2-40B4-BE49-F238E27FC236}">
                <a16:creationId xmlns:a16="http://schemas.microsoft.com/office/drawing/2014/main" id="{30D98616-076F-2F3E-AB73-8C3C59954777}"/>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6419" y="1936852"/>
            <a:ext cx="525526" cy="541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Can 72">
            <a:extLst>
              <a:ext uri="{FF2B5EF4-FFF2-40B4-BE49-F238E27FC236}">
                <a16:creationId xmlns:a16="http://schemas.microsoft.com/office/drawing/2014/main" id="{3312FDB1-A72F-9E66-DEF1-861848F4C70E}"/>
              </a:ext>
            </a:extLst>
          </p:cNvPr>
          <p:cNvSpPr/>
          <p:nvPr/>
        </p:nvSpPr>
        <p:spPr bwMode="auto">
          <a:xfrm>
            <a:off x="1375232" y="2299719"/>
            <a:ext cx="166703" cy="200571"/>
          </a:xfrm>
          <a:prstGeom prst="can">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15" name="TextBox 11">
            <a:extLst>
              <a:ext uri="{FF2B5EF4-FFF2-40B4-BE49-F238E27FC236}">
                <a16:creationId xmlns:a16="http://schemas.microsoft.com/office/drawing/2014/main" id="{C4307763-6269-9318-966E-229D456C41EA}"/>
              </a:ext>
            </a:extLst>
          </p:cNvPr>
          <p:cNvSpPr txBox="1">
            <a:spLocks noChangeArrowheads="1"/>
          </p:cNvSpPr>
          <p:nvPr/>
        </p:nvSpPr>
        <p:spPr bwMode="auto">
          <a:xfrm>
            <a:off x="678396" y="2463058"/>
            <a:ext cx="1382183" cy="25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marL="0" marR="0" lvl="0" indent="0" algn="ctr" defTabSz="609478" rtl="0" eaLnBrk="1" fontAlgn="auto" latinLnBrk="0" hangingPunct="1">
              <a:lnSpc>
                <a:spcPct val="100000"/>
              </a:lnSpc>
              <a:spcBef>
                <a:spcPts val="0"/>
              </a:spcBef>
              <a:spcAft>
                <a:spcPts val="0"/>
              </a:spcAft>
              <a:buClrTx/>
              <a:buSzTx/>
              <a:buFontTx/>
              <a:buNone/>
              <a:tabLst/>
              <a:defRPr/>
            </a:pPr>
            <a:r>
              <a:rPr kumimoji="0" lang="en-US" altLang="en-US" sz="1112" b="0" i="0" u="none" strike="noStrike" kern="1200" cap="none" spc="0" normalizeH="0" baseline="0" noProof="0">
                <a:ln>
                  <a:noFill/>
                </a:ln>
                <a:solidFill>
                  <a:srgbClr val="4F4F4F"/>
                </a:solidFill>
                <a:effectLst/>
                <a:uLnTx/>
                <a:uFillTx/>
                <a:latin typeface="Anek Devanagari"/>
                <a:ea typeface="+mn-ea"/>
                <a:cs typeface="+mn-cs"/>
              </a:rPr>
              <a:t>Data from various sources</a:t>
            </a:r>
          </a:p>
        </p:txBody>
      </p:sp>
      <p:sp>
        <p:nvSpPr>
          <p:cNvPr id="16" name="TextBox 12">
            <a:extLst>
              <a:ext uri="{FF2B5EF4-FFF2-40B4-BE49-F238E27FC236}">
                <a16:creationId xmlns:a16="http://schemas.microsoft.com/office/drawing/2014/main" id="{A225A5A8-36CC-6EDF-20BE-D0FB3C7023A5}"/>
              </a:ext>
            </a:extLst>
          </p:cNvPr>
          <p:cNvSpPr txBox="1">
            <a:spLocks noChangeArrowheads="1"/>
          </p:cNvSpPr>
          <p:nvPr/>
        </p:nvSpPr>
        <p:spPr bwMode="auto">
          <a:xfrm>
            <a:off x="865573" y="3242293"/>
            <a:ext cx="1084090" cy="254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marL="0" marR="0" lvl="0" indent="0" algn="l" defTabSz="609478" rtl="0" eaLnBrk="1" fontAlgn="auto" latinLnBrk="0" hangingPunct="1">
              <a:lnSpc>
                <a:spcPct val="100000"/>
              </a:lnSpc>
              <a:spcBef>
                <a:spcPts val="0"/>
              </a:spcBef>
              <a:spcAft>
                <a:spcPts val="0"/>
              </a:spcAft>
              <a:buClrTx/>
              <a:buSzTx/>
              <a:buFontTx/>
              <a:buNone/>
              <a:tabLst/>
              <a:defRPr/>
            </a:pPr>
            <a:r>
              <a:rPr kumimoji="0" lang="en-US" altLang="en-US" sz="1112" b="0" i="0" u="none" strike="noStrike" kern="1200" cap="none" spc="0" normalizeH="0" baseline="0" noProof="0">
                <a:ln>
                  <a:noFill/>
                </a:ln>
                <a:solidFill>
                  <a:srgbClr val="4F4F4F"/>
                </a:solidFill>
                <a:effectLst/>
                <a:uLnTx/>
                <a:uFillTx/>
                <a:latin typeface="Anek Devanagari"/>
                <a:ea typeface="+mn-ea"/>
                <a:cs typeface="+mn-cs"/>
              </a:rPr>
              <a:t>Historical data</a:t>
            </a:r>
          </a:p>
        </p:txBody>
      </p:sp>
      <p:sp>
        <p:nvSpPr>
          <p:cNvPr id="17" name="Rounded Rectangle 78">
            <a:extLst>
              <a:ext uri="{FF2B5EF4-FFF2-40B4-BE49-F238E27FC236}">
                <a16:creationId xmlns:a16="http://schemas.microsoft.com/office/drawing/2014/main" id="{318F7BCC-DB5B-A3A1-2E09-8E4179000AFB}"/>
              </a:ext>
            </a:extLst>
          </p:cNvPr>
          <p:cNvSpPr/>
          <p:nvPr/>
        </p:nvSpPr>
        <p:spPr bwMode="auto">
          <a:xfrm>
            <a:off x="3356507" y="1996305"/>
            <a:ext cx="1258300" cy="14040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18" name="Rounded Rectangle 79">
            <a:extLst>
              <a:ext uri="{FF2B5EF4-FFF2-40B4-BE49-F238E27FC236}">
                <a16:creationId xmlns:a16="http://schemas.microsoft.com/office/drawing/2014/main" id="{38163077-C811-F81D-C1A1-31BD696604B6}"/>
              </a:ext>
            </a:extLst>
          </p:cNvPr>
          <p:cNvSpPr/>
          <p:nvPr/>
        </p:nvSpPr>
        <p:spPr bwMode="auto">
          <a:xfrm>
            <a:off x="3420023" y="1479143"/>
            <a:ext cx="1179207" cy="36438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prstClr val="white"/>
                </a:solidFill>
                <a:effectLst/>
                <a:uLnTx/>
                <a:uFillTx/>
                <a:latin typeface="Anek Devanagari"/>
                <a:ea typeface="+mn-ea"/>
                <a:cs typeface="+mn-cs"/>
              </a:rPr>
              <a:t>Landing Layer</a:t>
            </a:r>
          </a:p>
        </p:txBody>
      </p:sp>
      <p:sp>
        <p:nvSpPr>
          <p:cNvPr id="19" name="Rounded Rectangle 80">
            <a:extLst>
              <a:ext uri="{FF2B5EF4-FFF2-40B4-BE49-F238E27FC236}">
                <a16:creationId xmlns:a16="http://schemas.microsoft.com/office/drawing/2014/main" id="{2487FC9E-ACC6-1BDF-EEA6-7952248A48A4}"/>
              </a:ext>
            </a:extLst>
          </p:cNvPr>
          <p:cNvSpPr/>
          <p:nvPr/>
        </p:nvSpPr>
        <p:spPr bwMode="auto">
          <a:xfrm>
            <a:off x="5228262" y="1996305"/>
            <a:ext cx="1258300" cy="14040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20" name="Rounded Rectangle 81">
            <a:extLst>
              <a:ext uri="{FF2B5EF4-FFF2-40B4-BE49-F238E27FC236}">
                <a16:creationId xmlns:a16="http://schemas.microsoft.com/office/drawing/2014/main" id="{C2F254CB-C2B5-BD18-346E-57FEADFEADE1}"/>
              </a:ext>
            </a:extLst>
          </p:cNvPr>
          <p:cNvSpPr/>
          <p:nvPr/>
        </p:nvSpPr>
        <p:spPr bwMode="auto">
          <a:xfrm>
            <a:off x="5218045" y="1479143"/>
            <a:ext cx="1179207" cy="36438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prstClr val="white"/>
                </a:solidFill>
                <a:effectLst/>
                <a:uLnTx/>
                <a:uFillTx/>
                <a:latin typeface="Anek Devanagari"/>
                <a:ea typeface="+mn-ea"/>
                <a:cs typeface="+mn-cs"/>
              </a:rPr>
              <a:t>Staging Layer</a:t>
            </a:r>
          </a:p>
        </p:txBody>
      </p:sp>
      <p:sp>
        <p:nvSpPr>
          <p:cNvPr id="21" name="Down Arrow 87">
            <a:extLst>
              <a:ext uri="{FF2B5EF4-FFF2-40B4-BE49-F238E27FC236}">
                <a16:creationId xmlns:a16="http://schemas.microsoft.com/office/drawing/2014/main" id="{08CDFADC-942C-B76F-16CD-B70594E7EA6D}"/>
              </a:ext>
            </a:extLst>
          </p:cNvPr>
          <p:cNvSpPr/>
          <p:nvPr/>
        </p:nvSpPr>
        <p:spPr>
          <a:xfrm>
            <a:off x="10031741" y="3529830"/>
            <a:ext cx="421892" cy="186246"/>
          </a:xfrm>
          <a:prstGeom prst="downArrow">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8206" tIns="39103" rIns="78206" bIns="39103"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22" name="Freeform 88">
            <a:extLst>
              <a:ext uri="{FF2B5EF4-FFF2-40B4-BE49-F238E27FC236}">
                <a16:creationId xmlns:a16="http://schemas.microsoft.com/office/drawing/2014/main" id="{11AD4BC6-BC4F-37E2-F046-175ADECE2931}"/>
              </a:ext>
            </a:extLst>
          </p:cNvPr>
          <p:cNvSpPr/>
          <p:nvPr/>
        </p:nvSpPr>
        <p:spPr bwMode="auto">
          <a:xfrm>
            <a:off x="1560531" y="2186912"/>
            <a:ext cx="703711" cy="861715"/>
          </a:xfrm>
          <a:custGeom>
            <a:avLst/>
            <a:gdLst>
              <a:gd name="connsiteX0" fmla="*/ 97971 w 669471"/>
              <a:gd name="connsiteY0" fmla="*/ 0 h 1387928"/>
              <a:gd name="connsiteX1" fmla="*/ 669471 w 669471"/>
              <a:gd name="connsiteY1" fmla="*/ 0 h 1387928"/>
              <a:gd name="connsiteX2" fmla="*/ 669471 w 669471"/>
              <a:gd name="connsiteY2" fmla="*/ 1387928 h 1387928"/>
              <a:gd name="connsiteX3" fmla="*/ 0 w 669471"/>
              <a:gd name="connsiteY3" fmla="*/ 1387928 h 1387928"/>
              <a:gd name="connsiteX4" fmla="*/ 0 w 669471"/>
              <a:gd name="connsiteY4" fmla="*/ 1387928 h 1387928"/>
              <a:gd name="connsiteX5" fmla="*/ 0 w 669471"/>
              <a:gd name="connsiteY5" fmla="*/ 1387928 h 138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9471" h="1387928">
                <a:moveTo>
                  <a:pt x="97971" y="0"/>
                </a:moveTo>
                <a:lnTo>
                  <a:pt x="669471" y="0"/>
                </a:lnTo>
                <a:lnTo>
                  <a:pt x="669471" y="1387928"/>
                </a:lnTo>
                <a:lnTo>
                  <a:pt x="0" y="1387928"/>
                </a:lnTo>
                <a:lnTo>
                  <a:pt x="0" y="1387928"/>
                </a:lnTo>
                <a:lnTo>
                  <a:pt x="0" y="1387928"/>
                </a:lnTo>
              </a:path>
            </a:pathLst>
          </a:custGeom>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srgbClr val="4F4F4F"/>
              </a:solidFill>
              <a:effectLst/>
              <a:uLnTx/>
              <a:uFillTx/>
              <a:latin typeface="Anek Devanagari"/>
              <a:ea typeface="+mn-ea"/>
              <a:cs typeface="+mn-cs"/>
            </a:endParaRPr>
          </a:p>
        </p:txBody>
      </p:sp>
      <p:sp>
        <p:nvSpPr>
          <p:cNvPr id="23" name="Rounded Rectangle 89">
            <a:extLst>
              <a:ext uri="{FF2B5EF4-FFF2-40B4-BE49-F238E27FC236}">
                <a16:creationId xmlns:a16="http://schemas.microsoft.com/office/drawing/2014/main" id="{54B45293-717D-FF39-5EF4-37ABE3A79209}"/>
              </a:ext>
            </a:extLst>
          </p:cNvPr>
          <p:cNvSpPr/>
          <p:nvPr/>
        </p:nvSpPr>
        <p:spPr bwMode="auto">
          <a:xfrm>
            <a:off x="9179840" y="1365937"/>
            <a:ext cx="1734040" cy="2148925"/>
          </a:xfrm>
          <a:prstGeom prst="roundRect">
            <a:avLst>
              <a:gd name="adj" fmla="val 10551"/>
            </a:avLst>
          </a:prstGeom>
          <a:solidFill>
            <a:srgbClr val="E6EDF6">
              <a:alpha val="90000"/>
            </a:srgbClr>
          </a:solidFill>
          <a:ln w="3175">
            <a:solidFill>
              <a:schemeClr val="accent3">
                <a:alpha val="90000"/>
              </a:schemeClr>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49474" tIns="42489" rIns="49474" bIns="42489" numCol="1" spcCol="1270" anchor="ctr" anchorCtr="0">
            <a:noAutofit/>
          </a:bodyPr>
          <a:lstStyle/>
          <a:p>
            <a:pPr marL="0" marR="0" lvl="0" indent="0" algn="ctr" defTabSz="488938"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4F4F4F"/>
              </a:solidFill>
              <a:effectLst/>
              <a:uLnTx/>
              <a:uFillTx/>
              <a:latin typeface="Anek Devanagari"/>
              <a:ea typeface="+mn-ea"/>
              <a:cs typeface="+mn-cs"/>
            </a:endParaRPr>
          </a:p>
        </p:txBody>
      </p:sp>
      <p:sp>
        <p:nvSpPr>
          <p:cNvPr id="24" name="Rounded Rectangle 90">
            <a:extLst>
              <a:ext uri="{FF2B5EF4-FFF2-40B4-BE49-F238E27FC236}">
                <a16:creationId xmlns:a16="http://schemas.microsoft.com/office/drawing/2014/main" id="{33FAED5A-3EBA-ACF6-B7D5-B1A4AAAA4852}"/>
              </a:ext>
            </a:extLst>
          </p:cNvPr>
          <p:cNvSpPr/>
          <p:nvPr/>
        </p:nvSpPr>
        <p:spPr bwMode="auto">
          <a:xfrm>
            <a:off x="9225933" y="1478844"/>
            <a:ext cx="1611239" cy="367174"/>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prstClr val="white"/>
                </a:solidFill>
                <a:effectLst/>
                <a:uLnTx/>
                <a:uFillTx/>
                <a:latin typeface="Anek Devanagari"/>
                <a:ea typeface="+mn-ea"/>
                <a:cs typeface="+mn-cs"/>
              </a:rPr>
              <a:t>Dissemination</a:t>
            </a:r>
          </a:p>
        </p:txBody>
      </p:sp>
      <p:cxnSp>
        <p:nvCxnSpPr>
          <p:cNvPr id="25" name="Straight Connector 24">
            <a:extLst>
              <a:ext uri="{FF2B5EF4-FFF2-40B4-BE49-F238E27FC236}">
                <a16:creationId xmlns:a16="http://schemas.microsoft.com/office/drawing/2014/main" id="{004B7D00-D00E-87E3-E99A-9AC13DA31F7D}"/>
              </a:ext>
            </a:extLst>
          </p:cNvPr>
          <p:cNvCxnSpPr>
            <a:cxnSpLocks/>
            <a:endCxn id="17" idx="1"/>
          </p:cNvCxnSpPr>
          <p:nvPr/>
        </p:nvCxnSpPr>
        <p:spPr bwMode="auto">
          <a:xfrm>
            <a:off x="2253546" y="2698309"/>
            <a:ext cx="1102961" cy="0"/>
          </a:xfrm>
          <a:prstGeom prst="line">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6" name="Rounded Rectangle 97">
            <a:extLst>
              <a:ext uri="{FF2B5EF4-FFF2-40B4-BE49-F238E27FC236}">
                <a16:creationId xmlns:a16="http://schemas.microsoft.com/office/drawing/2014/main" id="{C823C409-B5DB-D5F6-B544-A6B68285ADFE}"/>
              </a:ext>
            </a:extLst>
          </p:cNvPr>
          <p:cNvSpPr/>
          <p:nvPr/>
        </p:nvSpPr>
        <p:spPr bwMode="auto">
          <a:xfrm>
            <a:off x="2532036" y="2800269"/>
            <a:ext cx="729041" cy="315186"/>
          </a:xfrm>
          <a:prstGeom prst="roundRect">
            <a:avLst/>
          </a:prstGeom>
          <a:solidFill>
            <a:schemeClr val="accent6">
              <a:lumMod val="20000"/>
              <a:lumOff val="8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4F4F4F"/>
                </a:solidFill>
                <a:effectLst/>
                <a:uLnTx/>
                <a:uFillTx/>
                <a:latin typeface="Anek Devanagari"/>
                <a:ea typeface="+mn-ea"/>
                <a:cs typeface="+mn-cs"/>
              </a:rPr>
              <a:t>Data Ingestion</a:t>
            </a:r>
          </a:p>
        </p:txBody>
      </p:sp>
      <p:cxnSp>
        <p:nvCxnSpPr>
          <p:cNvPr id="27" name="Straight Connector 26">
            <a:extLst>
              <a:ext uri="{FF2B5EF4-FFF2-40B4-BE49-F238E27FC236}">
                <a16:creationId xmlns:a16="http://schemas.microsoft.com/office/drawing/2014/main" id="{619D377D-67B0-F004-F653-B252DFA4EBC3}"/>
              </a:ext>
            </a:extLst>
          </p:cNvPr>
          <p:cNvCxnSpPr>
            <a:cxnSpLocks/>
            <a:stCxn id="10" idx="3"/>
            <a:endCxn id="23" idx="1"/>
          </p:cNvCxnSpPr>
          <p:nvPr/>
        </p:nvCxnSpPr>
        <p:spPr bwMode="auto">
          <a:xfrm>
            <a:off x="8655039" y="2440400"/>
            <a:ext cx="524801" cy="0"/>
          </a:xfrm>
          <a:prstGeom prst="line">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8" name="TextBox 38">
            <a:extLst>
              <a:ext uri="{FF2B5EF4-FFF2-40B4-BE49-F238E27FC236}">
                <a16:creationId xmlns:a16="http://schemas.microsoft.com/office/drawing/2014/main" id="{31898EEC-D846-86E8-FE93-74ED1D4CEB2C}"/>
              </a:ext>
            </a:extLst>
          </p:cNvPr>
          <p:cNvSpPr txBox="1">
            <a:spLocks noChangeArrowheads="1"/>
          </p:cNvSpPr>
          <p:nvPr/>
        </p:nvSpPr>
        <p:spPr bwMode="auto">
          <a:xfrm>
            <a:off x="2436587" y="3199920"/>
            <a:ext cx="916002" cy="318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marL="0" marR="0" lvl="0" indent="0" algn="l" defTabSz="609478" rtl="0" eaLnBrk="1" fontAlgn="auto" latinLnBrk="0" hangingPunct="1">
              <a:lnSpc>
                <a:spcPct val="100000"/>
              </a:lnSpc>
              <a:spcBef>
                <a:spcPts val="0"/>
              </a:spcBef>
              <a:spcAft>
                <a:spcPts val="0"/>
              </a:spcAft>
              <a:buClrTx/>
              <a:buSzTx/>
              <a:buFontTx/>
              <a:buNone/>
              <a:tabLst/>
              <a:defRPr/>
            </a:pPr>
            <a:r>
              <a:rPr kumimoji="0" lang="en-US" altLang="en-US" sz="1540" b="0" i="0" u="none" strike="noStrike" kern="1200" cap="none" spc="0" normalizeH="0" baseline="0" noProof="0">
                <a:ln>
                  <a:noFill/>
                </a:ln>
                <a:solidFill>
                  <a:srgbClr val="4F4F4F"/>
                </a:solidFill>
                <a:effectLst/>
                <a:uLnTx/>
                <a:uFillTx/>
                <a:latin typeface="Anek Devanagari"/>
                <a:ea typeface="+mn-ea"/>
                <a:cs typeface="+mn-cs"/>
              </a:rPr>
              <a:t>EI Layer</a:t>
            </a:r>
          </a:p>
        </p:txBody>
      </p:sp>
      <p:sp>
        <p:nvSpPr>
          <p:cNvPr id="29" name="Rounded Rectangle 103">
            <a:extLst>
              <a:ext uri="{FF2B5EF4-FFF2-40B4-BE49-F238E27FC236}">
                <a16:creationId xmlns:a16="http://schemas.microsoft.com/office/drawing/2014/main" id="{ED55CD7A-C0D5-8867-9ECF-B7456D4C46B5}"/>
              </a:ext>
            </a:extLst>
          </p:cNvPr>
          <p:cNvSpPr/>
          <p:nvPr/>
        </p:nvSpPr>
        <p:spPr bwMode="auto">
          <a:xfrm>
            <a:off x="7150678" y="1996305"/>
            <a:ext cx="1258300" cy="140400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endParaRPr kumimoji="0" lang="en-US" sz="1540" b="0" i="0" u="none" strike="noStrike" kern="1200" cap="none" spc="0" normalizeH="0" baseline="0" noProof="0">
              <a:ln>
                <a:noFill/>
              </a:ln>
              <a:solidFill>
                <a:prstClr val="white"/>
              </a:solidFill>
              <a:effectLst/>
              <a:uLnTx/>
              <a:uFillTx/>
              <a:latin typeface="Anek Devanagari"/>
              <a:ea typeface="+mn-ea"/>
              <a:cs typeface="+mn-cs"/>
            </a:endParaRPr>
          </a:p>
        </p:txBody>
      </p:sp>
      <p:sp>
        <p:nvSpPr>
          <p:cNvPr id="30" name="Rounded Rectangle 105">
            <a:extLst>
              <a:ext uri="{FF2B5EF4-FFF2-40B4-BE49-F238E27FC236}">
                <a16:creationId xmlns:a16="http://schemas.microsoft.com/office/drawing/2014/main" id="{B9CAD4BC-0805-A66C-7434-FD38785CCE61}"/>
              </a:ext>
            </a:extLst>
          </p:cNvPr>
          <p:cNvSpPr/>
          <p:nvPr/>
        </p:nvSpPr>
        <p:spPr bwMode="auto">
          <a:xfrm>
            <a:off x="7168114" y="1479143"/>
            <a:ext cx="1179207" cy="36438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198" b="1" i="0" u="none" strike="noStrike" kern="1200" cap="none" spc="0" normalizeH="0" baseline="0" noProof="0">
                <a:ln>
                  <a:noFill/>
                </a:ln>
                <a:solidFill>
                  <a:prstClr val="white"/>
                </a:solidFill>
                <a:effectLst/>
                <a:uLnTx/>
                <a:uFillTx/>
                <a:latin typeface="Anek Devanagari"/>
                <a:ea typeface="+mn-ea"/>
                <a:cs typeface="+mn-cs"/>
              </a:rPr>
              <a:t>Curated Layer</a:t>
            </a:r>
            <a:endParaRPr kumimoji="0" lang="en-US" sz="1198" b="1" i="0" u="none" strike="sngStrike" kern="1200" cap="none" spc="0" normalizeH="0" baseline="0" noProof="0">
              <a:ln>
                <a:noFill/>
              </a:ln>
              <a:solidFill>
                <a:srgbClr val="FF0000"/>
              </a:solidFill>
              <a:effectLst/>
              <a:uLnTx/>
              <a:uFillTx/>
              <a:latin typeface="Anek Devanagari"/>
              <a:ea typeface="+mn-ea"/>
              <a:cs typeface="+mn-cs"/>
            </a:endParaRPr>
          </a:p>
        </p:txBody>
      </p:sp>
      <p:sp>
        <p:nvSpPr>
          <p:cNvPr id="31" name="Rounded Rectangle 108">
            <a:extLst>
              <a:ext uri="{FF2B5EF4-FFF2-40B4-BE49-F238E27FC236}">
                <a16:creationId xmlns:a16="http://schemas.microsoft.com/office/drawing/2014/main" id="{A797BB9B-2051-0880-3EFB-CE6DA9049F99}"/>
              </a:ext>
            </a:extLst>
          </p:cNvPr>
          <p:cNvSpPr/>
          <p:nvPr/>
        </p:nvSpPr>
        <p:spPr bwMode="auto">
          <a:xfrm>
            <a:off x="6561399" y="2800268"/>
            <a:ext cx="497944" cy="315186"/>
          </a:xfrm>
          <a:prstGeom prst="roundRect">
            <a:avLst/>
          </a:prstGeom>
          <a:solidFill>
            <a:schemeClr val="accent6">
              <a:lumMod val="20000"/>
              <a:lumOff val="8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F4F4F"/>
                </a:solidFill>
                <a:effectLst/>
                <a:uLnTx/>
                <a:uFillTx/>
                <a:latin typeface="Anek Devanagari"/>
                <a:ea typeface="+mn-ea"/>
                <a:cs typeface="+mn-cs"/>
              </a:rPr>
              <a:t>ETL</a:t>
            </a:r>
          </a:p>
        </p:txBody>
      </p:sp>
      <p:cxnSp>
        <p:nvCxnSpPr>
          <p:cNvPr id="32" name="Straight Connector 31">
            <a:extLst>
              <a:ext uri="{FF2B5EF4-FFF2-40B4-BE49-F238E27FC236}">
                <a16:creationId xmlns:a16="http://schemas.microsoft.com/office/drawing/2014/main" id="{5AD7B7B0-B715-A1F1-2222-11602C472679}"/>
              </a:ext>
            </a:extLst>
          </p:cNvPr>
          <p:cNvCxnSpPr>
            <a:cxnSpLocks/>
            <a:stCxn id="19" idx="3"/>
            <a:endCxn id="29" idx="1"/>
          </p:cNvCxnSpPr>
          <p:nvPr/>
        </p:nvCxnSpPr>
        <p:spPr bwMode="auto">
          <a:xfrm>
            <a:off x="6486563" y="2698309"/>
            <a:ext cx="664115" cy="0"/>
          </a:xfrm>
          <a:prstGeom prst="line">
            <a:avLst/>
          </a:prstGeom>
          <a:ln>
            <a:tailEnd type="triangl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0C8ACF85-0F32-D963-6C0F-D2E2926B8F90}"/>
              </a:ext>
            </a:extLst>
          </p:cNvPr>
          <p:cNvGrpSpPr/>
          <p:nvPr/>
        </p:nvGrpSpPr>
        <p:grpSpPr>
          <a:xfrm>
            <a:off x="2397646" y="3731061"/>
            <a:ext cx="8860136" cy="2148925"/>
            <a:chOff x="917753" y="5100885"/>
            <a:chExt cx="14458215" cy="3467988"/>
          </a:xfrm>
        </p:grpSpPr>
        <p:sp>
          <p:nvSpPr>
            <p:cNvPr id="45" name="Rounded Rectangle 86">
              <a:extLst>
                <a:ext uri="{FF2B5EF4-FFF2-40B4-BE49-F238E27FC236}">
                  <a16:creationId xmlns:a16="http://schemas.microsoft.com/office/drawing/2014/main" id="{EBD6D08D-CA20-7658-276B-0C8A122695DD}"/>
                </a:ext>
              </a:extLst>
            </p:cNvPr>
            <p:cNvSpPr/>
            <p:nvPr/>
          </p:nvSpPr>
          <p:spPr bwMode="auto">
            <a:xfrm>
              <a:off x="917753" y="5100885"/>
              <a:ext cx="14458215" cy="3467988"/>
            </a:xfrm>
            <a:prstGeom prst="roundRect">
              <a:avLst/>
            </a:prstGeom>
            <a:solidFill>
              <a:srgbClr val="E8EFF7"/>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99116" marR="0" lvl="0" indent="-99116" algn="ctr" defTabSz="891935" rtl="0" eaLnBrk="1" fontAlgn="auto" latinLnBrk="0" hangingPunct="1">
                <a:lnSpc>
                  <a:spcPct val="100000"/>
                </a:lnSpc>
                <a:spcBef>
                  <a:spcPts val="0"/>
                </a:spcBef>
                <a:spcAft>
                  <a:spcPts val="300"/>
                </a:spcAft>
                <a:buClrTx/>
                <a:buSzPct val="80000"/>
                <a:buFontTx/>
                <a:buNone/>
                <a:tabLst/>
                <a:defRPr/>
              </a:pPr>
              <a:endParaRPr kumimoji="0" lang="en-US" sz="1100" b="1" i="0" u="none" strike="noStrike" kern="1200" cap="none" spc="0" normalizeH="0" baseline="0" noProof="0">
                <a:ln>
                  <a:noFill/>
                </a:ln>
                <a:solidFill>
                  <a:srgbClr val="4F4F4F"/>
                </a:solidFill>
                <a:effectLst/>
                <a:uLnTx/>
                <a:uFillTx/>
                <a:latin typeface="Anek Devanagari"/>
                <a:ea typeface="+mn-ea"/>
                <a:cs typeface="+mn-cs"/>
              </a:endParaRPr>
            </a:p>
          </p:txBody>
        </p:sp>
        <p:sp>
          <p:nvSpPr>
            <p:cNvPr id="46" name="Rounded Rectangle 110">
              <a:extLst>
                <a:ext uri="{FF2B5EF4-FFF2-40B4-BE49-F238E27FC236}">
                  <a16:creationId xmlns:a16="http://schemas.microsoft.com/office/drawing/2014/main" id="{F8DB8A3E-FD8D-C800-7DC2-6C0112A650A2}"/>
                </a:ext>
              </a:extLst>
            </p:cNvPr>
            <p:cNvSpPr/>
            <p:nvPr/>
          </p:nvSpPr>
          <p:spPr bwMode="auto">
            <a:xfrm>
              <a:off x="1085311" y="5249152"/>
              <a:ext cx="3436688" cy="31600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Source validation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Count Validation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consistency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completeness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value check</a:t>
              </a:r>
            </a:p>
          </p:txBody>
        </p:sp>
        <p:sp>
          <p:nvSpPr>
            <p:cNvPr id="47" name="Rounded Rectangle 111">
              <a:extLst>
                <a:ext uri="{FF2B5EF4-FFF2-40B4-BE49-F238E27FC236}">
                  <a16:creationId xmlns:a16="http://schemas.microsoft.com/office/drawing/2014/main" id="{236B154F-18CE-A8BF-75C9-6211E284547C}"/>
                </a:ext>
              </a:extLst>
            </p:cNvPr>
            <p:cNvSpPr/>
            <p:nvPr/>
          </p:nvSpPr>
          <p:spPr bwMode="auto">
            <a:xfrm>
              <a:off x="4647214" y="5249152"/>
              <a:ext cx="3436688" cy="316003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Compare data between landing &amp; staging layers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Duplicate data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Integrity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Structured data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Transformation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Use data profile and data rules components to identify data quality issues</a:t>
              </a:r>
            </a:p>
          </p:txBody>
        </p:sp>
        <p:sp>
          <p:nvSpPr>
            <p:cNvPr id="48" name="Rounded Rectangle 112">
              <a:extLst>
                <a:ext uri="{FF2B5EF4-FFF2-40B4-BE49-F238E27FC236}">
                  <a16:creationId xmlns:a16="http://schemas.microsoft.com/office/drawing/2014/main" id="{AD613BE8-278B-995E-2D7F-4BE4E321D9B0}"/>
                </a:ext>
              </a:extLst>
            </p:cNvPr>
            <p:cNvSpPr/>
            <p:nvPr/>
          </p:nvSpPr>
          <p:spPr bwMode="auto">
            <a:xfrm>
              <a:off x="8235895" y="5249150"/>
              <a:ext cx="3436688" cy="316004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Compare data between staging &amp; curated layers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classification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Referential integrity validation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quality or missing data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Aggregations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Error logging / Exception handling / Recoverability</a:t>
              </a:r>
            </a:p>
          </p:txBody>
        </p:sp>
        <p:sp>
          <p:nvSpPr>
            <p:cNvPr id="49" name="Rounded Rectangle 113">
              <a:extLst>
                <a:ext uri="{FF2B5EF4-FFF2-40B4-BE49-F238E27FC236}">
                  <a16:creationId xmlns:a16="http://schemas.microsoft.com/office/drawing/2014/main" id="{DC224DFC-7D5C-F13C-B727-D7405979DEA8}"/>
                </a:ext>
              </a:extLst>
            </p:cNvPr>
            <p:cNvSpPr/>
            <p:nvPr/>
          </p:nvSpPr>
          <p:spPr bwMode="auto">
            <a:xfrm>
              <a:off x="11790559" y="5249150"/>
              <a:ext cx="3436688" cy="3160041"/>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171450" marR="0" lvl="0" indent="-171450" algn="l" defTabSz="914400" rtl="0" eaLnBrk="1" fontAlgn="auto" latinLnBrk="0" hangingPunct="1">
                <a:lnSpc>
                  <a:spcPct val="100000"/>
                </a:lnSpc>
                <a:spcBef>
                  <a:spcPts val="0"/>
                </a:spcBef>
                <a:spcAft>
                  <a:spcPts val="200"/>
                </a:spcAft>
                <a:buClrTx/>
                <a:buSzPct val="80000"/>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schema validation as per Varicent requirements</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quality or missing data check</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Data classification validation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Business data validation</a:t>
              </a:r>
            </a:p>
            <a:p>
              <a:pPr marL="171450" marR="0" lvl="0" indent="-17145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white"/>
                  </a:solidFill>
                  <a:effectLst/>
                  <a:uLnTx/>
                  <a:uFillTx/>
                  <a:latin typeface="Anek Devanagari"/>
                  <a:ea typeface="+mn-ea"/>
                  <a:cs typeface="+mn-cs"/>
                </a:rPr>
                <a:t>Error logging / Exception handling / Recoverability</a:t>
              </a:r>
            </a:p>
          </p:txBody>
        </p:sp>
      </p:grpSp>
      <p:sp>
        <p:nvSpPr>
          <p:cNvPr id="34" name="Rounded Rectangle 108">
            <a:extLst>
              <a:ext uri="{FF2B5EF4-FFF2-40B4-BE49-F238E27FC236}">
                <a16:creationId xmlns:a16="http://schemas.microsoft.com/office/drawing/2014/main" id="{27EF91D0-CC86-4F38-6B4D-1819B05EA86A}"/>
              </a:ext>
            </a:extLst>
          </p:cNvPr>
          <p:cNvSpPr/>
          <p:nvPr/>
        </p:nvSpPr>
        <p:spPr bwMode="auto">
          <a:xfrm>
            <a:off x="4657137" y="2804088"/>
            <a:ext cx="495086" cy="315186"/>
          </a:xfrm>
          <a:prstGeom prst="roundRect">
            <a:avLst/>
          </a:prstGeom>
          <a:solidFill>
            <a:schemeClr val="accent6">
              <a:lumMod val="20000"/>
              <a:lumOff val="8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89193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F4F4F"/>
                </a:solidFill>
                <a:effectLst/>
                <a:uLnTx/>
                <a:uFillTx/>
                <a:latin typeface="Anek Devanagari"/>
                <a:ea typeface="+mn-ea"/>
                <a:cs typeface="+mn-cs"/>
              </a:rPr>
              <a:t>ETL</a:t>
            </a:r>
          </a:p>
        </p:txBody>
      </p:sp>
      <p:cxnSp>
        <p:nvCxnSpPr>
          <p:cNvPr id="35" name="Straight Connector 34">
            <a:extLst>
              <a:ext uri="{FF2B5EF4-FFF2-40B4-BE49-F238E27FC236}">
                <a16:creationId xmlns:a16="http://schemas.microsoft.com/office/drawing/2014/main" id="{A886B913-BD7F-62D4-A782-FC030A3A1C32}"/>
              </a:ext>
            </a:extLst>
          </p:cNvPr>
          <p:cNvCxnSpPr>
            <a:cxnSpLocks/>
            <a:stCxn id="17" idx="3"/>
          </p:cNvCxnSpPr>
          <p:nvPr/>
        </p:nvCxnSpPr>
        <p:spPr bwMode="auto">
          <a:xfrm>
            <a:off x="4614807" y="2698309"/>
            <a:ext cx="597650" cy="0"/>
          </a:xfrm>
          <a:prstGeom prst="line">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43" name="Notched Right Arrow 85">
            <a:extLst>
              <a:ext uri="{FF2B5EF4-FFF2-40B4-BE49-F238E27FC236}">
                <a16:creationId xmlns:a16="http://schemas.microsoft.com/office/drawing/2014/main" id="{8FEE9D14-981E-8F21-D11C-3A1A86FAB42E}"/>
              </a:ext>
            </a:extLst>
          </p:cNvPr>
          <p:cNvSpPr/>
          <p:nvPr/>
        </p:nvSpPr>
        <p:spPr>
          <a:xfrm>
            <a:off x="368464" y="3988970"/>
            <a:ext cx="2131862" cy="1438660"/>
          </a:xfrm>
          <a:prstGeom prst="notchedRightArrow">
            <a:avLst>
              <a:gd name="adj1" fmla="val 50000"/>
              <a:gd name="adj2" fmla="val 35358"/>
            </a:avLst>
          </a:prstGeom>
          <a:solidFill>
            <a:schemeClr val="tx1"/>
          </a:solidFill>
          <a:ln w="9525" cap="flat" cmpd="sng" algn="ctr">
            <a:noFill/>
            <a:prstDash val="solid"/>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nek Devanagari"/>
                <a:ea typeface="+mn-ea"/>
                <a:cs typeface="+mn-cs"/>
              </a:rPr>
              <a:t>Reconciliations &amp; Validations</a:t>
            </a:r>
            <a:endParaRPr kumimoji="0" lang="en-AU" sz="1400" b="1" i="0" u="none" strike="noStrike" kern="0" cap="none" spc="0" normalizeH="0" baseline="0" noProof="0">
              <a:ln>
                <a:noFill/>
              </a:ln>
              <a:solidFill>
                <a:srgbClr val="FFFFFF"/>
              </a:solidFill>
              <a:effectLst/>
              <a:uLnTx/>
              <a:uFillTx/>
              <a:latin typeface="Anek Devanagari"/>
              <a:ea typeface="+mn-ea"/>
              <a:cs typeface="+mn-cs"/>
            </a:endParaRPr>
          </a:p>
        </p:txBody>
      </p:sp>
      <p:sp>
        <p:nvSpPr>
          <p:cNvPr id="44" name="Flowchart: Multidocument 43">
            <a:extLst>
              <a:ext uri="{FF2B5EF4-FFF2-40B4-BE49-F238E27FC236}">
                <a16:creationId xmlns:a16="http://schemas.microsoft.com/office/drawing/2014/main" id="{0E0FC4FD-8EB7-C0F0-C061-4C03A1A95EFD}"/>
              </a:ext>
            </a:extLst>
          </p:cNvPr>
          <p:cNvSpPr/>
          <p:nvPr/>
        </p:nvSpPr>
        <p:spPr>
          <a:xfrm>
            <a:off x="989665" y="2883128"/>
            <a:ext cx="671815" cy="336059"/>
          </a:xfrm>
          <a:prstGeom prst="flowChartMultidocumen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nek Devanagari"/>
              <a:ea typeface="+mn-ea"/>
              <a:cs typeface="+mn-cs"/>
            </a:endParaRPr>
          </a:p>
        </p:txBody>
      </p:sp>
      <p:pic>
        <p:nvPicPr>
          <p:cNvPr id="105" name="Picture 4">
            <a:extLst>
              <a:ext uri="{FF2B5EF4-FFF2-40B4-BE49-F238E27FC236}">
                <a16:creationId xmlns:a16="http://schemas.microsoft.com/office/drawing/2014/main" id="{C16666F4-028A-57AD-5D7B-E8120FA4B56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9154" y="1977466"/>
            <a:ext cx="883331" cy="567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Box 44">
            <a:extLst>
              <a:ext uri="{FF2B5EF4-FFF2-40B4-BE49-F238E27FC236}">
                <a16:creationId xmlns:a16="http://schemas.microsoft.com/office/drawing/2014/main" id="{F1E7E403-7F34-983A-3ADF-3209ED7D6081}"/>
              </a:ext>
            </a:extLst>
          </p:cNvPr>
          <p:cNvSpPr txBox="1">
            <a:spLocks noChangeArrowheads="1"/>
          </p:cNvSpPr>
          <p:nvPr/>
        </p:nvSpPr>
        <p:spPr bwMode="auto">
          <a:xfrm>
            <a:off x="10075017" y="2407950"/>
            <a:ext cx="853119" cy="26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defTabSz="609478" eaLnBrk="1" hangingPunct="1">
              <a:defRPr/>
            </a:pPr>
            <a:r>
              <a:rPr lang="en-US" altLang="en-US" sz="1112">
                <a:solidFill>
                  <a:srgbClr val="4F4F4F"/>
                </a:solidFill>
                <a:latin typeface="+mn-lt"/>
              </a:rPr>
              <a:t>Integration</a:t>
            </a:r>
          </a:p>
        </p:txBody>
      </p:sp>
      <p:pic>
        <p:nvPicPr>
          <p:cNvPr id="107" name="Picture 2">
            <a:extLst>
              <a:ext uri="{FF2B5EF4-FFF2-40B4-BE49-F238E27FC236}">
                <a16:creationId xmlns:a16="http://schemas.microsoft.com/office/drawing/2014/main" id="{CEC4CE8E-E5A2-7CE7-47D4-2598B297E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4593" t="33620" r="4314" b="58131"/>
          <a:stretch>
            <a:fillRect/>
          </a:stretch>
        </p:blipFill>
        <p:spPr bwMode="auto">
          <a:xfrm>
            <a:off x="9238764" y="2687367"/>
            <a:ext cx="1190577" cy="503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8" name="TextBox 92">
            <a:extLst>
              <a:ext uri="{FF2B5EF4-FFF2-40B4-BE49-F238E27FC236}">
                <a16:creationId xmlns:a16="http://schemas.microsoft.com/office/drawing/2014/main" id="{703F5790-F0DE-EAF0-8926-6C34018F2040}"/>
              </a:ext>
            </a:extLst>
          </p:cNvPr>
          <p:cNvSpPr txBox="1">
            <a:spLocks noChangeArrowheads="1"/>
          </p:cNvSpPr>
          <p:nvPr/>
        </p:nvSpPr>
        <p:spPr bwMode="auto">
          <a:xfrm>
            <a:off x="9805487" y="3210313"/>
            <a:ext cx="936475" cy="263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defTabSz="609478" eaLnBrk="1" hangingPunct="1">
              <a:defRPr/>
            </a:pPr>
            <a:r>
              <a:rPr lang="en-US" altLang="en-US" sz="1112">
                <a:solidFill>
                  <a:srgbClr val="4F4F4F"/>
                </a:solidFill>
                <a:latin typeface="+mn-lt"/>
              </a:rPr>
              <a:t>Visualization</a:t>
            </a:r>
          </a:p>
        </p:txBody>
      </p:sp>
      <p:pic>
        <p:nvPicPr>
          <p:cNvPr id="111" name="Picture 3">
            <a:extLst>
              <a:ext uri="{FF2B5EF4-FFF2-40B4-BE49-F238E27FC236}">
                <a16:creationId xmlns:a16="http://schemas.microsoft.com/office/drawing/2014/main" id="{165E982D-DA16-E955-00C3-9B29B861E59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00783" y="2135290"/>
            <a:ext cx="998962" cy="37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TextBox 32">
            <a:extLst>
              <a:ext uri="{FF2B5EF4-FFF2-40B4-BE49-F238E27FC236}">
                <a16:creationId xmlns:a16="http://schemas.microsoft.com/office/drawing/2014/main" id="{C1EA634F-2158-30C0-536A-CB52B8CA7F43}"/>
              </a:ext>
            </a:extLst>
          </p:cNvPr>
          <p:cNvSpPr txBox="1">
            <a:spLocks noChangeArrowheads="1"/>
          </p:cNvSpPr>
          <p:nvPr/>
        </p:nvSpPr>
        <p:spPr bwMode="auto">
          <a:xfrm>
            <a:off x="3714428" y="2281108"/>
            <a:ext cx="5790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panose="020B0604020202020204" pitchFamily="34" charset="0"/>
              </a:defRPr>
            </a:lvl1pPr>
            <a:lvl2pPr marL="742950" indent="-285750" eaLnBrk="0" hangingPunct="0">
              <a:defRPr sz="2100">
                <a:solidFill>
                  <a:schemeClr val="tx1"/>
                </a:solidFill>
                <a:latin typeface="Arial" panose="020B0604020202020204" pitchFamily="34" charset="0"/>
              </a:defRPr>
            </a:lvl2pPr>
            <a:lvl3pPr marL="1143000" indent="-228600" eaLnBrk="0" hangingPunct="0">
              <a:defRPr sz="2100">
                <a:solidFill>
                  <a:schemeClr val="tx1"/>
                </a:solidFill>
                <a:latin typeface="Arial" panose="020B0604020202020204" pitchFamily="34" charset="0"/>
              </a:defRPr>
            </a:lvl3pPr>
            <a:lvl4pPr marL="1600200" indent="-228600" eaLnBrk="0" hangingPunct="0">
              <a:defRPr sz="2100">
                <a:solidFill>
                  <a:schemeClr val="tx1"/>
                </a:solidFill>
                <a:latin typeface="Arial" panose="020B0604020202020204" pitchFamily="34" charset="0"/>
              </a:defRPr>
            </a:lvl4pPr>
            <a:lvl5pPr marL="2057400" indent="-228600" eaLnBrk="0" hangingPunct="0">
              <a:defRPr sz="2100">
                <a:solidFill>
                  <a:schemeClr val="tx1"/>
                </a:solidFill>
                <a:latin typeface="Arial" panose="020B0604020202020204" pitchFamily="34" charset="0"/>
              </a:defRPr>
            </a:lvl5pPr>
            <a:lvl6pPr marL="2514600" indent="-228600" defTabSz="1041400" eaLnBrk="0" fontAlgn="base" hangingPunct="0">
              <a:spcBef>
                <a:spcPct val="0"/>
              </a:spcBef>
              <a:spcAft>
                <a:spcPct val="0"/>
              </a:spcAft>
              <a:defRPr sz="2100">
                <a:solidFill>
                  <a:schemeClr val="tx1"/>
                </a:solidFill>
                <a:latin typeface="Arial" panose="020B0604020202020204" pitchFamily="34" charset="0"/>
              </a:defRPr>
            </a:lvl6pPr>
            <a:lvl7pPr marL="2971800" indent="-228600" defTabSz="1041400" eaLnBrk="0" fontAlgn="base" hangingPunct="0">
              <a:spcBef>
                <a:spcPct val="0"/>
              </a:spcBef>
              <a:spcAft>
                <a:spcPct val="0"/>
              </a:spcAft>
              <a:defRPr sz="2100">
                <a:solidFill>
                  <a:schemeClr val="tx1"/>
                </a:solidFill>
                <a:latin typeface="Arial" panose="020B0604020202020204" pitchFamily="34" charset="0"/>
              </a:defRPr>
            </a:lvl7pPr>
            <a:lvl8pPr marL="3429000" indent="-228600" defTabSz="1041400" eaLnBrk="0" fontAlgn="base" hangingPunct="0">
              <a:spcBef>
                <a:spcPct val="0"/>
              </a:spcBef>
              <a:spcAft>
                <a:spcPct val="0"/>
              </a:spcAft>
              <a:defRPr sz="2100">
                <a:solidFill>
                  <a:schemeClr val="tx1"/>
                </a:solidFill>
                <a:latin typeface="Arial" panose="020B0604020202020204" pitchFamily="34" charset="0"/>
              </a:defRPr>
            </a:lvl8pPr>
            <a:lvl9pPr marL="3886200" indent="-228600" defTabSz="1041400" eaLnBrk="0" fontAlgn="base" hangingPunct="0">
              <a:spcBef>
                <a:spcPct val="0"/>
              </a:spcBef>
              <a:spcAft>
                <a:spcPct val="0"/>
              </a:spcAft>
              <a:defRPr sz="2100">
                <a:solidFill>
                  <a:schemeClr val="tx1"/>
                </a:solidFill>
                <a:latin typeface="Arial" panose="020B0604020202020204" pitchFamily="34" charset="0"/>
              </a:defRPr>
            </a:lvl9pPr>
          </a:lstStyle>
          <a:p>
            <a:pPr algn="ctr" defTabSz="891935" eaLnBrk="1" hangingPunct="1">
              <a:defRPr/>
            </a:pPr>
            <a:r>
              <a:rPr lang="en-US" altLang="en-US" sz="1200" b="1">
                <a:solidFill>
                  <a:srgbClr val="4F4F4F"/>
                </a:solidFill>
                <a:latin typeface="+mn-lt"/>
              </a:rPr>
              <a:t>Batch</a:t>
            </a:r>
          </a:p>
        </p:txBody>
      </p:sp>
      <p:sp>
        <p:nvSpPr>
          <p:cNvPr id="113" name="Flowchart: Multidocument 112">
            <a:extLst>
              <a:ext uri="{FF2B5EF4-FFF2-40B4-BE49-F238E27FC236}">
                <a16:creationId xmlns:a16="http://schemas.microsoft.com/office/drawing/2014/main" id="{A0C02741-2DC3-4CF8-AF36-B60C556EC630}"/>
              </a:ext>
            </a:extLst>
          </p:cNvPr>
          <p:cNvSpPr/>
          <p:nvPr/>
        </p:nvSpPr>
        <p:spPr>
          <a:xfrm>
            <a:off x="3551825" y="2659393"/>
            <a:ext cx="837062" cy="632763"/>
          </a:xfrm>
          <a:prstGeom prst="flowChartMultidocument">
            <a:avLst/>
          </a:prstGeom>
          <a:solidFill>
            <a:schemeClr val="bg2">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a:solidFill>
                  <a:schemeClr val="tx1"/>
                </a:solidFill>
              </a:rPr>
              <a:t>Streaming</a:t>
            </a:r>
          </a:p>
        </p:txBody>
      </p:sp>
      <p:sp>
        <p:nvSpPr>
          <p:cNvPr id="114" name="Can 83">
            <a:extLst>
              <a:ext uri="{FF2B5EF4-FFF2-40B4-BE49-F238E27FC236}">
                <a16:creationId xmlns:a16="http://schemas.microsoft.com/office/drawing/2014/main" id="{18D75794-087D-F6AA-70B0-B11A223165AE}"/>
              </a:ext>
            </a:extLst>
          </p:cNvPr>
          <p:cNvSpPr/>
          <p:nvPr/>
        </p:nvSpPr>
        <p:spPr bwMode="auto">
          <a:xfrm>
            <a:off x="7266499" y="2306833"/>
            <a:ext cx="1025461" cy="790287"/>
          </a:xfrm>
          <a:prstGeom prst="can">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91935">
              <a:defRPr/>
            </a:pPr>
            <a:r>
              <a:rPr lang="en-US" sz="1050" b="1">
                <a:solidFill>
                  <a:schemeClr val="bg1"/>
                </a:solidFill>
              </a:rPr>
              <a:t>Data Warehouse</a:t>
            </a:r>
          </a:p>
          <a:p>
            <a:pPr algn="ctr" defTabSz="891935">
              <a:defRPr/>
            </a:pPr>
            <a:r>
              <a:rPr lang="en-US" sz="1050" b="1">
                <a:solidFill>
                  <a:schemeClr val="bg1"/>
                </a:solidFill>
              </a:rPr>
              <a:t>(DWH)</a:t>
            </a:r>
          </a:p>
        </p:txBody>
      </p:sp>
      <p:sp>
        <p:nvSpPr>
          <p:cNvPr id="115" name="Can 83">
            <a:extLst>
              <a:ext uri="{FF2B5EF4-FFF2-40B4-BE49-F238E27FC236}">
                <a16:creationId xmlns:a16="http://schemas.microsoft.com/office/drawing/2014/main" id="{762E87FC-8FE3-641D-C428-FCD679CBF86F}"/>
              </a:ext>
            </a:extLst>
          </p:cNvPr>
          <p:cNvSpPr/>
          <p:nvPr/>
        </p:nvSpPr>
        <p:spPr bwMode="auto">
          <a:xfrm>
            <a:off x="5351405" y="2309187"/>
            <a:ext cx="1025461" cy="790287"/>
          </a:xfrm>
          <a:prstGeom prst="can">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891935">
              <a:defRPr/>
            </a:pPr>
            <a:r>
              <a:rPr lang="en-US" sz="1050" b="1">
                <a:solidFill>
                  <a:srgbClr val="4F4F4F"/>
                </a:solidFill>
              </a:rPr>
              <a:t>Database</a:t>
            </a:r>
          </a:p>
        </p:txBody>
      </p:sp>
    </p:spTree>
    <p:extLst>
      <p:ext uri="{BB962C8B-B14F-4D97-AF65-F5344CB8AC3E}">
        <p14:creationId xmlns:p14="http://schemas.microsoft.com/office/powerpoint/2010/main" val="31030258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Testing toolset</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48</a:t>
            </a:fld>
            <a:endParaRPr lang="en-IN"/>
          </a:p>
        </p:txBody>
      </p:sp>
      <p:graphicFrame>
        <p:nvGraphicFramePr>
          <p:cNvPr id="5" name="Table 4">
            <a:extLst>
              <a:ext uri="{FF2B5EF4-FFF2-40B4-BE49-F238E27FC236}">
                <a16:creationId xmlns:a16="http://schemas.microsoft.com/office/drawing/2014/main" id="{6A449B01-2480-D8A0-F688-06B8BC527624}"/>
              </a:ext>
            </a:extLst>
          </p:cNvPr>
          <p:cNvGraphicFramePr>
            <a:graphicFrameLocks noGrp="1"/>
          </p:cNvGraphicFramePr>
          <p:nvPr>
            <p:extLst>
              <p:ext uri="{D42A27DB-BD31-4B8C-83A1-F6EECF244321}">
                <p14:modId xmlns:p14="http://schemas.microsoft.com/office/powerpoint/2010/main" val="1580364152"/>
              </p:ext>
            </p:extLst>
          </p:nvPr>
        </p:nvGraphicFramePr>
        <p:xfrm>
          <a:off x="467291" y="1471246"/>
          <a:ext cx="10302309" cy="4807632"/>
        </p:xfrm>
        <a:graphic>
          <a:graphicData uri="http://schemas.openxmlformats.org/drawingml/2006/table">
            <a:tbl>
              <a:tblPr firstRow="1" firstCol="1" bandRow="1">
                <a:tableStyleId>{5A111915-BE36-4E01-A7E5-04B1672EAD32}</a:tableStyleId>
              </a:tblPr>
              <a:tblGrid>
                <a:gridCol w="3569659">
                  <a:extLst>
                    <a:ext uri="{9D8B030D-6E8A-4147-A177-3AD203B41FA5}">
                      <a16:colId xmlns:a16="http://schemas.microsoft.com/office/drawing/2014/main" val="772256128"/>
                    </a:ext>
                  </a:extLst>
                </a:gridCol>
                <a:gridCol w="6732650">
                  <a:extLst>
                    <a:ext uri="{9D8B030D-6E8A-4147-A177-3AD203B41FA5}">
                      <a16:colId xmlns:a16="http://schemas.microsoft.com/office/drawing/2014/main" val="1348108522"/>
                    </a:ext>
                  </a:extLst>
                </a:gridCol>
              </a:tblGrid>
              <a:tr h="452387">
                <a:tc>
                  <a:txBody>
                    <a:bodyPr/>
                    <a:lstStyle/>
                    <a:p>
                      <a:pPr>
                        <a:lnSpc>
                          <a:spcPct val="130000"/>
                        </a:lnSpc>
                        <a:spcBef>
                          <a:spcPts val="600"/>
                        </a:spcBef>
                        <a:spcAft>
                          <a:spcPts val="600"/>
                        </a:spcAft>
                      </a:pPr>
                      <a:r>
                        <a:rPr lang="en-SG" sz="1600">
                          <a:effectLst/>
                        </a:rPr>
                        <a:t>Testing Type / Area</a:t>
                      </a:r>
                      <a:endParaRPr lang="en-GB" sz="16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solidFill>
                      <a:schemeClr val="accent1"/>
                    </a:solidFill>
                  </a:tcPr>
                </a:tc>
                <a:tc>
                  <a:txBody>
                    <a:bodyPr/>
                    <a:lstStyle/>
                    <a:p>
                      <a:pPr>
                        <a:lnSpc>
                          <a:spcPct val="130000"/>
                        </a:lnSpc>
                        <a:spcBef>
                          <a:spcPts val="600"/>
                        </a:spcBef>
                        <a:spcAft>
                          <a:spcPts val="600"/>
                        </a:spcAft>
                      </a:pPr>
                      <a:r>
                        <a:rPr lang="en-SG" sz="1600">
                          <a:effectLst/>
                        </a:rPr>
                        <a:t>Tools and Technology</a:t>
                      </a:r>
                      <a:endParaRPr lang="en-GB" sz="16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solidFill>
                      <a:schemeClr val="accent1"/>
                    </a:solidFill>
                  </a:tcPr>
                </a:tc>
                <a:extLst>
                  <a:ext uri="{0D108BD9-81ED-4DB2-BD59-A6C34878D82A}">
                    <a16:rowId xmlns:a16="http://schemas.microsoft.com/office/drawing/2014/main" val="534886562"/>
                  </a:ext>
                </a:extLst>
              </a:tr>
              <a:tr h="451057">
                <a:tc>
                  <a:txBody>
                    <a:bodyPr/>
                    <a:lstStyle/>
                    <a:p>
                      <a:pPr>
                        <a:lnSpc>
                          <a:spcPct val="115000"/>
                        </a:lnSpc>
                        <a:spcBef>
                          <a:spcPts val="600"/>
                        </a:spcBef>
                        <a:spcAft>
                          <a:spcPts val="600"/>
                        </a:spcAft>
                      </a:pPr>
                      <a:r>
                        <a:rPr lang="en-GB" sz="1400">
                          <a:effectLst/>
                          <a:latin typeface="Arial" panose="020B0604020202020204" pitchFamily="34" charset="0"/>
                          <a:ea typeface="Verdana" panose="020B0604030504040204" pitchFamily="34" charset="0"/>
                          <a:cs typeface="Times New Roman" panose="02020603050405020304" pitchFamily="18" charset="0"/>
                        </a:rPr>
                        <a:t>Test Management</a:t>
                      </a:r>
                    </a:p>
                  </a:txBody>
                  <a:tcPr marL="68580" marR="68580" marT="0" marB="0" anchor="ctr"/>
                </a:tc>
                <a:tc>
                  <a:txBody>
                    <a:bodyPr/>
                    <a:lstStyle/>
                    <a:p>
                      <a:pPr marL="342900" lvl="0" indent="-342900">
                        <a:lnSpc>
                          <a:spcPct val="115000"/>
                        </a:lnSpc>
                        <a:spcBef>
                          <a:spcPts val="600"/>
                        </a:spcBef>
                        <a:spcAft>
                          <a:spcPts val="600"/>
                        </a:spcAft>
                        <a:buFont typeface="Symbol" panose="05050102010706020507" pitchFamily="18" charset="2"/>
                        <a:buChar char=""/>
                      </a:pPr>
                      <a:r>
                        <a:rPr lang="en-GB" sz="1400">
                          <a:effectLst/>
                          <a:latin typeface="Arial" panose="020B0604020202020204" pitchFamily="34" charset="0"/>
                          <a:ea typeface="Verdana" panose="020B0604030504040204" pitchFamily="34" charset="0"/>
                          <a:cs typeface="Times New Roman" panose="02020603050405020304" pitchFamily="18" charset="0"/>
                        </a:rPr>
                        <a:t>Test Rail</a:t>
                      </a:r>
                    </a:p>
                  </a:txBody>
                  <a:tcPr marL="68580" marR="68580" marT="0" marB="0" anchor="ctr"/>
                </a:tc>
                <a:extLst>
                  <a:ext uri="{0D108BD9-81ED-4DB2-BD59-A6C34878D82A}">
                    <a16:rowId xmlns:a16="http://schemas.microsoft.com/office/drawing/2014/main" val="1604971537"/>
                  </a:ext>
                </a:extLst>
              </a:tr>
              <a:tr h="493035">
                <a:tc>
                  <a:txBody>
                    <a:bodyPr/>
                    <a:lstStyle/>
                    <a:p>
                      <a:pPr>
                        <a:lnSpc>
                          <a:spcPct val="115000"/>
                        </a:lnSpc>
                        <a:spcBef>
                          <a:spcPts val="600"/>
                        </a:spcBef>
                        <a:spcAft>
                          <a:spcPts val="600"/>
                        </a:spcAft>
                      </a:pPr>
                      <a:r>
                        <a:rPr lang="en-SG" sz="1400">
                          <a:effectLst/>
                        </a:rPr>
                        <a:t>Defect Management</a:t>
                      </a:r>
                      <a:endParaRPr lang="en-GB" sz="14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nchor="ctr"/>
                </a:tc>
                <a:tc>
                  <a:txBody>
                    <a:bodyPr/>
                    <a:lstStyle/>
                    <a:p>
                      <a:pPr marL="342900" lvl="0" indent="-342900">
                        <a:lnSpc>
                          <a:spcPct val="115000"/>
                        </a:lnSpc>
                        <a:spcBef>
                          <a:spcPts val="600"/>
                        </a:spcBef>
                        <a:spcAft>
                          <a:spcPts val="600"/>
                        </a:spcAft>
                        <a:buFont typeface="Symbol" panose="05050102010706020507" pitchFamily="18" charset="2"/>
                        <a:buChar char=""/>
                      </a:pPr>
                      <a:r>
                        <a:rPr lang="en-SG" sz="1400">
                          <a:effectLst/>
                        </a:rPr>
                        <a:t>JIRA</a:t>
                      </a:r>
                      <a:endParaRPr lang="en-GB" sz="14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050942542"/>
                  </a:ext>
                </a:extLst>
              </a:tr>
              <a:tr h="493035">
                <a:tc>
                  <a:txBody>
                    <a:bodyPr/>
                    <a:lstStyle/>
                    <a:p>
                      <a:pPr>
                        <a:lnSpc>
                          <a:spcPct val="115000"/>
                        </a:lnSpc>
                        <a:spcBef>
                          <a:spcPts val="600"/>
                        </a:spcBef>
                        <a:spcAft>
                          <a:spcPts val="600"/>
                        </a:spcAft>
                      </a:pPr>
                      <a:r>
                        <a:rPr lang="en-SG" sz="1400">
                          <a:effectLst/>
                        </a:rPr>
                        <a:t>Interface Testing</a:t>
                      </a:r>
                      <a:endParaRPr lang="en-GB" sz="14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nchor="ctr"/>
                </a:tc>
                <a:tc>
                  <a:txBody>
                    <a:bodyPr/>
                    <a:lstStyle/>
                    <a:p>
                      <a:pPr marL="342900" lvl="0" indent="-342900">
                        <a:lnSpc>
                          <a:spcPct val="115000"/>
                        </a:lnSpc>
                        <a:spcAft>
                          <a:spcPts val="600"/>
                        </a:spcAft>
                        <a:buFont typeface="Symbol" panose="05050102010706020507" pitchFamily="18" charset="2"/>
                        <a:buChar char=""/>
                      </a:pPr>
                      <a:r>
                        <a:rPr lang="en-SG" sz="1400">
                          <a:effectLst/>
                        </a:rPr>
                        <a:t>Postman (Open-source tool)</a:t>
                      </a:r>
                    </a:p>
                  </a:txBody>
                  <a:tcPr marL="68580" marR="68580" marT="0" marB="0" anchor="ctr"/>
                </a:tc>
                <a:extLst>
                  <a:ext uri="{0D108BD9-81ED-4DB2-BD59-A6C34878D82A}">
                    <a16:rowId xmlns:a16="http://schemas.microsoft.com/office/drawing/2014/main" val="2592900829"/>
                  </a:ext>
                </a:extLst>
              </a:tr>
              <a:tr h="1190179">
                <a:tc>
                  <a:txBody>
                    <a:bodyPr/>
                    <a:lstStyle/>
                    <a:p>
                      <a:pPr>
                        <a:lnSpc>
                          <a:spcPct val="115000"/>
                        </a:lnSpc>
                        <a:spcBef>
                          <a:spcPts val="600"/>
                        </a:spcBef>
                        <a:spcAft>
                          <a:spcPts val="600"/>
                        </a:spcAft>
                      </a:pPr>
                      <a:r>
                        <a:rPr lang="en-GB" sz="1400" b="1" kern="1200">
                          <a:solidFill>
                            <a:schemeClr val="tx1"/>
                          </a:solidFill>
                          <a:effectLst/>
                          <a:latin typeface="+mn-lt"/>
                          <a:ea typeface="+mn-ea"/>
                          <a:cs typeface="+mn-cs"/>
                        </a:rPr>
                        <a:t>Test Automation</a:t>
                      </a:r>
                    </a:p>
                  </a:txBody>
                  <a:tcPr marL="68580" marR="68580" marT="0" marB="0" anchor="ctr"/>
                </a:tc>
                <a:tc>
                  <a:txBody>
                    <a:bodyPr/>
                    <a:lstStyle/>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SG" sz="1400">
                          <a:effectLst/>
                        </a:rPr>
                        <a:t>PACT (Open-source tool)</a:t>
                      </a:r>
                      <a:endParaRPr lang="en-GB" sz="1400">
                        <a:effectLst/>
                      </a:endParaRPr>
                    </a:p>
                    <a:p>
                      <a:pPr marL="342900" marR="0" lvl="0" indent="-342900" algn="l" defTabSz="914400" rtl="0" eaLnBrk="1" fontAlgn="auto" latinLnBrk="0" hangingPunct="1">
                        <a:lnSpc>
                          <a:spcPct val="100000"/>
                        </a:lnSpc>
                        <a:spcBef>
                          <a:spcPts val="0"/>
                        </a:spcBef>
                        <a:spcAft>
                          <a:spcPts val="0"/>
                        </a:spcAft>
                        <a:buClrTx/>
                        <a:buSzTx/>
                        <a:buFont typeface="Symbol" panose="05050102010706020507" pitchFamily="18" charset="2"/>
                        <a:buChar char=""/>
                        <a:tabLst/>
                        <a:defRPr/>
                      </a:pPr>
                      <a:r>
                        <a:rPr lang="en-IN" sz="1400" kern="1200">
                          <a:solidFill>
                            <a:schemeClr val="tx1"/>
                          </a:solidFill>
                          <a:effectLst/>
                        </a:rPr>
                        <a:t>Cucumber </a:t>
                      </a:r>
                      <a:r>
                        <a:rPr lang="en-SG" sz="1400">
                          <a:effectLst/>
                        </a:rPr>
                        <a:t>(Open-source tool)</a:t>
                      </a:r>
                      <a:endParaRPr lang="en-IN" sz="1400" kern="1200">
                        <a:solidFill>
                          <a:schemeClr val="tx1"/>
                        </a:solidFill>
                        <a:effectLst/>
                      </a:endParaRPr>
                    </a:p>
                    <a:p>
                      <a:pPr marL="342900" lvl="0" indent="-342900" algn="l" defTabSz="914400" rtl="0" eaLnBrk="1" latinLnBrk="0" hangingPunct="1">
                        <a:lnSpc>
                          <a:spcPct val="100000"/>
                        </a:lnSpc>
                        <a:spcBef>
                          <a:spcPts val="0"/>
                        </a:spcBef>
                        <a:buFont typeface="Symbol" panose="05050102010706020507" pitchFamily="18" charset="2"/>
                        <a:buChar char=""/>
                      </a:pPr>
                      <a:r>
                        <a:rPr lang="en-GB" sz="1400" kern="1200">
                          <a:solidFill>
                            <a:schemeClr val="tx1"/>
                          </a:solidFill>
                          <a:effectLst/>
                          <a:latin typeface="+mn-lt"/>
                          <a:ea typeface="+mn-ea"/>
                          <a:cs typeface="+mn-cs"/>
                        </a:rPr>
                        <a:t>Puppeteer </a:t>
                      </a:r>
                      <a:r>
                        <a:rPr lang="en-SG" sz="1400">
                          <a:effectLst/>
                        </a:rPr>
                        <a:t>(Open-source tool))</a:t>
                      </a:r>
                    </a:p>
                    <a:p>
                      <a:pPr marL="342900" lvl="0" indent="-342900" algn="l" defTabSz="914400" rtl="0" eaLnBrk="1" latinLnBrk="0" hangingPunct="1">
                        <a:lnSpc>
                          <a:spcPct val="100000"/>
                        </a:lnSpc>
                        <a:spcBef>
                          <a:spcPts val="0"/>
                        </a:spcBef>
                        <a:buFont typeface="Symbol" panose="05050102010706020507" pitchFamily="18" charset="2"/>
                        <a:buChar char=""/>
                      </a:pPr>
                      <a:r>
                        <a:rPr lang="en-SG" sz="1400" kern="1200">
                          <a:solidFill>
                            <a:schemeClr val="tx1"/>
                          </a:solidFill>
                          <a:effectLst/>
                          <a:latin typeface="+mn-lt"/>
                          <a:ea typeface="+mn-ea"/>
                          <a:cs typeface="+mn-cs"/>
                        </a:rPr>
                        <a:t>Jest </a:t>
                      </a:r>
                      <a:r>
                        <a:rPr lang="en-SG" sz="1400">
                          <a:effectLst/>
                        </a:rPr>
                        <a:t>(Open-source tool)</a:t>
                      </a:r>
                      <a:endParaRPr lang="en-GB" sz="1400"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897719554"/>
                  </a:ext>
                </a:extLst>
              </a:tr>
              <a:tr h="741869">
                <a:tc>
                  <a:txBody>
                    <a:bodyPr/>
                    <a:lstStyle/>
                    <a:p>
                      <a:pPr>
                        <a:lnSpc>
                          <a:spcPct val="115000"/>
                        </a:lnSpc>
                        <a:spcBef>
                          <a:spcPts val="600"/>
                        </a:spcBef>
                        <a:spcAft>
                          <a:spcPts val="600"/>
                        </a:spcAft>
                      </a:pPr>
                      <a:r>
                        <a:rPr lang="en-SG" sz="1400">
                          <a:effectLst/>
                          <a:latin typeface="Arial" panose="020B0604020202020204" pitchFamily="34" charset="0"/>
                          <a:ea typeface="Verdana" panose="020B0604030504040204" pitchFamily="34" charset="0"/>
                          <a:cs typeface="Times New Roman" panose="02020603050405020304" pitchFamily="18" charset="0"/>
                        </a:rPr>
                        <a:t>Performance Testing &amp;                 Network Emulation</a:t>
                      </a:r>
                      <a:endParaRPr lang="en-GB" sz="14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nchor="ctr"/>
                </a:tc>
                <a:tc>
                  <a:txBody>
                    <a:bodyPr/>
                    <a:lstStyle/>
                    <a:p>
                      <a:pPr marL="342900" lvl="0" indent="-342900" algn="l" defTabSz="914400" rtl="0" eaLnBrk="1" latinLnBrk="0" hangingPunct="1">
                        <a:lnSpc>
                          <a:spcPct val="100000"/>
                        </a:lnSpc>
                        <a:spcBef>
                          <a:spcPts val="0"/>
                        </a:spcBef>
                        <a:buFont typeface="Symbol" panose="05050102010706020507" pitchFamily="18" charset="2"/>
                        <a:buChar char=""/>
                      </a:pPr>
                      <a:r>
                        <a:rPr lang="en-GB" sz="1400" kern="1200">
                          <a:solidFill>
                            <a:schemeClr val="tx1"/>
                          </a:solidFill>
                          <a:effectLst/>
                          <a:latin typeface="+mn-lt"/>
                          <a:ea typeface="+mn-ea"/>
                          <a:cs typeface="+mn-cs"/>
                        </a:rPr>
                        <a:t>Chrome Developer Tools </a:t>
                      </a:r>
                      <a:r>
                        <a:rPr lang="en-SG" sz="1400">
                          <a:effectLst/>
                        </a:rPr>
                        <a:t>(Open-source tool)</a:t>
                      </a:r>
                      <a:endParaRPr lang="en-GB" sz="1400"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020836667"/>
                  </a:ext>
                </a:extLst>
              </a:tr>
              <a:tr h="493035">
                <a:tc>
                  <a:txBody>
                    <a:bodyPr/>
                    <a:lstStyle/>
                    <a:p>
                      <a:pPr>
                        <a:lnSpc>
                          <a:spcPct val="115000"/>
                        </a:lnSpc>
                        <a:spcBef>
                          <a:spcPts val="600"/>
                        </a:spcBef>
                        <a:spcAft>
                          <a:spcPts val="600"/>
                        </a:spcAft>
                      </a:pPr>
                      <a:r>
                        <a:rPr lang="en-GB" sz="1400" b="1" kern="1200">
                          <a:solidFill>
                            <a:schemeClr val="tx1"/>
                          </a:solidFill>
                          <a:effectLst/>
                        </a:rPr>
                        <a:t>Service Virtualization</a:t>
                      </a:r>
                      <a:endParaRPr lang="en-GB" sz="1400" b="1" kern="1200">
                        <a:solidFill>
                          <a:schemeClr val="tx1"/>
                        </a:solidFill>
                        <a:effectLst/>
                        <a:latin typeface="+mn-lt"/>
                        <a:ea typeface="+mn-ea"/>
                        <a:cs typeface="+mn-cs"/>
                      </a:endParaRPr>
                    </a:p>
                  </a:txBody>
                  <a:tcPr marL="68580" marR="68580" marT="0" marB="0" anchor="ctr"/>
                </a:tc>
                <a:tc>
                  <a:txBody>
                    <a:bodyPr/>
                    <a:lstStyle/>
                    <a:p>
                      <a:pPr marL="342900" lvl="0" indent="-342900">
                        <a:lnSpc>
                          <a:spcPct val="115000"/>
                        </a:lnSpc>
                        <a:spcBef>
                          <a:spcPts val="600"/>
                        </a:spcBef>
                        <a:spcAft>
                          <a:spcPts val="600"/>
                        </a:spcAft>
                        <a:buFont typeface="Symbol" panose="05050102010706020507" pitchFamily="18" charset="2"/>
                        <a:buChar char=""/>
                      </a:pPr>
                      <a:r>
                        <a:rPr lang="en-GB" sz="1400" kern="1200">
                          <a:solidFill>
                            <a:schemeClr val="tx1"/>
                          </a:solidFill>
                          <a:effectLst/>
                        </a:rPr>
                        <a:t>Hoverfly</a:t>
                      </a:r>
                      <a:endParaRPr lang="en-GB" sz="1400" kern="1200">
                        <a:solidFill>
                          <a:schemeClr val="tx1"/>
                        </a:solidFill>
                        <a:effectLst/>
                        <a:latin typeface="+mn-lt"/>
                        <a:ea typeface="+mn-ea"/>
                        <a:cs typeface="+mn-cs"/>
                      </a:endParaRPr>
                    </a:p>
                  </a:txBody>
                  <a:tcPr marL="68580" marR="68580" marT="0" marB="0" anchor="ctr"/>
                </a:tc>
                <a:extLst>
                  <a:ext uri="{0D108BD9-81ED-4DB2-BD59-A6C34878D82A}">
                    <a16:rowId xmlns:a16="http://schemas.microsoft.com/office/drawing/2014/main" val="3880415145"/>
                  </a:ext>
                </a:extLst>
              </a:tr>
              <a:tr h="493035">
                <a:tc>
                  <a:txBody>
                    <a:bodyPr/>
                    <a:lstStyle/>
                    <a:p>
                      <a:pPr>
                        <a:lnSpc>
                          <a:spcPct val="115000"/>
                        </a:lnSpc>
                        <a:spcBef>
                          <a:spcPts val="600"/>
                        </a:spcBef>
                        <a:spcAft>
                          <a:spcPts val="600"/>
                        </a:spcAft>
                      </a:pPr>
                      <a:r>
                        <a:rPr lang="en-SG" sz="1400">
                          <a:effectLst/>
                        </a:rPr>
                        <a:t>Security Testing</a:t>
                      </a:r>
                      <a:endParaRPr lang="en-GB" sz="1400">
                        <a:effectLst/>
                        <a:latin typeface="Arial" panose="020B0604020202020204" pitchFamily="34" charset="0"/>
                        <a:ea typeface="Verdana" panose="020B0604030504040204" pitchFamily="34" charset="0"/>
                        <a:cs typeface="Times New Roman" panose="02020603050405020304" pitchFamily="18" charset="0"/>
                      </a:endParaRPr>
                    </a:p>
                  </a:txBody>
                  <a:tcPr marL="68580" marR="68580" marT="0" marB="0" anchor="ctr"/>
                </a:tc>
                <a:tc>
                  <a:txBody>
                    <a:bodyPr/>
                    <a:lstStyle/>
                    <a:p>
                      <a:pPr marL="342900" lvl="0" indent="-342900">
                        <a:lnSpc>
                          <a:spcPct val="115000"/>
                        </a:lnSpc>
                        <a:spcBef>
                          <a:spcPts val="600"/>
                        </a:spcBef>
                        <a:buFont typeface="Symbol" panose="05050102010706020507" pitchFamily="18" charset="2"/>
                        <a:buChar char=""/>
                      </a:pPr>
                      <a:endParaRPr lang="en-GB" sz="1400">
                        <a:effectLst/>
                      </a:endParaRPr>
                    </a:p>
                  </a:txBody>
                  <a:tcPr marL="68580" marR="68580" marT="0" marB="0" anchor="ctr"/>
                </a:tc>
                <a:extLst>
                  <a:ext uri="{0D108BD9-81ED-4DB2-BD59-A6C34878D82A}">
                    <a16:rowId xmlns:a16="http://schemas.microsoft.com/office/drawing/2014/main" val="1364249232"/>
                  </a:ext>
                </a:extLst>
              </a:tr>
            </a:tbl>
          </a:graphicData>
        </a:graphic>
      </p:graphicFrame>
      <p:sp>
        <p:nvSpPr>
          <p:cNvPr id="6" name="TextBox 5">
            <a:extLst>
              <a:ext uri="{FF2B5EF4-FFF2-40B4-BE49-F238E27FC236}">
                <a16:creationId xmlns:a16="http://schemas.microsoft.com/office/drawing/2014/main" id="{DEA75313-1DE0-0A6D-FF11-C4A34E40A2CD}"/>
              </a:ext>
            </a:extLst>
          </p:cNvPr>
          <p:cNvSpPr txBox="1"/>
          <p:nvPr/>
        </p:nvSpPr>
        <p:spPr>
          <a:xfrm>
            <a:off x="365759" y="824915"/>
            <a:ext cx="11358949" cy="646331"/>
          </a:xfrm>
          <a:prstGeom prst="rect">
            <a:avLst/>
          </a:prstGeom>
          <a:noFill/>
        </p:spPr>
        <p:txBody>
          <a:bodyPr wrap="square">
            <a:spAutoFit/>
          </a:bodyPr>
          <a:lstStyle/>
          <a:p>
            <a:r>
              <a:rPr lang="en-US"/>
              <a:t>We will utilize the testing toolset available at Emirates for performing the testing services and implement new tools as required. </a:t>
            </a:r>
          </a:p>
        </p:txBody>
      </p:sp>
    </p:spTree>
    <p:extLst>
      <p:ext uri="{BB962C8B-B14F-4D97-AF65-F5344CB8AC3E}">
        <p14:creationId xmlns:p14="http://schemas.microsoft.com/office/powerpoint/2010/main" val="1557447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Testing governance</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49</a:t>
            </a:fld>
            <a:endParaRPr lang="en-IN"/>
          </a:p>
        </p:txBody>
      </p:sp>
      <p:sp>
        <p:nvSpPr>
          <p:cNvPr id="6" name="TextBox 5">
            <a:extLst>
              <a:ext uri="{FF2B5EF4-FFF2-40B4-BE49-F238E27FC236}">
                <a16:creationId xmlns:a16="http://schemas.microsoft.com/office/drawing/2014/main" id="{26C3AD88-15D8-DD30-D157-0E5DEDDEAD30}"/>
              </a:ext>
            </a:extLst>
          </p:cNvPr>
          <p:cNvSpPr txBox="1"/>
          <p:nvPr/>
        </p:nvSpPr>
        <p:spPr>
          <a:xfrm>
            <a:off x="6736080" y="2084934"/>
            <a:ext cx="3220720" cy="1754326"/>
          </a:xfrm>
          <a:prstGeom prst="rect">
            <a:avLst/>
          </a:prstGeom>
          <a:noFill/>
        </p:spPr>
        <p:txBody>
          <a:bodyPr wrap="square">
            <a:spAutoFit/>
          </a:bodyPr>
          <a:lstStyle/>
          <a:p>
            <a:r>
              <a:rPr lang="en-US" sz="1800">
                <a:effectLst/>
                <a:latin typeface="Arial" panose="020B0604020202020204" pitchFamily="34" charset="0"/>
                <a:ea typeface="Arial" panose="020B0604020202020204" pitchFamily="34" charset="0"/>
              </a:rPr>
              <a:t>experienced single point of contact for the Test Management and coordination required during Test Planning, Design and Execution</a:t>
            </a:r>
            <a:endParaRPr lang="en-GB"/>
          </a:p>
        </p:txBody>
      </p:sp>
      <p:sp>
        <p:nvSpPr>
          <p:cNvPr id="5" name="TextBox 4">
            <a:extLst>
              <a:ext uri="{FF2B5EF4-FFF2-40B4-BE49-F238E27FC236}">
                <a16:creationId xmlns:a16="http://schemas.microsoft.com/office/drawing/2014/main" id="{4580D0A8-0C34-4A11-1A5B-DEFA39104C56}"/>
              </a:ext>
            </a:extLst>
          </p:cNvPr>
          <p:cNvSpPr txBox="1"/>
          <p:nvPr/>
        </p:nvSpPr>
        <p:spPr>
          <a:xfrm>
            <a:off x="7260336" y="704088"/>
            <a:ext cx="2450592" cy="646331"/>
          </a:xfrm>
          <a:prstGeom prst="rect">
            <a:avLst/>
          </a:prstGeom>
          <a:noFill/>
        </p:spPr>
        <p:txBody>
          <a:bodyPr wrap="square" rtlCol="0">
            <a:spAutoFit/>
          </a:bodyPr>
          <a:lstStyle/>
          <a:p>
            <a:r>
              <a:rPr lang="en-US">
                <a:highlight>
                  <a:srgbClr val="FFFF00"/>
                </a:highlight>
              </a:rPr>
              <a:t>Merged with overall Governance</a:t>
            </a:r>
            <a:endParaRPr lang="en-IN">
              <a:highlight>
                <a:srgbClr val="FFFF00"/>
              </a:highlight>
            </a:endParaRPr>
          </a:p>
        </p:txBody>
      </p:sp>
      <p:grpSp>
        <p:nvGrpSpPr>
          <p:cNvPr id="7" name="Group 6">
            <a:extLst>
              <a:ext uri="{FF2B5EF4-FFF2-40B4-BE49-F238E27FC236}">
                <a16:creationId xmlns:a16="http://schemas.microsoft.com/office/drawing/2014/main" id="{C13FE341-9A63-7208-FE88-C9BBE226B77F}"/>
              </a:ext>
            </a:extLst>
          </p:cNvPr>
          <p:cNvGrpSpPr/>
          <p:nvPr/>
        </p:nvGrpSpPr>
        <p:grpSpPr>
          <a:xfrm>
            <a:off x="2090281" y="1106462"/>
            <a:ext cx="3403444" cy="5151219"/>
            <a:chOff x="8271318" y="1543288"/>
            <a:chExt cx="3403444" cy="5151219"/>
          </a:xfrm>
        </p:grpSpPr>
        <p:grpSp>
          <p:nvGrpSpPr>
            <p:cNvPr id="8" name="Group 7">
              <a:extLst>
                <a:ext uri="{FF2B5EF4-FFF2-40B4-BE49-F238E27FC236}">
                  <a16:creationId xmlns:a16="http://schemas.microsoft.com/office/drawing/2014/main" id="{B31C8C93-8F3D-BDCF-2933-66A617013CA9}"/>
                </a:ext>
              </a:extLst>
            </p:cNvPr>
            <p:cNvGrpSpPr/>
            <p:nvPr/>
          </p:nvGrpSpPr>
          <p:grpSpPr>
            <a:xfrm>
              <a:off x="8271318" y="1543288"/>
              <a:ext cx="3403444" cy="5151219"/>
              <a:chOff x="10277972" y="1267858"/>
              <a:chExt cx="2556369" cy="5423907"/>
            </a:xfrm>
          </p:grpSpPr>
          <p:sp>
            <p:nvSpPr>
              <p:cNvPr id="10" name="Freeform 20">
                <a:extLst>
                  <a:ext uri="{FF2B5EF4-FFF2-40B4-BE49-F238E27FC236}">
                    <a16:creationId xmlns:a16="http://schemas.microsoft.com/office/drawing/2014/main" id="{76C64E53-3993-A3B1-668C-8DAA7D4C1BEB}"/>
                  </a:ext>
                </a:extLst>
              </p:cNvPr>
              <p:cNvSpPr/>
              <p:nvPr/>
            </p:nvSpPr>
            <p:spPr>
              <a:xfrm>
                <a:off x="10292577" y="1267858"/>
                <a:ext cx="2541764" cy="5423907"/>
              </a:xfrm>
              <a:custGeom>
                <a:avLst/>
                <a:gdLst>
                  <a:gd name="connsiteX0" fmla="*/ 203341 w 2541764"/>
                  <a:gd name="connsiteY0" fmla="*/ 0 h 5423907"/>
                  <a:gd name="connsiteX1" fmla="*/ 2338423 w 2541764"/>
                  <a:gd name="connsiteY1" fmla="*/ 0 h 5423907"/>
                  <a:gd name="connsiteX2" fmla="*/ 2541764 w 2541764"/>
                  <a:gd name="connsiteY2" fmla="*/ 203341 h 5423907"/>
                  <a:gd name="connsiteX3" fmla="*/ 2541764 w 2541764"/>
                  <a:gd name="connsiteY3" fmla="*/ 5423907 h 5423907"/>
                  <a:gd name="connsiteX4" fmla="*/ 2541764 w 2541764"/>
                  <a:gd name="connsiteY4" fmla="*/ 5423907 h 5423907"/>
                  <a:gd name="connsiteX5" fmla="*/ 0 w 2541764"/>
                  <a:gd name="connsiteY5" fmla="*/ 5423907 h 5423907"/>
                  <a:gd name="connsiteX6" fmla="*/ 0 w 2541764"/>
                  <a:gd name="connsiteY6" fmla="*/ 5423907 h 5423907"/>
                  <a:gd name="connsiteX7" fmla="*/ 0 w 2541764"/>
                  <a:gd name="connsiteY7" fmla="*/ 203341 h 5423907"/>
                  <a:gd name="connsiteX8" fmla="*/ 203341 w 2541764"/>
                  <a:gd name="connsiteY8" fmla="*/ 0 h 542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41764" h="5423907">
                    <a:moveTo>
                      <a:pt x="203341" y="0"/>
                    </a:moveTo>
                    <a:lnTo>
                      <a:pt x="2338423" y="0"/>
                    </a:lnTo>
                    <a:cubicBezTo>
                      <a:pt x="2450725" y="0"/>
                      <a:pt x="2541764" y="91039"/>
                      <a:pt x="2541764" y="203341"/>
                    </a:cubicBezTo>
                    <a:lnTo>
                      <a:pt x="2541764" y="5423907"/>
                    </a:lnTo>
                    <a:lnTo>
                      <a:pt x="2541764" y="5423907"/>
                    </a:lnTo>
                    <a:lnTo>
                      <a:pt x="0" y="5423907"/>
                    </a:lnTo>
                    <a:lnTo>
                      <a:pt x="0" y="5423907"/>
                    </a:lnTo>
                    <a:lnTo>
                      <a:pt x="0" y="203341"/>
                    </a:lnTo>
                    <a:cubicBezTo>
                      <a:pt x="0" y="91039"/>
                      <a:pt x="91039" y="0"/>
                      <a:pt x="203341" y="0"/>
                    </a:cubicBez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3527" tIns="101467" rIns="73527" bIns="13970" numCol="1" spcCol="1270" anchor="t" anchorCtr="0">
                <a:noAutofit/>
              </a:bodyPr>
              <a:lstStyle/>
              <a:p>
                <a:pPr marL="0" marR="0" lvl="1" indent="0" algn="ctr" defTabSz="466713" rtl="0" eaLnBrk="1" fontAlgn="auto" latinLnBrk="0" hangingPunct="1">
                  <a:lnSpc>
                    <a:spcPct val="90000"/>
                  </a:lnSpc>
                  <a:spcBef>
                    <a:spcPct val="0"/>
                  </a:spcBef>
                  <a:spcAft>
                    <a:spcPct val="15000"/>
                  </a:spcAft>
                  <a:buClrTx/>
                  <a:buSzTx/>
                  <a:buFontTx/>
                  <a:buNone/>
                  <a:tabLst/>
                  <a:defRPr/>
                </a:pPr>
                <a:r>
                  <a:rPr kumimoji="0" lang="en-US" sz="1400" b="1" i="0" u="none" strike="noStrike" kern="1200" cap="none" spc="0" normalizeH="0" baseline="0" noProof="0">
                    <a:ln>
                      <a:noFill/>
                    </a:ln>
                    <a:solidFill>
                      <a:prstClr val="black"/>
                    </a:solidFill>
                    <a:effectLst/>
                    <a:uLnTx/>
                    <a:uFillTx/>
                    <a:latin typeface="Anek Latin" pitchFamily="2" charset="0"/>
                    <a:ea typeface="+mn-ea"/>
                    <a:cs typeface="Calibri" panose="020F0502020204030204" pitchFamily="34" charset="0"/>
                  </a:rPr>
                  <a:t>Sr. Test Architect</a:t>
                </a:r>
                <a:r>
                  <a:rPr kumimoji="0" lang="en-US" sz="1350" b="1" i="0" u="none" strike="noStrike" kern="1200" cap="none" spc="0" normalizeH="0" baseline="0" noProof="0">
                    <a:ln>
                      <a:noFill/>
                    </a:ln>
                    <a:solidFill>
                      <a:prstClr val="black"/>
                    </a:solidFill>
                    <a:effectLst/>
                    <a:uLnTx/>
                    <a:uFillTx/>
                    <a:latin typeface="Anek Latin" pitchFamily="2" charset="0"/>
                    <a:ea typeface="+mn-ea"/>
                    <a:cs typeface="+mn-cs"/>
                  </a:rPr>
                  <a:t> </a:t>
                </a:r>
              </a:p>
              <a:p>
                <a:pPr marL="0" marR="0" lvl="1" indent="0" algn="l" defTabSz="466713" rtl="0" eaLnBrk="1" fontAlgn="auto" latinLnBrk="0" hangingPunct="1">
                  <a:lnSpc>
                    <a:spcPct val="90000"/>
                  </a:lnSpc>
                  <a:spcBef>
                    <a:spcPct val="0"/>
                  </a:spcBef>
                  <a:spcAft>
                    <a:spcPct val="15000"/>
                  </a:spcAft>
                  <a:buClrTx/>
                  <a:buSzTx/>
                  <a:buFontTx/>
                  <a:buNone/>
                  <a:tabLst/>
                  <a:defRPr/>
                </a:pPr>
                <a:endParaRPr kumimoji="0" lang="en-US" sz="1350" b="1" i="0" u="none" strike="noStrike" kern="1200" cap="none" spc="0" normalizeH="0" baseline="0" noProof="0">
                  <a:ln>
                    <a:noFill/>
                  </a:ln>
                  <a:solidFill>
                    <a:prstClr val="black"/>
                  </a:solidFill>
                  <a:effectLst/>
                  <a:uLnTx/>
                  <a:uFillTx/>
                  <a:latin typeface="Anek Latin" pitchFamily="2" charset="0"/>
                  <a:ea typeface="+mn-ea"/>
                  <a:cs typeface="+mn-cs"/>
                </a:endParaRPr>
              </a:p>
              <a:p>
                <a:pPr marL="171450" marR="0" lvl="1" indent="-171450" algn="l" defTabSz="466713" rtl="0" eaLnBrk="1" fontAlgn="auto" latinLnBrk="0" hangingPunct="1">
                  <a:lnSpc>
                    <a:spcPct val="90000"/>
                  </a:lnSpc>
                  <a:spcBef>
                    <a:spcPct val="0"/>
                  </a:spcBef>
                  <a:spcAft>
                    <a:spcPts val="0"/>
                  </a:spcAft>
                  <a:buClrTx/>
                  <a:buSzTx/>
                  <a:buFont typeface="Arial" panose="020B0604020202020204" pitchFamily="34" charset="0"/>
                  <a:buChar char="•"/>
                  <a:tabLst/>
                  <a:defRPr/>
                </a:pPr>
                <a:r>
                  <a:rPr lang="en-US" sz="1200" b="1">
                    <a:solidFill>
                      <a:srgbClr val="4472C4"/>
                    </a:solidFill>
                    <a:latin typeface="Anek Latin" pitchFamily="2" charset="0"/>
                  </a:rPr>
                  <a:t>18</a:t>
                </a:r>
                <a:r>
                  <a:rPr kumimoji="0" lang="en-US" sz="1200" b="1" i="0" u="none" strike="noStrike" kern="1200" cap="none" spc="0" normalizeH="0" baseline="0" noProof="0">
                    <a:ln>
                      <a:noFill/>
                    </a:ln>
                    <a:solidFill>
                      <a:srgbClr val="4472C4"/>
                    </a:solidFill>
                    <a:effectLst/>
                    <a:uLnTx/>
                    <a:uFillTx/>
                    <a:latin typeface="Anek Latin" pitchFamily="2" charset="0"/>
                  </a:rPr>
                  <a:t>+ years experience </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in multiple domains like</a:t>
                </a:r>
              </a:p>
              <a:p>
                <a:pPr marL="0" marR="0" lvl="1" indent="0" algn="l" defTabSz="466713" rtl="0" eaLnBrk="1" fontAlgn="auto" latinLnBrk="0" hangingPunct="1">
                  <a:lnSpc>
                    <a:spcPct val="90000"/>
                  </a:lnSpc>
                  <a:spcBef>
                    <a:spcPct val="0"/>
                  </a:spcBef>
                  <a:spcAft>
                    <a:spcPts val="0"/>
                  </a:spcAft>
                  <a:buClrTx/>
                  <a:buSzTx/>
                  <a:buFontTx/>
                  <a:buNone/>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     Telecom, Travel, Healthcare</a:t>
                </a:r>
                <a:r>
                  <a:rPr lang="en-US" sz="1200">
                    <a:solidFill>
                      <a:prstClr val="black">
                        <a:hueOff val="0"/>
                        <a:satOff val="0"/>
                        <a:lumOff val="0"/>
                        <a:alphaOff val="0"/>
                      </a:prstClr>
                    </a:solidFill>
                    <a:latin typeface="Anek Latin" pitchFamily="2" charset="0"/>
                    <a:cs typeface="Arial" panose="020B0604020202020204" pitchFamily="34" charset="0"/>
                  </a:rPr>
                  <a:t> and Insurance</a:t>
                </a:r>
                <a:endPar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endParaRPr>
              </a:p>
              <a:p>
                <a:pPr marL="171450" marR="0" lvl="1" indent="-171450" algn="l" defTabSz="46671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PMP,</a:t>
                </a:r>
                <a:r>
                  <a:rPr kumimoji="0" lang="en-US" sz="1200" b="0" i="0" u="none" strike="noStrike" kern="1200" cap="none" spc="0" normalizeH="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 </a:t>
                </a: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Safe and DevOps certified Delivery</a:t>
                </a:r>
                <a:r>
                  <a:rPr kumimoji="0" lang="en-US" sz="1200" b="0" i="0" u="none" strike="noStrike" kern="1200" cap="none" spc="0" normalizeH="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 Leader with extensive experience in Test Management and Consulting  </a:t>
                </a:r>
                <a:endPar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endParaRPr>
              </a:p>
              <a:p>
                <a:pPr marL="171450" marR="0" lvl="1" indent="-171450" algn="l" defTabSz="466713"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rPr>
                  <a:t>Extensive Test Management, Automation and Non-functional testing experience</a:t>
                </a:r>
                <a:endParaRPr kumimoji="0" lang="en-IN"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cs typeface="Arial" panose="020B0604020202020204" pitchFamily="34" charset="0"/>
                </a:endParaRPr>
              </a:p>
              <a:p>
                <a:pPr marL="171450" lvl="1" indent="-171450" defTabSz="466713">
                  <a:lnSpc>
                    <a:spcPct val="90000"/>
                  </a:lnSpc>
                  <a:spcBef>
                    <a:spcPct val="0"/>
                  </a:spcBef>
                  <a:buFont typeface="Arial" panose="020B0604020202020204" pitchFamily="34" charset="0"/>
                  <a:buChar char="•"/>
                  <a:defRPr/>
                </a:pPr>
                <a:r>
                  <a:rPr lang="en-US" sz="1200">
                    <a:solidFill>
                      <a:prstClr val="black">
                        <a:hueOff val="0"/>
                        <a:satOff val="0"/>
                        <a:lumOff val="0"/>
                        <a:alphaOff val="0"/>
                      </a:prstClr>
                    </a:solidFill>
                    <a:latin typeface="Anek Latin" pitchFamily="2" charset="0"/>
                  </a:rPr>
                  <a:t>Experienced in designing strategic Testing transformation plans and implementing target-operating model across mid to large sized teams</a:t>
                </a:r>
                <a:endParaRPr lang="en-IN" sz="1200">
                  <a:solidFill>
                    <a:prstClr val="black">
                      <a:hueOff val="0"/>
                      <a:satOff val="0"/>
                      <a:lumOff val="0"/>
                      <a:alphaOff val="0"/>
                    </a:prstClr>
                  </a:solidFill>
                  <a:latin typeface="Anek Latin" pitchFamily="2" charset="0"/>
                </a:endParaRPr>
              </a:p>
              <a:p>
                <a:pPr marL="171450" lvl="1" indent="-171450" defTabSz="466713">
                  <a:lnSpc>
                    <a:spcPct val="90000"/>
                  </a:lnSpc>
                  <a:spcBef>
                    <a:spcPct val="0"/>
                  </a:spcBef>
                  <a:buFont typeface="Arial" panose="020B0604020202020204" pitchFamily="34" charset="0"/>
                  <a:buChar char="•"/>
                  <a:defRPr/>
                </a:pPr>
                <a:r>
                  <a:rPr lang="en-GB" sz="1200">
                    <a:solidFill>
                      <a:prstClr val="black">
                        <a:hueOff val="0"/>
                        <a:satOff val="0"/>
                        <a:lumOff val="0"/>
                        <a:alphaOff val="0"/>
                      </a:prstClr>
                    </a:solidFill>
                    <a:latin typeface="Anek Latin" pitchFamily="2" charset="0"/>
                  </a:rPr>
                  <a:t>Experienced in leading multiple Testing programs, covering Functional, Automation and Non-functional testing</a:t>
                </a:r>
                <a:endPar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endParaRPr>
              </a:p>
              <a:p>
                <a:pPr marL="171450" lvl="1" indent="-171450" defTabSz="466713">
                  <a:lnSpc>
                    <a:spcPct val="90000"/>
                  </a:lnSpc>
                  <a:spcBef>
                    <a:spcPct val="0"/>
                  </a:spcBef>
                  <a:buFont typeface="Arial" panose="020B0604020202020204" pitchFamily="34" charset="0"/>
                  <a:buChar char="•"/>
                  <a:defRPr/>
                </a:pPr>
                <a:r>
                  <a:rPr lang="en-GB" sz="1200">
                    <a:solidFill>
                      <a:prstClr val="black">
                        <a:hueOff val="0"/>
                        <a:satOff val="0"/>
                        <a:lumOff val="0"/>
                        <a:alphaOff val="0"/>
                      </a:prstClr>
                    </a:solidFill>
                    <a:latin typeface="Anek Latin" pitchFamily="2" charset="0"/>
                  </a:rPr>
                  <a:t>Leveraged skills in establishing and growing Global Delivery teams, and alleviating the deliveries by implementation of ‘right fit’ processes, through aggressive project and test governance processes</a:t>
                </a:r>
              </a:p>
              <a:p>
                <a:pPr marL="171450" lvl="1" indent="-171450" defTabSz="466713">
                  <a:lnSpc>
                    <a:spcPct val="90000"/>
                  </a:lnSpc>
                  <a:spcBef>
                    <a:spcPct val="0"/>
                  </a:spcBef>
                  <a:buFont typeface="Arial" panose="020B0604020202020204" pitchFamily="34" charset="0"/>
                  <a:buChar char="•"/>
                  <a:defRPr/>
                </a:pPr>
                <a:r>
                  <a:rPr kumimoji="0" lang="en-US" sz="1200" b="0" i="0" u="none" strike="noStrike" kern="1200" cap="none" spc="0" normalizeH="0" baseline="0" noProof="0">
                    <a:ln>
                      <a:noFill/>
                    </a:ln>
                    <a:solidFill>
                      <a:prstClr val="black">
                        <a:hueOff val="0"/>
                        <a:satOff val="0"/>
                        <a:lumOff val="0"/>
                        <a:alphaOff val="0"/>
                      </a:prstClr>
                    </a:solidFill>
                    <a:effectLst/>
                    <a:uLnTx/>
                    <a:uFillTx/>
                    <a:latin typeface="Anek Latin" pitchFamily="2" charset="0"/>
                  </a:rPr>
                  <a:t>Managed the projects by following Agile-Scrum and Kanban methodology as well as Waterfall models</a:t>
                </a:r>
              </a:p>
              <a:p>
                <a:pPr marL="171450" marR="0" lvl="1" indent="-171450" algn="l" defTabSz="466713" rtl="0" eaLnBrk="1" fontAlgn="auto" latinLnBrk="0" hangingPunct="1">
                  <a:lnSpc>
                    <a:spcPct val="90000"/>
                  </a:lnSpc>
                  <a:spcBef>
                    <a:spcPct val="0"/>
                  </a:spcBef>
                  <a:spcAft>
                    <a:spcPts val="0"/>
                  </a:spcAft>
                  <a:buClrTx/>
                  <a:buSzTx/>
                  <a:buFont typeface="Arial" panose="020B0604020202020204" pitchFamily="34" charset="0"/>
                  <a:buChar char="•"/>
                  <a:tabLst/>
                  <a:defRPr/>
                </a:pPr>
                <a:endParaRPr kumimoji="0" lang="en-IN" sz="1050" b="0" i="0" u="none" strike="noStrike" kern="1200" cap="none" spc="0" normalizeH="0" baseline="0" noProof="0">
                  <a:ln>
                    <a:noFill/>
                  </a:ln>
                  <a:solidFill>
                    <a:prstClr val="black">
                      <a:hueOff val="0"/>
                      <a:satOff val="0"/>
                      <a:lumOff val="0"/>
                      <a:alphaOff val="0"/>
                    </a:prstClr>
                  </a:solidFill>
                  <a:effectLst/>
                  <a:uLnTx/>
                  <a:uFillTx/>
                  <a:latin typeface="Anek Latin" pitchFamily="2" charset="0"/>
                  <a:ea typeface="+mn-ea"/>
                  <a:cs typeface="Arial" panose="020B0604020202020204" pitchFamily="34" charset="0"/>
                </a:endParaRPr>
              </a:p>
              <a:p>
                <a:pPr marL="109535" marR="0" lvl="1" indent="-109535" algn="l" defTabSz="466713" rtl="0" eaLnBrk="1" fontAlgn="auto" latinLnBrk="0" hangingPunct="1">
                  <a:lnSpc>
                    <a:spcPct val="90000"/>
                  </a:lnSpc>
                  <a:spcBef>
                    <a:spcPct val="0"/>
                  </a:spcBef>
                  <a:spcAft>
                    <a:spcPts val="0"/>
                  </a:spcAft>
                  <a:buClrTx/>
                  <a:buSzTx/>
                  <a:buFontTx/>
                  <a:buChar char="••"/>
                  <a:tabLst/>
                  <a:defRPr/>
                </a:pPr>
                <a:endParaRPr kumimoji="0" lang="en-US" sz="1050" b="0" i="0" u="none" strike="noStrike" kern="1200" cap="none" spc="0" normalizeH="0" baseline="0" noProof="0">
                  <a:ln>
                    <a:noFill/>
                  </a:ln>
                  <a:solidFill>
                    <a:srgbClr val="4F4F4F">
                      <a:lumMod val="50000"/>
                    </a:srgbClr>
                  </a:solidFill>
                  <a:effectLst/>
                  <a:uLnTx/>
                  <a:uFillTx/>
                  <a:latin typeface="Anek Latin" pitchFamily="2" charset="0"/>
                  <a:ea typeface="+mn-ea"/>
                  <a:cs typeface="+mn-cs"/>
                </a:endParaRPr>
              </a:p>
            </p:txBody>
          </p:sp>
          <p:sp>
            <p:nvSpPr>
              <p:cNvPr id="11" name="Freeform 21">
                <a:extLst>
                  <a:ext uri="{FF2B5EF4-FFF2-40B4-BE49-F238E27FC236}">
                    <a16:creationId xmlns:a16="http://schemas.microsoft.com/office/drawing/2014/main" id="{F42440CF-D68D-1B80-0FE9-1EA4DCD58888}"/>
                  </a:ext>
                </a:extLst>
              </p:cNvPr>
              <p:cNvSpPr/>
              <p:nvPr/>
            </p:nvSpPr>
            <p:spPr>
              <a:xfrm>
                <a:off x="10277972" y="5917090"/>
                <a:ext cx="2529564" cy="771673"/>
              </a:xfrm>
              <a:custGeom>
                <a:avLst/>
                <a:gdLst>
                  <a:gd name="connsiteX0" fmla="*/ 0 w 2541764"/>
                  <a:gd name="connsiteY0" fmla="*/ 0 h 771674"/>
                  <a:gd name="connsiteX1" fmla="*/ 2541764 w 2541764"/>
                  <a:gd name="connsiteY1" fmla="*/ 0 h 771674"/>
                  <a:gd name="connsiteX2" fmla="*/ 2541764 w 2541764"/>
                  <a:gd name="connsiteY2" fmla="*/ 771674 h 771674"/>
                  <a:gd name="connsiteX3" fmla="*/ 0 w 2541764"/>
                  <a:gd name="connsiteY3" fmla="*/ 771674 h 771674"/>
                  <a:gd name="connsiteX4" fmla="*/ 0 w 2541764"/>
                  <a:gd name="connsiteY4" fmla="*/ 0 h 77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1764" h="771674">
                    <a:moveTo>
                      <a:pt x="0" y="0"/>
                    </a:moveTo>
                    <a:lnTo>
                      <a:pt x="2541764" y="0"/>
                    </a:lnTo>
                    <a:lnTo>
                      <a:pt x="2541764" y="771674"/>
                    </a:lnTo>
                    <a:lnTo>
                      <a:pt x="0" y="771674"/>
                    </a:lnTo>
                    <a:lnTo>
                      <a:pt x="0" y="0"/>
                    </a:lnTo>
                    <a:close/>
                  </a:path>
                </a:pathLst>
              </a:custGeom>
              <a:solidFill>
                <a:srgbClr val="142D48"/>
              </a:solid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1910" tIns="0" rIns="765760" bIns="0" numCol="1" spcCol="1270" anchor="ctr" anchorCtr="0">
                <a:noAutofit/>
              </a:bodyPr>
              <a:lstStyle/>
              <a:p>
                <a:pPr marL="0" marR="0" lvl="0" indent="0" algn="l" defTabSz="488938" rtl="0" eaLnBrk="1" fontAlgn="auto" latinLnBrk="0" hangingPunct="1">
                  <a:lnSpc>
                    <a:spcPct val="90000"/>
                  </a:lnSpc>
                  <a:spcBef>
                    <a:spcPct val="0"/>
                  </a:spcBef>
                  <a:spcAft>
                    <a:spcPct val="35000"/>
                  </a:spcAft>
                  <a:buClrTx/>
                  <a:buSzTx/>
                  <a:buFontTx/>
                  <a:buNone/>
                  <a:tabLst/>
                  <a:defRPr/>
                </a:pPr>
                <a:r>
                  <a:rPr lang="en-GB" sz="1400" b="1">
                    <a:solidFill>
                      <a:prstClr val="white"/>
                    </a:solidFill>
                    <a:latin typeface="Anek Latin" pitchFamily="2" charset="0"/>
                    <a:cs typeface="Arial"/>
                  </a:rPr>
                  <a:t>Vishesh Kumar Gupta</a:t>
                </a:r>
                <a:endParaRPr kumimoji="0" lang="en-GB" sz="1400" b="1" i="0" u="none" strike="noStrike" kern="1200" cap="none" spc="0" normalizeH="0" baseline="0" noProof="0">
                  <a:ln>
                    <a:noFill/>
                  </a:ln>
                  <a:solidFill>
                    <a:prstClr val="white"/>
                  </a:solidFill>
                  <a:effectLst/>
                  <a:uLnTx/>
                  <a:uFillTx/>
                  <a:latin typeface="Anek Latin" pitchFamily="2" charset="0"/>
                  <a:ea typeface="+mn-ea"/>
                  <a:cs typeface="Arial"/>
                </a:endParaRPr>
              </a:p>
            </p:txBody>
          </p:sp>
        </p:grpSp>
        <p:pic>
          <p:nvPicPr>
            <p:cNvPr id="9" name="Picture 8">
              <a:extLst>
                <a:ext uri="{FF2B5EF4-FFF2-40B4-BE49-F238E27FC236}">
                  <a16:creationId xmlns:a16="http://schemas.microsoft.com/office/drawing/2014/main" id="{39F432AB-7D96-6961-6467-F6E9F77D7CD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627558" y="5606581"/>
              <a:ext cx="1029805" cy="101666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3061156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a:xfrm>
            <a:off x="5029200" y="795766"/>
            <a:ext cx="964005" cy="5365571"/>
          </a:xfrm>
        </p:spPr>
        <p:txBody>
          <a:bodyPr/>
          <a:lstStyle/>
          <a:p>
            <a:pPr>
              <a:spcBef>
                <a:spcPts val="2800"/>
              </a:spcBef>
            </a:pPr>
            <a:r>
              <a:rPr lang="en-IN" sz="1800"/>
              <a:t>01.</a:t>
            </a:r>
          </a:p>
          <a:p>
            <a:pPr lvl="1">
              <a:spcBef>
                <a:spcPts val="2800"/>
              </a:spcBef>
            </a:pPr>
            <a:r>
              <a:rPr lang="en-IN" sz="1800">
                <a:solidFill>
                  <a:srgbClr val="000000"/>
                </a:solidFill>
              </a:rPr>
              <a:t>02.</a:t>
            </a:r>
          </a:p>
          <a:p>
            <a:pPr lvl="1">
              <a:spcBef>
                <a:spcPts val="2800"/>
              </a:spcBef>
            </a:pPr>
            <a:r>
              <a:rPr lang="en-IN" sz="1800">
                <a:solidFill>
                  <a:schemeClr val="bg1"/>
                </a:solidFill>
              </a:rPr>
              <a:t>03.</a:t>
            </a:r>
          </a:p>
          <a:p>
            <a:pPr lvl="1">
              <a:spcBef>
                <a:spcPts val="2800"/>
              </a:spcBef>
            </a:pPr>
            <a:r>
              <a:rPr lang="en-IN" sz="1800">
                <a:solidFill>
                  <a:schemeClr val="bg1"/>
                </a:solidFill>
              </a:rPr>
              <a:t>04.</a:t>
            </a:r>
          </a:p>
          <a:p>
            <a:pPr lvl="1">
              <a:spcBef>
                <a:spcPts val="2800"/>
              </a:spcBef>
            </a:pPr>
            <a:r>
              <a:rPr lang="en-IN" sz="1800">
                <a:solidFill>
                  <a:schemeClr val="bg1"/>
                </a:solidFill>
              </a:rPr>
              <a:t>05.</a:t>
            </a:r>
          </a:p>
          <a:p>
            <a:pPr lvl="1">
              <a:spcBef>
                <a:spcPts val="2800"/>
              </a:spcBef>
            </a:pPr>
            <a:r>
              <a:rPr lang="en-IN" sz="1800">
                <a:solidFill>
                  <a:schemeClr val="bg1"/>
                </a:solidFill>
              </a:rPr>
              <a:t>06.</a:t>
            </a:r>
          </a:p>
          <a:p>
            <a:pPr lvl="1">
              <a:spcBef>
                <a:spcPts val="2800"/>
              </a:spcBef>
            </a:pPr>
            <a:r>
              <a:rPr lang="en-IN" sz="1800">
                <a:solidFill>
                  <a:schemeClr val="bg1"/>
                </a:solidFill>
              </a:rPr>
              <a:t>07.</a:t>
            </a:r>
          </a:p>
          <a:p>
            <a:pPr lvl="1">
              <a:spcBef>
                <a:spcPts val="2800"/>
              </a:spcBef>
            </a:pPr>
            <a:r>
              <a:rPr lang="en-IN" sz="1800">
                <a:solidFill>
                  <a:schemeClr val="bg1"/>
                </a:solidFill>
              </a:rPr>
              <a:t>08.</a:t>
            </a:r>
          </a:p>
          <a:p>
            <a:pPr lvl="1">
              <a:spcBef>
                <a:spcPts val="2800"/>
              </a:spcBef>
            </a:pPr>
            <a:r>
              <a:rPr lang="en-IN" sz="1800">
                <a:solidFill>
                  <a:schemeClr val="bg1"/>
                </a:solidFill>
              </a:rPr>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a:xfrm>
            <a:off x="6114430" y="574260"/>
            <a:ext cx="5602242" cy="5547329"/>
          </a:xfrm>
        </p:spPr>
        <p:txBody>
          <a:bodyPr/>
          <a:lstStyle/>
          <a:p>
            <a:r>
              <a:rPr lang="en-US"/>
              <a:t>Executive Summary</a:t>
            </a:r>
          </a:p>
          <a:p>
            <a:r>
              <a:rPr lang="en-US">
                <a:solidFill>
                  <a:srgbClr val="000000"/>
                </a:solidFill>
              </a:rPr>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5</a:t>
            </a:fld>
            <a:endParaRPr lang="en-IN"/>
          </a:p>
        </p:txBody>
      </p:sp>
    </p:spTree>
    <p:extLst>
      <p:ext uri="{BB962C8B-B14F-4D97-AF65-F5344CB8AC3E}">
        <p14:creationId xmlns:p14="http://schemas.microsoft.com/office/powerpoint/2010/main" val="26117796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Communication and reporting</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50</a:t>
            </a:fld>
            <a:endParaRPr lang="en-IN"/>
          </a:p>
        </p:txBody>
      </p:sp>
      <p:graphicFrame>
        <p:nvGraphicFramePr>
          <p:cNvPr id="5" name="Table 4">
            <a:extLst>
              <a:ext uri="{FF2B5EF4-FFF2-40B4-BE49-F238E27FC236}">
                <a16:creationId xmlns:a16="http://schemas.microsoft.com/office/drawing/2014/main" id="{8ADC0582-4162-5914-A493-FBBE16180484}"/>
              </a:ext>
            </a:extLst>
          </p:cNvPr>
          <p:cNvGraphicFramePr>
            <a:graphicFrameLocks noGrp="1"/>
          </p:cNvGraphicFramePr>
          <p:nvPr>
            <p:extLst>
              <p:ext uri="{D42A27DB-BD31-4B8C-83A1-F6EECF244321}">
                <p14:modId xmlns:p14="http://schemas.microsoft.com/office/powerpoint/2010/main" val="3154761173"/>
              </p:ext>
            </p:extLst>
          </p:nvPr>
        </p:nvGraphicFramePr>
        <p:xfrm>
          <a:off x="467291" y="1446872"/>
          <a:ext cx="11235476" cy="4659289"/>
        </p:xfrm>
        <a:graphic>
          <a:graphicData uri="http://schemas.openxmlformats.org/drawingml/2006/table">
            <a:tbl>
              <a:tblPr firstRow="1" firstCol="1" bandRow="1">
                <a:tableStyleId>{72833802-FEF1-4C79-8D5D-14CF1EAF98D9}</a:tableStyleId>
              </a:tblPr>
              <a:tblGrid>
                <a:gridCol w="614446">
                  <a:extLst>
                    <a:ext uri="{9D8B030D-6E8A-4147-A177-3AD203B41FA5}">
                      <a16:colId xmlns:a16="http://schemas.microsoft.com/office/drawing/2014/main" val="20000"/>
                    </a:ext>
                  </a:extLst>
                </a:gridCol>
                <a:gridCol w="2523952">
                  <a:extLst>
                    <a:ext uri="{9D8B030D-6E8A-4147-A177-3AD203B41FA5}">
                      <a16:colId xmlns:a16="http://schemas.microsoft.com/office/drawing/2014/main" val="20001"/>
                    </a:ext>
                  </a:extLst>
                </a:gridCol>
                <a:gridCol w="2898307">
                  <a:extLst>
                    <a:ext uri="{9D8B030D-6E8A-4147-A177-3AD203B41FA5}">
                      <a16:colId xmlns:a16="http://schemas.microsoft.com/office/drawing/2014/main" val="20002"/>
                    </a:ext>
                  </a:extLst>
                </a:gridCol>
                <a:gridCol w="2632524">
                  <a:extLst>
                    <a:ext uri="{9D8B030D-6E8A-4147-A177-3AD203B41FA5}">
                      <a16:colId xmlns:a16="http://schemas.microsoft.com/office/drawing/2014/main" val="20003"/>
                    </a:ext>
                  </a:extLst>
                </a:gridCol>
                <a:gridCol w="2566247">
                  <a:extLst>
                    <a:ext uri="{9D8B030D-6E8A-4147-A177-3AD203B41FA5}">
                      <a16:colId xmlns:a16="http://schemas.microsoft.com/office/drawing/2014/main" val="20004"/>
                    </a:ext>
                  </a:extLst>
                </a:gridCol>
              </a:tblGrid>
              <a:tr h="312089">
                <a:tc>
                  <a:txBody>
                    <a:bodyPr/>
                    <a:lstStyle/>
                    <a:p>
                      <a:pPr marL="0" algn="ctr" defTabSz="914400" rtl="0" eaLnBrk="1" latinLnBrk="0" hangingPunct="1">
                        <a:spcBef>
                          <a:spcPts val="300"/>
                        </a:spcBef>
                        <a:spcAft>
                          <a:spcPts val="300"/>
                        </a:spcAft>
                      </a:pPr>
                      <a:r>
                        <a:rPr lang="en-US" sz="1400" b="1" kern="1200">
                          <a:solidFill>
                            <a:schemeClr val="bg1"/>
                          </a:solidFill>
                          <a:latin typeface="+mn-lt"/>
                          <a:ea typeface="+mn-ea"/>
                          <a:cs typeface="+mn-cs"/>
                        </a:rPr>
                        <a:t>#</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solidFill>
                      <a:srgbClr val="E95B43"/>
                    </a:solidFill>
                  </a:tcPr>
                </a:tc>
                <a:tc>
                  <a:txBody>
                    <a:bodyPr/>
                    <a:lstStyle/>
                    <a:p>
                      <a:pPr marL="0" algn="ctr" defTabSz="914400" rtl="0" eaLnBrk="1" latinLnBrk="0" hangingPunct="1">
                        <a:spcBef>
                          <a:spcPts val="300"/>
                        </a:spcBef>
                        <a:spcAft>
                          <a:spcPts val="300"/>
                        </a:spcAft>
                      </a:pPr>
                      <a:r>
                        <a:rPr lang="en-US" sz="1400" b="1" kern="1200">
                          <a:solidFill>
                            <a:schemeClr val="bg1"/>
                          </a:solidFill>
                          <a:latin typeface="+mn-lt"/>
                          <a:ea typeface="+mn-ea"/>
                          <a:cs typeface="+mn-cs"/>
                        </a:rPr>
                        <a:t>Communication</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solidFill>
                      <a:srgbClr val="E95B43"/>
                    </a:solidFill>
                  </a:tcPr>
                </a:tc>
                <a:tc>
                  <a:txBody>
                    <a:bodyPr/>
                    <a:lstStyle/>
                    <a:p>
                      <a:pPr marL="0" algn="ctr" defTabSz="914400" rtl="0" eaLnBrk="1" latinLnBrk="0" hangingPunct="1">
                        <a:spcBef>
                          <a:spcPts val="300"/>
                        </a:spcBef>
                        <a:spcAft>
                          <a:spcPts val="300"/>
                        </a:spcAft>
                      </a:pPr>
                      <a:r>
                        <a:rPr lang="en-US" sz="1400" b="1" kern="1200">
                          <a:solidFill>
                            <a:schemeClr val="bg1"/>
                          </a:solidFill>
                          <a:latin typeface="+mn-lt"/>
                          <a:ea typeface="+mn-ea"/>
                          <a:cs typeface="+mn-cs"/>
                        </a:rPr>
                        <a:t>Purpose</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solidFill>
                      <a:srgbClr val="E95B43"/>
                    </a:solidFill>
                  </a:tcPr>
                </a:tc>
                <a:tc>
                  <a:txBody>
                    <a:bodyPr/>
                    <a:lstStyle/>
                    <a:p>
                      <a:pPr marL="0" algn="ctr" defTabSz="914400" rtl="0" eaLnBrk="1" latinLnBrk="0" hangingPunct="1">
                        <a:spcBef>
                          <a:spcPts val="300"/>
                        </a:spcBef>
                        <a:spcAft>
                          <a:spcPts val="300"/>
                        </a:spcAft>
                      </a:pPr>
                      <a:r>
                        <a:rPr lang="en-US" sz="1400" b="1" kern="1200">
                          <a:solidFill>
                            <a:schemeClr val="bg1"/>
                          </a:solidFill>
                          <a:latin typeface="+mn-lt"/>
                          <a:ea typeface="+mn-ea"/>
                          <a:cs typeface="+mn-cs"/>
                        </a:rPr>
                        <a:t>Timing / Frequency</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solidFill>
                      <a:srgbClr val="E95B43"/>
                    </a:solidFill>
                  </a:tcPr>
                </a:tc>
                <a:tc>
                  <a:txBody>
                    <a:bodyPr/>
                    <a:lstStyle/>
                    <a:p>
                      <a:pPr marL="0" algn="ctr" defTabSz="914400" rtl="0" eaLnBrk="1" latinLnBrk="0" hangingPunct="1">
                        <a:spcBef>
                          <a:spcPts val="300"/>
                        </a:spcBef>
                        <a:spcAft>
                          <a:spcPts val="300"/>
                        </a:spcAft>
                      </a:pPr>
                      <a:r>
                        <a:rPr lang="en-US" sz="1400" b="1" kern="1200">
                          <a:solidFill>
                            <a:schemeClr val="bg1"/>
                          </a:solidFill>
                          <a:latin typeface="+mn-lt"/>
                          <a:ea typeface="+mn-ea"/>
                          <a:cs typeface="+mn-cs"/>
                        </a:rPr>
                        <a:t>Attendees / Recipients</a:t>
                      </a:r>
                    </a:p>
                  </a:txBody>
                  <a:tcPr marL="68562" marR="68562"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solidFill>
                      <a:srgbClr val="E95B43"/>
                    </a:solidFill>
                  </a:tcPr>
                </a:tc>
                <a:extLst>
                  <a:ext uri="{0D108BD9-81ED-4DB2-BD59-A6C34878D82A}">
                    <a16:rowId xmlns:a16="http://schemas.microsoft.com/office/drawing/2014/main" val="10000"/>
                  </a:ext>
                </a:extLst>
              </a:tr>
              <a:tr h="663113">
                <a:tc>
                  <a:txBody>
                    <a:bodyPr/>
                    <a:lstStyle/>
                    <a:p>
                      <a:pPr algn="ctr">
                        <a:spcBef>
                          <a:spcPts val="300"/>
                        </a:spcBef>
                        <a:spcAft>
                          <a:spcPts val="300"/>
                        </a:spcAft>
                      </a:pPr>
                      <a:r>
                        <a:rPr lang="en-US" sz="1200" kern="1200">
                          <a:solidFill>
                            <a:schemeClr val="tx1"/>
                          </a:solidFill>
                          <a:latin typeface="+mn-lt"/>
                          <a:ea typeface="+mn-ea"/>
                          <a:cs typeface="+mn-cs"/>
                        </a:rPr>
                        <a:t>1.</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a:spcBef>
                          <a:spcPts val="300"/>
                        </a:spcBef>
                        <a:spcAft>
                          <a:spcPts val="300"/>
                        </a:spcAft>
                      </a:pPr>
                      <a:r>
                        <a:rPr lang="en-US" sz="1200" kern="1200">
                          <a:solidFill>
                            <a:schemeClr val="tx1"/>
                          </a:solidFill>
                          <a:latin typeface="+mn-lt"/>
                          <a:ea typeface="+mn-ea"/>
                          <a:cs typeface="+mn-cs"/>
                        </a:rPr>
                        <a:t>Daily Stand-Up</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GB" sz="1200" kern="1200">
                          <a:solidFill>
                            <a:schemeClr val="tx1"/>
                          </a:solidFill>
                          <a:latin typeface="+mn-lt"/>
                          <a:ea typeface="+mn-ea"/>
                          <a:cs typeface="+mn-cs"/>
                        </a:rPr>
                        <a:t>Status updates of progress, impediments and ongoing planning.</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GB" sz="1200" kern="1200">
                          <a:solidFill>
                            <a:schemeClr val="tx1"/>
                          </a:solidFill>
                          <a:latin typeface="+mn-lt"/>
                          <a:ea typeface="+mn-ea"/>
                          <a:cs typeface="+mn-cs"/>
                        </a:rPr>
                        <a:t>30 Minutes at start of the day</a:t>
                      </a:r>
                      <a:endParaRPr lang="en-US" sz="1200" kern="1200">
                        <a:solidFill>
                          <a:schemeClr val="tx1"/>
                        </a:solidFill>
                        <a:latin typeface="+mn-lt"/>
                        <a:ea typeface="+mn-ea"/>
                        <a:cs typeface="+mn-cs"/>
                      </a:endParaRP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indent="0" algn="l" defTabSz="609448" rtl="0" eaLnBrk="1" fontAlgn="auto" latinLnBrk="0" hangingPunct="1">
                        <a:lnSpc>
                          <a:spcPct val="100000"/>
                        </a:lnSpc>
                        <a:spcBef>
                          <a:spcPts val="300"/>
                        </a:spcBef>
                        <a:spcAft>
                          <a:spcPts val="300"/>
                        </a:spcAft>
                        <a:buClrTx/>
                        <a:buSzTx/>
                        <a:buFontTx/>
                        <a:buNone/>
                        <a:tabLst/>
                        <a:defRPr/>
                      </a:pPr>
                      <a:r>
                        <a:rPr lang="en-US" sz="1200" kern="1200">
                          <a:solidFill>
                            <a:schemeClr val="tx1"/>
                          </a:solidFill>
                          <a:latin typeface="+mn-lt"/>
                          <a:ea typeface="+mn-ea"/>
                          <a:cs typeface="+mn-cs"/>
                        </a:rPr>
                        <a:t>Coforge Testing Team</a:t>
                      </a:r>
                      <a:endParaRPr lang="en-GB" sz="1200" kern="1200">
                        <a:solidFill>
                          <a:schemeClr val="tx1"/>
                        </a:solidFill>
                        <a:latin typeface="+mn-lt"/>
                        <a:ea typeface="+mn-ea"/>
                        <a:cs typeface="+mn-cs"/>
                      </a:endParaRPr>
                    </a:p>
                  </a:txBody>
                  <a:tcPr marL="68562" marR="68562"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extLst>
                  <a:ext uri="{0D108BD9-81ED-4DB2-BD59-A6C34878D82A}">
                    <a16:rowId xmlns:a16="http://schemas.microsoft.com/office/drawing/2014/main" val="10001"/>
                  </a:ext>
                </a:extLst>
              </a:tr>
              <a:tr h="623479">
                <a:tc>
                  <a:txBody>
                    <a:bodyPr/>
                    <a:lstStyle/>
                    <a:p>
                      <a:pPr algn="ctr">
                        <a:spcBef>
                          <a:spcPts val="300"/>
                        </a:spcBef>
                        <a:spcAft>
                          <a:spcPts val="300"/>
                        </a:spcAft>
                      </a:pPr>
                      <a:r>
                        <a:rPr lang="en-US" sz="1200" kern="1200">
                          <a:solidFill>
                            <a:schemeClr val="tx1"/>
                          </a:solidFill>
                          <a:latin typeface="+mn-lt"/>
                          <a:ea typeface="+mn-ea"/>
                          <a:cs typeface="+mn-cs"/>
                        </a:rPr>
                        <a:t>2.</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a:spcBef>
                          <a:spcPts val="300"/>
                        </a:spcBef>
                        <a:spcAft>
                          <a:spcPts val="300"/>
                        </a:spcAft>
                      </a:pPr>
                      <a:r>
                        <a:rPr lang="en-US" sz="1200" kern="1200">
                          <a:solidFill>
                            <a:schemeClr val="tx1"/>
                          </a:solidFill>
                          <a:latin typeface="+mn-lt"/>
                          <a:ea typeface="+mn-ea"/>
                          <a:cs typeface="+mn-cs"/>
                        </a:rPr>
                        <a:t>Daily Test Status Report</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US" sz="1200" kern="1200">
                          <a:solidFill>
                            <a:schemeClr val="tx1"/>
                          </a:solidFill>
                          <a:latin typeface="+mn-lt"/>
                          <a:ea typeface="+mn-ea"/>
                          <a:cs typeface="+mn-cs"/>
                        </a:rPr>
                        <a:t>Testing progress update to all project stakeholders</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US" sz="1200" kern="1200">
                          <a:solidFill>
                            <a:schemeClr val="tx1"/>
                          </a:solidFill>
                          <a:latin typeface="+mn-lt"/>
                          <a:ea typeface="+mn-ea"/>
                          <a:cs typeface="+mn-cs"/>
                        </a:rPr>
                        <a:t>Daily end of the day </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indent="0" algn="l" defTabSz="609448" rtl="0" eaLnBrk="1" fontAlgn="auto" latinLnBrk="0" hangingPunct="1">
                        <a:lnSpc>
                          <a:spcPct val="100000"/>
                        </a:lnSpc>
                        <a:spcBef>
                          <a:spcPts val="300"/>
                        </a:spcBef>
                        <a:spcAft>
                          <a:spcPts val="300"/>
                        </a:spcAft>
                        <a:buClrTx/>
                        <a:buSzTx/>
                        <a:buFontTx/>
                        <a:buNone/>
                        <a:tabLst/>
                        <a:defRPr/>
                      </a:pPr>
                      <a:r>
                        <a:rPr lang="en-GB" sz="1200" kern="1200">
                          <a:solidFill>
                            <a:schemeClr val="tx1"/>
                          </a:solidFill>
                          <a:latin typeface="+mn-lt"/>
                          <a:ea typeface="+mn-ea"/>
                          <a:cs typeface="+mn-cs"/>
                        </a:rPr>
                        <a:t>Coforge Test Lead</a:t>
                      </a:r>
                    </a:p>
                  </a:txBody>
                  <a:tcPr marL="68562" marR="68562"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extLst>
                  <a:ext uri="{0D108BD9-81ED-4DB2-BD59-A6C34878D82A}">
                    <a16:rowId xmlns:a16="http://schemas.microsoft.com/office/drawing/2014/main" val="10002"/>
                  </a:ext>
                </a:extLst>
              </a:tr>
              <a:tr h="868417">
                <a:tc>
                  <a:txBody>
                    <a:bodyPr/>
                    <a:lstStyle/>
                    <a:p>
                      <a:pPr algn="ctr">
                        <a:spcBef>
                          <a:spcPts val="300"/>
                        </a:spcBef>
                        <a:spcAft>
                          <a:spcPts val="300"/>
                        </a:spcAft>
                      </a:pPr>
                      <a:r>
                        <a:rPr lang="en-US" sz="1200" kern="1200">
                          <a:solidFill>
                            <a:schemeClr val="tx1"/>
                          </a:solidFill>
                          <a:latin typeface="+mn-lt"/>
                          <a:ea typeface="+mn-ea"/>
                          <a:cs typeface="+mn-cs"/>
                        </a:rPr>
                        <a:t>3.</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a:spcBef>
                          <a:spcPts val="300"/>
                        </a:spcBef>
                        <a:spcAft>
                          <a:spcPts val="300"/>
                        </a:spcAft>
                      </a:pPr>
                      <a:r>
                        <a:rPr lang="en-US" sz="1200" kern="1200">
                          <a:solidFill>
                            <a:schemeClr val="tx1"/>
                          </a:solidFill>
                          <a:latin typeface="+mn-lt"/>
                          <a:ea typeface="+mn-ea"/>
                          <a:cs typeface="+mn-cs"/>
                        </a:rPr>
                        <a:t>Weekly Status Review meeting with Business and Release Manager</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US" sz="1200" kern="1200">
                          <a:solidFill>
                            <a:schemeClr val="tx1"/>
                          </a:solidFill>
                          <a:latin typeface="+mn-lt"/>
                          <a:ea typeface="+mn-ea"/>
                          <a:cs typeface="+mn-cs"/>
                        </a:rPr>
                        <a:t>To discuss testing progress,, defects and impediments</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indent="0" algn="l" defTabSz="609448" rtl="0" eaLnBrk="1" fontAlgn="auto" latinLnBrk="0" hangingPunct="1">
                        <a:lnSpc>
                          <a:spcPct val="100000"/>
                        </a:lnSpc>
                        <a:spcBef>
                          <a:spcPts val="300"/>
                        </a:spcBef>
                        <a:spcAft>
                          <a:spcPts val="300"/>
                        </a:spcAft>
                        <a:buClrTx/>
                        <a:buSzTx/>
                        <a:buFontTx/>
                        <a:buNone/>
                        <a:tabLst/>
                        <a:defRPr/>
                      </a:pPr>
                      <a:r>
                        <a:rPr lang="en-US" sz="1200" kern="1200">
                          <a:solidFill>
                            <a:schemeClr val="tx1"/>
                          </a:solidFill>
                          <a:latin typeface="+mn-lt"/>
                          <a:ea typeface="+mn-ea"/>
                          <a:cs typeface="+mn-cs"/>
                        </a:rPr>
                        <a:t>Weekly for 30/60 mins</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indent="0" algn="l" defTabSz="609448" rtl="0" eaLnBrk="1" fontAlgn="auto" latinLnBrk="0" hangingPunct="1">
                        <a:lnSpc>
                          <a:spcPct val="100000"/>
                        </a:lnSpc>
                        <a:spcBef>
                          <a:spcPts val="300"/>
                        </a:spcBef>
                        <a:spcAft>
                          <a:spcPts val="300"/>
                        </a:spcAft>
                        <a:buClrTx/>
                        <a:buSzTx/>
                        <a:buFontTx/>
                        <a:buNone/>
                        <a:tabLst/>
                        <a:defRPr/>
                      </a:pPr>
                      <a:r>
                        <a:rPr lang="en-GB" sz="1200" kern="1200">
                          <a:solidFill>
                            <a:schemeClr val="tx1"/>
                          </a:solidFill>
                          <a:latin typeface="+mn-lt"/>
                          <a:ea typeface="+mn-ea"/>
                          <a:cs typeface="+mn-cs"/>
                        </a:rPr>
                        <a:t>Coforge Test Lead</a:t>
                      </a:r>
                      <a:r>
                        <a:rPr lang="en-US" sz="1200" kern="1200">
                          <a:solidFill>
                            <a:schemeClr val="tx1"/>
                          </a:solidFill>
                          <a:latin typeface="+mn-lt"/>
                          <a:ea typeface="+mn-ea"/>
                          <a:cs typeface="+mn-cs"/>
                        </a:rPr>
                        <a:t>, Release Manager, EK Business and other release stakeholders</a:t>
                      </a:r>
                      <a:endParaRPr lang="en-GB" sz="1200" kern="1200">
                        <a:solidFill>
                          <a:schemeClr val="tx1"/>
                        </a:solidFill>
                        <a:latin typeface="+mn-lt"/>
                        <a:ea typeface="+mn-ea"/>
                        <a:cs typeface="+mn-cs"/>
                      </a:endParaRPr>
                    </a:p>
                  </a:txBody>
                  <a:tcPr marL="68562" marR="68562"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extLst>
                  <a:ext uri="{0D108BD9-81ED-4DB2-BD59-A6C34878D82A}">
                    <a16:rowId xmlns:a16="http://schemas.microsoft.com/office/drawing/2014/main" val="10003"/>
                  </a:ext>
                </a:extLst>
              </a:tr>
              <a:tr h="1065375">
                <a:tc>
                  <a:txBody>
                    <a:bodyPr/>
                    <a:lstStyle/>
                    <a:p>
                      <a:pPr algn="ctr">
                        <a:spcBef>
                          <a:spcPts val="300"/>
                        </a:spcBef>
                        <a:spcAft>
                          <a:spcPts val="300"/>
                        </a:spcAft>
                      </a:pPr>
                      <a:r>
                        <a:rPr lang="en-US" sz="1200" kern="1200">
                          <a:solidFill>
                            <a:schemeClr val="tx1"/>
                          </a:solidFill>
                          <a:latin typeface="+mn-lt"/>
                          <a:ea typeface="+mn-ea"/>
                          <a:cs typeface="+mn-cs"/>
                        </a:rPr>
                        <a:t>4.</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360045" algn="l" defTabSz="609448" rtl="0" eaLnBrk="1" latinLnBrk="0" hangingPunct="1">
                        <a:spcBef>
                          <a:spcPts val="300"/>
                        </a:spcBef>
                        <a:spcAft>
                          <a:spcPts val="300"/>
                        </a:spcAft>
                      </a:pPr>
                      <a:r>
                        <a:rPr lang="en-GB" sz="1200" kern="1200">
                          <a:solidFill>
                            <a:schemeClr val="tx1"/>
                          </a:solidFill>
                          <a:latin typeface="+mn-lt"/>
                          <a:ea typeface="+mn-ea"/>
                          <a:cs typeface="+mn-cs"/>
                        </a:rPr>
                        <a:t>Operational status review meeting : To review Service performance</a:t>
                      </a:r>
                      <a:endParaRPr lang="en-US" sz="1200" kern="1200">
                        <a:solidFill>
                          <a:schemeClr val="tx1"/>
                        </a:solidFill>
                        <a:latin typeface="+mn-lt"/>
                        <a:ea typeface="+mn-ea"/>
                        <a:cs typeface="+mn-cs"/>
                      </a:endParaRPr>
                    </a:p>
                  </a:txBody>
                  <a:tcPr marL="114300" marR="114300"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360045" algn="l" defTabSz="609448" rtl="0" eaLnBrk="1" latinLnBrk="0" hangingPunct="1">
                        <a:spcBef>
                          <a:spcPts val="300"/>
                        </a:spcBef>
                        <a:spcAft>
                          <a:spcPts val="300"/>
                        </a:spcAft>
                      </a:pPr>
                      <a:r>
                        <a:rPr lang="en-GB" sz="1200" kern="1200">
                          <a:solidFill>
                            <a:schemeClr val="tx1"/>
                          </a:solidFill>
                          <a:latin typeface="+mn-lt"/>
                          <a:ea typeface="+mn-ea"/>
                          <a:cs typeface="+mn-cs"/>
                        </a:rPr>
                        <a:t>To review progress status</a:t>
                      </a:r>
                      <a:endParaRPr lang="en-US" sz="1200" kern="1200">
                        <a:solidFill>
                          <a:schemeClr val="tx1"/>
                        </a:solidFill>
                        <a:latin typeface="+mn-lt"/>
                        <a:ea typeface="+mn-ea"/>
                        <a:cs typeface="+mn-cs"/>
                      </a:endParaRPr>
                    </a:p>
                  </a:txBody>
                  <a:tcPr marL="114300" marR="114300"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US" sz="1200" kern="1200">
                          <a:solidFill>
                            <a:schemeClr val="tx1"/>
                          </a:solidFill>
                          <a:latin typeface="+mn-lt"/>
                          <a:ea typeface="+mn-ea"/>
                          <a:cs typeface="+mn-cs"/>
                        </a:rPr>
                        <a:t>Monthly for 1 Hour</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algn="l" defTabSz="609448" rtl="0" eaLnBrk="1" latinLnBrk="0" hangingPunct="1">
                        <a:spcBef>
                          <a:spcPts val="300"/>
                        </a:spcBef>
                        <a:spcAft>
                          <a:spcPts val="300"/>
                        </a:spcAft>
                      </a:pPr>
                      <a:r>
                        <a:rPr lang="en-GB" sz="1200" kern="1200">
                          <a:solidFill>
                            <a:schemeClr val="tx1"/>
                          </a:solidFill>
                          <a:latin typeface="+mn-lt"/>
                          <a:ea typeface="+mn-ea"/>
                          <a:cs typeface="+mn-cs"/>
                        </a:rPr>
                        <a:t>EK Business Heads and </a:t>
                      </a:r>
                      <a:r>
                        <a:rPr lang="en-US" sz="1200" kern="1200">
                          <a:solidFill>
                            <a:schemeClr val="tx1"/>
                          </a:solidFill>
                          <a:latin typeface="+mn-lt"/>
                          <a:ea typeface="+mn-ea"/>
                          <a:cs typeface="+mn-cs"/>
                        </a:rPr>
                        <a:t>Project Manager</a:t>
                      </a:r>
                    </a:p>
                    <a:p>
                      <a:pPr marL="0" marR="0" algn="l" defTabSz="609448" rtl="0" eaLnBrk="1" latinLnBrk="0" hangingPunct="1">
                        <a:spcBef>
                          <a:spcPts val="300"/>
                        </a:spcBef>
                        <a:spcAft>
                          <a:spcPts val="300"/>
                        </a:spcAft>
                      </a:pPr>
                      <a:r>
                        <a:rPr lang="en-GB" sz="1200" kern="1200">
                          <a:solidFill>
                            <a:schemeClr val="tx1"/>
                          </a:solidFill>
                          <a:latin typeface="+mn-lt"/>
                          <a:ea typeface="+mn-ea"/>
                          <a:cs typeface="+mn-cs"/>
                        </a:rPr>
                        <a:t>Coforge Client Partner, Delivery manager and Test manager</a:t>
                      </a:r>
                      <a:endParaRPr lang="en-US" sz="1200" kern="1200">
                        <a:solidFill>
                          <a:schemeClr val="tx1"/>
                        </a:solidFill>
                        <a:latin typeface="+mn-lt"/>
                        <a:ea typeface="+mn-ea"/>
                        <a:cs typeface="+mn-cs"/>
                      </a:endParaRPr>
                    </a:p>
                  </a:txBody>
                  <a:tcPr marL="114300" marR="114300"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extLst>
                  <a:ext uri="{0D108BD9-81ED-4DB2-BD59-A6C34878D82A}">
                    <a16:rowId xmlns:a16="http://schemas.microsoft.com/office/drawing/2014/main" val="10005"/>
                  </a:ext>
                </a:extLst>
              </a:tr>
              <a:tr h="1126816">
                <a:tc>
                  <a:txBody>
                    <a:bodyPr/>
                    <a:lstStyle/>
                    <a:p>
                      <a:pPr algn="ctr">
                        <a:spcBef>
                          <a:spcPts val="300"/>
                        </a:spcBef>
                        <a:spcAft>
                          <a:spcPts val="300"/>
                        </a:spcAft>
                      </a:pPr>
                      <a:r>
                        <a:rPr lang="en-US" sz="1200" kern="1200">
                          <a:solidFill>
                            <a:schemeClr val="tx1"/>
                          </a:solidFill>
                          <a:latin typeface="+mn-lt"/>
                          <a:ea typeface="+mn-ea"/>
                          <a:cs typeface="+mn-cs"/>
                        </a:rPr>
                        <a:t>5.</a:t>
                      </a:r>
                    </a:p>
                  </a:txBody>
                  <a:tcPr marL="68562" marR="68562" marT="0" marB="0" anchor="ctr">
                    <a:lnL w="12700" cap="flat" cmpd="sng" algn="ctr">
                      <a:solidFill>
                        <a:srgbClr val="E95B43"/>
                      </a:solidFill>
                      <a:prstDash val="solid"/>
                      <a:round/>
                      <a:headEnd type="none" w="med" len="med"/>
                      <a:tailEnd type="none" w="med" len="med"/>
                    </a:lnL>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360045" algn="l" defTabSz="609448" rtl="0" eaLnBrk="1" latinLnBrk="0" hangingPunct="1">
                        <a:spcBef>
                          <a:spcPts val="300"/>
                        </a:spcBef>
                        <a:spcAft>
                          <a:spcPts val="300"/>
                        </a:spcAft>
                      </a:pPr>
                      <a:r>
                        <a:rPr lang="en-US" sz="1200" kern="1200">
                          <a:solidFill>
                            <a:schemeClr val="tx1"/>
                          </a:solidFill>
                          <a:latin typeface="+mn-lt"/>
                          <a:ea typeface="+mn-ea"/>
                          <a:cs typeface="+mn-cs"/>
                        </a:rPr>
                        <a:t>Quarterly business review</a:t>
                      </a:r>
                    </a:p>
                  </a:txBody>
                  <a:tcPr marL="114300" marR="114300"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360045" algn="l" defTabSz="609448" rtl="0" eaLnBrk="1" latinLnBrk="0" hangingPunct="1">
                        <a:spcBef>
                          <a:spcPts val="300"/>
                        </a:spcBef>
                        <a:spcAft>
                          <a:spcPts val="300"/>
                        </a:spcAft>
                      </a:pPr>
                      <a:r>
                        <a:rPr lang="en-US" sz="1200" kern="1200">
                          <a:solidFill>
                            <a:schemeClr val="tx1"/>
                          </a:solidFill>
                          <a:latin typeface="+mn-lt"/>
                          <a:ea typeface="+mn-ea"/>
                          <a:cs typeface="+mn-cs"/>
                        </a:rPr>
                        <a:t>To review service status</a:t>
                      </a:r>
                    </a:p>
                  </a:txBody>
                  <a:tcPr marL="114300" marR="114300"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algn="l" defTabSz="609448" rtl="0" eaLnBrk="1" latinLnBrk="0" hangingPunct="1">
                        <a:spcBef>
                          <a:spcPts val="300"/>
                        </a:spcBef>
                        <a:spcAft>
                          <a:spcPts val="300"/>
                        </a:spcAft>
                      </a:pPr>
                      <a:r>
                        <a:rPr lang="en-US" sz="1200" kern="1200">
                          <a:solidFill>
                            <a:schemeClr val="tx1"/>
                          </a:solidFill>
                          <a:latin typeface="+mn-lt"/>
                          <a:ea typeface="+mn-ea"/>
                          <a:cs typeface="+mn-cs"/>
                        </a:rPr>
                        <a:t>Quarterly for 1 hour</a:t>
                      </a:r>
                    </a:p>
                  </a:txBody>
                  <a:tcPr marL="68562" marR="68562" marT="0" marB="0" anchor="ct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tc>
                  <a:txBody>
                    <a:bodyPr/>
                    <a:lstStyle/>
                    <a:p>
                      <a:pPr marL="0" marR="0" algn="l" defTabSz="609448" rtl="0" eaLnBrk="1" latinLnBrk="0" hangingPunct="1">
                        <a:spcBef>
                          <a:spcPts val="300"/>
                        </a:spcBef>
                        <a:spcAft>
                          <a:spcPts val="300"/>
                        </a:spcAft>
                      </a:pPr>
                      <a:r>
                        <a:rPr lang="en-US" sz="1200" kern="1200">
                          <a:solidFill>
                            <a:schemeClr val="tx1"/>
                          </a:solidFill>
                          <a:latin typeface="+mn-lt"/>
                          <a:ea typeface="+mn-ea"/>
                          <a:cs typeface="+mn-cs"/>
                        </a:rPr>
                        <a:t>EK Project Sponsor, Business Heads, Portfolio Manager, Project Manager</a:t>
                      </a:r>
                    </a:p>
                    <a:p>
                      <a:pPr marL="0" marR="0" algn="l" defTabSz="609448" rtl="0" eaLnBrk="1" latinLnBrk="0" hangingPunct="1">
                        <a:spcBef>
                          <a:spcPts val="300"/>
                        </a:spcBef>
                        <a:spcAft>
                          <a:spcPts val="300"/>
                        </a:spcAft>
                      </a:pPr>
                      <a:r>
                        <a:rPr lang="en-GB" sz="1200" kern="1200">
                          <a:solidFill>
                            <a:schemeClr val="tx1"/>
                          </a:solidFill>
                          <a:latin typeface="+mn-lt"/>
                          <a:ea typeface="+mn-ea"/>
                          <a:cs typeface="+mn-cs"/>
                        </a:rPr>
                        <a:t>Coforge Client Partner, Coforge Delivery Head, Test manager</a:t>
                      </a:r>
                    </a:p>
                  </a:txBody>
                  <a:tcPr marL="114300" marR="114300" marT="0" marB="0" anchor="ctr">
                    <a:lnR w="12700" cap="flat" cmpd="sng" algn="ctr">
                      <a:solidFill>
                        <a:srgbClr val="E95B43"/>
                      </a:solidFill>
                      <a:prstDash val="solid"/>
                      <a:round/>
                      <a:headEnd type="none" w="med" len="med"/>
                      <a:tailEnd type="none" w="med" len="med"/>
                    </a:lnR>
                    <a:lnT w="12700" cap="flat" cmpd="sng" algn="ctr">
                      <a:solidFill>
                        <a:srgbClr val="E95B43"/>
                      </a:solidFill>
                      <a:prstDash val="solid"/>
                      <a:round/>
                      <a:headEnd type="none" w="med" len="med"/>
                      <a:tailEnd type="none" w="med" len="med"/>
                    </a:lnT>
                    <a:lnB w="12700" cap="flat" cmpd="sng" algn="ctr">
                      <a:solidFill>
                        <a:srgbClr val="E95B43"/>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5">
            <a:extLst>
              <a:ext uri="{FF2B5EF4-FFF2-40B4-BE49-F238E27FC236}">
                <a16:creationId xmlns:a16="http://schemas.microsoft.com/office/drawing/2014/main" id="{EB5EF0DF-43F7-CD57-10AB-C6C7A1DCCBB6}"/>
              </a:ext>
            </a:extLst>
          </p:cNvPr>
          <p:cNvSpPr txBox="1"/>
          <p:nvPr/>
        </p:nvSpPr>
        <p:spPr>
          <a:xfrm>
            <a:off x="6839712" y="493776"/>
            <a:ext cx="2450592" cy="646331"/>
          </a:xfrm>
          <a:prstGeom prst="rect">
            <a:avLst/>
          </a:prstGeom>
          <a:noFill/>
        </p:spPr>
        <p:txBody>
          <a:bodyPr wrap="square" rtlCol="0">
            <a:spAutoFit/>
          </a:bodyPr>
          <a:lstStyle/>
          <a:p>
            <a:r>
              <a:rPr lang="en-US">
                <a:highlight>
                  <a:srgbClr val="FFFF00"/>
                </a:highlight>
              </a:rPr>
              <a:t>Merged with overall Governance</a:t>
            </a:r>
            <a:endParaRPr lang="en-IN">
              <a:highlight>
                <a:srgbClr val="FFFF00"/>
              </a:highlight>
            </a:endParaRPr>
          </a:p>
        </p:txBody>
      </p:sp>
    </p:spTree>
    <p:extLst>
      <p:ext uri="{BB962C8B-B14F-4D97-AF65-F5344CB8AC3E}">
        <p14:creationId xmlns:p14="http://schemas.microsoft.com/office/powerpoint/2010/main" val="3292150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8BDF790-28E7-08BE-2ED0-8DAE23416D62}"/>
              </a:ext>
            </a:extLst>
          </p:cNvPr>
          <p:cNvSpPr/>
          <p:nvPr/>
        </p:nvSpPr>
        <p:spPr>
          <a:xfrm rot="10800000">
            <a:off x="3486304" y="2938037"/>
            <a:ext cx="6962666" cy="1296780"/>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Indicative Testing SLAs and KPIs</a:t>
            </a:r>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51</a:t>
            </a:fld>
            <a:endParaRPr lang="en-IN"/>
          </a:p>
        </p:txBody>
      </p:sp>
      <p:sp>
        <p:nvSpPr>
          <p:cNvPr id="6" name="Rectangle 5">
            <a:extLst>
              <a:ext uri="{FF2B5EF4-FFF2-40B4-BE49-F238E27FC236}">
                <a16:creationId xmlns:a16="http://schemas.microsoft.com/office/drawing/2014/main" id="{63940951-048D-F002-5CE2-3CC975B3F495}"/>
              </a:ext>
            </a:extLst>
          </p:cNvPr>
          <p:cNvSpPr/>
          <p:nvPr/>
        </p:nvSpPr>
        <p:spPr>
          <a:xfrm rot="10800000">
            <a:off x="3486234" y="1405891"/>
            <a:ext cx="6689576" cy="129678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7" name="Group 342">
            <a:extLst>
              <a:ext uri="{FF2B5EF4-FFF2-40B4-BE49-F238E27FC236}">
                <a16:creationId xmlns:a16="http://schemas.microsoft.com/office/drawing/2014/main" id="{F2CC350A-3D2A-E817-C254-C4889DE4C4CE}"/>
              </a:ext>
            </a:extLst>
          </p:cNvPr>
          <p:cNvGraphicFramePr>
            <a:graphicFrameLocks noGrp="1"/>
          </p:cNvGraphicFramePr>
          <p:nvPr>
            <p:extLst>
              <p:ext uri="{D42A27DB-BD31-4B8C-83A1-F6EECF244321}">
                <p14:modId xmlns:p14="http://schemas.microsoft.com/office/powerpoint/2010/main" val="1675733285"/>
              </p:ext>
            </p:extLst>
          </p:nvPr>
        </p:nvGraphicFramePr>
        <p:xfrm>
          <a:off x="5752617" y="1412648"/>
          <a:ext cx="4423193" cy="1291483"/>
        </p:xfrm>
        <a:graphic>
          <a:graphicData uri="http://schemas.openxmlformats.org/drawingml/2006/table">
            <a:tbl>
              <a:tblPr firstRow="1"/>
              <a:tblGrid>
                <a:gridCol w="2202663">
                  <a:extLst>
                    <a:ext uri="{9D8B030D-6E8A-4147-A177-3AD203B41FA5}">
                      <a16:colId xmlns:a16="http://schemas.microsoft.com/office/drawing/2014/main" val="20000"/>
                    </a:ext>
                  </a:extLst>
                </a:gridCol>
                <a:gridCol w="1110265">
                  <a:extLst>
                    <a:ext uri="{9D8B030D-6E8A-4147-A177-3AD203B41FA5}">
                      <a16:colId xmlns:a16="http://schemas.microsoft.com/office/drawing/2014/main" val="20001"/>
                    </a:ext>
                  </a:extLst>
                </a:gridCol>
                <a:gridCol w="1110265">
                  <a:extLst>
                    <a:ext uri="{9D8B030D-6E8A-4147-A177-3AD203B41FA5}">
                      <a16:colId xmlns:a16="http://schemas.microsoft.com/office/drawing/2014/main" val="20002"/>
                    </a:ext>
                  </a:extLst>
                </a:gridCol>
              </a:tblGrid>
              <a:tr h="291013">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l"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1200" u="none" strike="noStrike" kern="1200" cap="none" normalizeH="0" baseline="0">
                          <a:ln>
                            <a:noFill/>
                          </a:ln>
                          <a:effectLst/>
                          <a:latin typeface="Arial (Body)"/>
                        </a:rPr>
                        <a:t>Metrics</a:t>
                      </a:r>
                      <a:endParaRPr kumimoji="0" lang="en-US" sz="1200" b="1" i="0" u="none" strike="noStrike" kern="1200" cap="none" normalizeH="0" baseline="0">
                        <a:ln>
                          <a:noFill/>
                        </a:ln>
                        <a:solidFill>
                          <a:srgbClr val="000000"/>
                        </a:solidFill>
                        <a:effectLst/>
                        <a:latin typeface="Arial (Body)"/>
                        <a:ea typeface="+mn-ea"/>
                        <a:cs typeface="+mn-cs"/>
                      </a:endParaRP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A249"/>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kern="1200" cap="none" normalizeH="0" baseline="0">
                          <a:ln>
                            <a:noFill/>
                          </a:ln>
                          <a:effectLst/>
                          <a:latin typeface="Arial (Body)"/>
                        </a:rPr>
                        <a:t>Target</a:t>
                      </a:r>
                      <a:endParaRPr kumimoji="0" lang="en-US" sz="1200" b="1" i="0" u="none" strike="noStrike" kern="1200" cap="none" normalizeH="0" baseline="0">
                        <a:ln>
                          <a:noFill/>
                        </a:ln>
                        <a:solidFill>
                          <a:srgbClr val="000000"/>
                        </a:solidFill>
                        <a:effectLst/>
                        <a:latin typeface="Arial (Body)"/>
                        <a:ea typeface="+mn-ea"/>
                        <a:cs typeface="+mn-cs"/>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A249"/>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cap="none" normalizeH="0" baseline="0">
                          <a:ln>
                            <a:noFill/>
                          </a:ln>
                          <a:effectLst/>
                          <a:latin typeface="Arial (Body)"/>
                        </a:rPr>
                        <a:t>Frequency</a:t>
                      </a:r>
                      <a:endParaRPr kumimoji="0" lang="en-US" sz="1200" b="1" i="0" u="none" strike="noStrike" cap="none" normalizeH="0" baseline="0">
                        <a:ln>
                          <a:noFill/>
                        </a:ln>
                        <a:solidFill>
                          <a:srgbClr val="000000"/>
                        </a:solidFill>
                        <a:effectLst/>
                        <a:latin typeface="Arial (Body)"/>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A249"/>
                    </a:solidFill>
                  </a:tcPr>
                </a:tc>
                <a:extLst>
                  <a:ext uri="{0D108BD9-81ED-4DB2-BD59-A6C34878D82A}">
                    <a16:rowId xmlns:a16="http://schemas.microsoft.com/office/drawing/2014/main" val="2934600372"/>
                  </a:ext>
                </a:extLst>
              </a:tr>
              <a:tr h="200094">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72000" marR="0" lvl="0" indent="-72000"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u="none" strike="noStrike" kern="1200" cap="none" normalizeH="0" baseline="0">
                          <a:ln>
                            <a:noFill/>
                          </a:ln>
                          <a:effectLst/>
                          <a:latin typeface="Arial (Body)"/>
                        </a:rPr>
                        <a:t> Defect Slippage to UAT</a:t>
                      </a:r>
                      <a:endParaRPr kumimoji="0" lang="en-US" sz="900" b="0" i="0" u="none" strike="noStrike" kern="1200" cap="none" normalizeH="0" baseline="0">
                        <a:ln>
                          <a:noFill/>
                        </a:ln>
                        <a:solidFill>
                          <a:schemeClr val="tx1"/>
                        </a:solidFill>
                        <a:effectLst/>
                        <a:latin typeface="Arial (Body)"/>
                        <a:ea typeface="+mn-ea"/>
                        <a:cs typeface="+mn-cs"/>
                      </a:endParaRPr>
                    </a:p>
                  </a:txBody>
                  <a:tcPr marL="96441"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3% – 5%</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Release</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extLst>
                  <a:ext uri="{0D108BD9-81ED-4DB2-BD59-A6C34878D82A}">
                    <a16:rowId xmlns:a16="http://schemas.microsoft.com/office/drawing/2014/main" val="2807552769"/>
                  </a:ext>
                </a:extLst>
              </a:tr>
              <a:tr h="200094">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pPr>
                      <a:r>
                        <a:rPr kumimoji="0" lang="en-US" sz="900" u="none" strike="noStrike" kern="1200" cap="none" normalizeH="0" baseline="0">
                          <a:ln>
                            <a:noFill/>
                          </a:ln>
                          <a:effectLst/>
                          <a:latin typeface="Arial (Body)"/>
                        </a:rPr>
                        <a:t>Defect Slippage to Production</a:t>
                      </a:r>
                      <a:endParaRPr kumimoji="0" lang="en-US" sz="900" b="0" i="0" u="none" strike="noStrike" kern="1200" cap="none" normalizeH="0" baseline="0">
                        <a:ln>
                          <a:noFill/>
                        </a:ln>
                        <a:solidFill>
                          <a:schemeClr val="tx1"/>
                        </a:solidFill>
                        <a:effectLst/>
                        <a:latin typeface="Arial (Body)"/>
                        <a:ea typeface="+mn-ea"/>
                        <a:cs typeface="+mn-cs"/>
                      </a:endParaRP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2% - 3%</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Release</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extLst>
                  <a:ext uri="{0D108BD9-81ED-4DB2-BD59-A6C34878D82A}">
                    <a16:rowId xmlns:a16="http://schemas.microsoft.com/office/drawing/2014/main" val="43582737"/>
                  </a:ext>
                </a:extLst>
              </a:tr>
              <a:tr h="200094">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pPr>
                      <a:r>
                        <a:rPr kumimoji="0" lang="en-US" sz="900" b="0" i="0" u="none" strike="noStrike" kern="1200" cap="none" normalizeH="0" baseline="0">
                          <a:ln>
                            <a:noFill/>
                          </a:ln>
                          <a:solidFill>
                            <a:schemeClr val="tx1"/>
                          </a:solidFill>
                          <a:effectLst/>
                          <a:latin typeface="Arial (Body)"/>
                          <a:ea typeface="+mn-ea"/>
                          <a:cs typeface="+mn-cs"/>
                        </a:rPr>
                        <a:t>Value Adds Delivered NIMV</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2 - 3</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Yearly</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extLst>
                  <a:ext uri="{0D108BD9-81ED-4DB2-BD59-A6C34878D82A}">
                    <a16:rowId xmlns:a16="http://schemas.microsoft.com/office/drawing/2014/main" val="2369291869"/>
                  </a:ext>
                </a:extLst>
              </a:tr>
              <a:tr h="200094">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72000" marR="0" lvl="0" indent="-72000"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 Customer Satisfaction (NPS)</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9  – 10</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 Yearly</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EDFFF5"/>
                    </a:solidFill>
                  </a:tcPr>
                </a:tc>
                <a:extLst>
                  <a:ext uri="{0D108BD9-81ED-4DB2-BD59-A6C34878D82A}">
                    <a16:rowId xmlns:a16="http://schemas.microsoft.com/office/drawing/2014/main" val="909988604"/>
                  </a:ext>
                </a:extLst>
              </a:tr>
              <a:tr h="200094">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Resource Onboarding Onsite/Offshore</a:t>
                      </a:r>
                    </a:p>
                  </a:txBody>
                  <a:tcPr marL="96438" marR="5358" marT="5357" marB="0" anchor="ctr" horzOverflow="overflow">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defRPr/>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4-8 / 2-4 weeks</a:t>
                      </a:r>
                    </a:p>
                  </a:txBody>
                  <a:tcPr marL="5358" marR="5358" marT="5357"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tc>
                  <a:txBody>
                    <a:bodyPr/>
                    <a:lstStyle>
                      <a:lvl1pPr marL="0">
                        <a:defRPr>
                          <a:solidFill>
                            <a:schemeClr val="dk1"/>
                          </a:solidFill>
                          <a:latin typeface="Arial"/>
                        </a:defRPr>
                      </a:lvl1pPr>
                      <a:lvl2pPr marL="457200">
                        <a:defRPr>
                          <a:solidFill>
                            <a:schemeClr val="dk1"/>
                          </a:solidFill>
                          <a:latin typeface="Arial"/>
                        </a:defRPr>
                      </a:lvl2pPr>
                      <a:lvl3pPr marL="914400">
                        <a:defRPr>
                          <a:solidFill>
                            <a:schemeClr val="dk1"/>
                          </a:solidFill>
                          <a:latin typeface="Arial"/>
                        </a:defRPr>
                      </a:lvl3pPr>
                      <a:lvl4pPr marL="1371600">
                        <a:defRPr>
                          <a:solidFill>
                            <a:schemeClr val="dk1"/>
                          </a:solidFill>
                          <a:latin typeface="Arial"/>
                        </a:defRPr>
                      </a:lvl4pPr>
                      <a:lvl5pPr marL="1828800">
                        <a:defRPr>
                          <a:solidFill>
                            <a:schemeClr val="dk1"/>
                          </a:solidFill>
                          <a:latin typeface="Arial"/>
                        </a:defRPr>
                      </a:lvl5pPr>
                      <a:lvl6pPr marL="2286000">
                        <a:defRPr>
                          <a:solidFill>
                            <a:schemeClr val="dk1"/>
                          </a:solidFill>
                          <a:latin typeface="Arial"/>
                        </a:defRPr>
                      </a:lvl6pPr>
                      <a:lvl7pPr marL="2743200">
                        <a:defRPr>
                          <a:solidFill>
                            <a:schemeClr val="dk1"/>
                          </a:solidFill>
                          <a:latin typeface="Arial"/>
                        </a:defRPr>
                      </a:lvl7pPr>
                      <a:lvl8pPr marL="3200400">
                        <a:defRPr>
                          <a:solidFill>
                            <a:schemeClr val="dk1"/>
                          </a:solidFill>
                          <a:latin typeface="Arial"/>
                        </a:defRPr>
                      </a:lvl8pPr>
                      <a:lvl9pPr marL="3657600">
                        <a:defRPr>
                          <a:solidFill>
                            <a:schemeClr val="dk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Arial (Body)"/>
                          <a:ea typeface="Verdana" panose="020B0604030504040204" pitchFamily="34" charset="0"/>
                          <a:cs typeface="Verdana" panose="020B0604030504040204" pitchFamily="34" charset="0"/>
                        </a:rPr>
                        <a:t>Quarterly</a:t>
                      </a:r>
                    </a:p>
                  </a:txBody>
                  <a:tcPr marL="5358" marR="5358" marT="5357" marB="0" anchor="ctr" horzOverflow="overflow">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DFFF5"/>
                    </a:solidFill>
                  </a:tcPr>
                </a:tc>
                <a:extLst>
                  <a:ext uri="{0D108BD9-81ED-4DB2-BD59-A6C34878D82A}">
                    <a16:rowId xmlns:a16="http://schemas.microsoft.com/office/drawing/2014/main" val="1803497000"/>
                  </a:ext>
                </a:extLst>
              </a:tr>
            </a:tbl>
          </a:graphicData>
        </a:graphic>
      </p:graphicFrame>
      <p:graphicFrame>
        <p:nvGraphicFramePr>
          <p:cNvPr id="8" name="Group 342">
            <a:extLst>
              <a:ext uri="{FF2B5EF4-FFF2-40B4-BE49-F238E27FC236}">
                <a16:creationId xmlns:a16="http://schemas.microsoft.com/office/drawing/2014/main" id="{0978B23F-1931-1AD1-01D1-712E542A989B}"/>
              </a:ext>
            </a:extLst>
          </p:cNvPr>
          <p:cNvGraphicFramePr>
            <a:graphicFrameLocks noGrp="1"/>
          </p:cNvGraphicFramePr>
          <p:nvPr>
            <p:extLst>
              <p:ext uri="{D42A27DB-BD31-4B8C-83A1-F6EECF244321}">
                <p14:modId xmlns:p14="http://schemas.microsoft.com/office/powerpoint/2010/main" val="679779792"/>
              </p:ext>
            </p:extLst>
          </p:nvPr>
        </p:nvGraphicFramePr>
        <p:xfrm>
          <a:off x="6329464" y="2936577"/>
          <a:ext cx="4119506" cy="1296780"/>
        </p:xfrm>
        <a:graphic>
          <a:graphicData uri="http://schemas.openxmlformats.org/drawingml/2006/table">
            <a:tbl>
              <a:tblPr firstRow="1"/>
              <a:tblGrid>
                <a:gridCol w="1965029">
                  <a:extLst>
                    <a:ext uri="{9D8B030D-6E8A-4147-A177-3AD203B41FA5}">
                      <a16:colId xmlns:a16="http://schemas.microsoft.com/office/drawing/2014/main" val="20000"/>
                    </a:ext>
                  </a:extLst>
                </a:gridCol>
                <a:gridCol w="1156061">
                  <a:extLst>
                    <a:ext uri="{9D8B030D-6E8A-4147-A177-3AD203B41FA5}">
                      <a16:colId xmlns:a16="http://schemas.microsoft.com/office/drawing/2014/main" val="20001"/>
                    </a:ext>
                  </a:extLst>
                </a:gridCol>
                <a:gridCol w="998416">
                  <a:extLst>
                    <a:ext uri="{9D8B030D-6E8A-4147-A177-3AD203B41FA5}">
                      <a16:colId xmlns:a16="http://schemas.microsoft.com/office/drawing/2014/main" val="20002"/>
                    </a:ext>
                  </a:extLst>
                </a:gridCol>
              </a:tblGrid>
              <a:tr h="216130">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l"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1200" u="none" strike="noStrike" kern="1200" cap="none" normalizeH="0" baseline="0">
                          <a:ln>
                            <a:noFill/>
                          </a:ln>
                          <a:effectLst/>
                          <a:latin typeface="+mn-lt"/>
                        </a:rPr>
                        <a:t>Metrics</a:t>
                      </a:r>
                      <a:endParaRPr kumimoji="0" lang="en-US" sz="1200" b="1" i="0" u="none" strike="noStrike" kern="1200" cap="none" normalizeH="0" baseline="0">
                        <a:ln>
                          <a:noFill/>
                        </a:ln>
                        <a:solidFill>
                          <a:srgbClr val="000000"/>
                        </a:solidFill>
                        <a:effectLst/>
                        <a:latin typeface="+mn-lt"/>
                        <a:ea typeface="+mn-ea"/>
                        <a:cs typeface="+mn-cs"/>
                      </a:endParaRP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kern="1200" cap="none" normalizeH="0" baseline="0">
                          <a:ln>
                            <a:noFill/>
                          </a:ln>
                          <a:effectLst/>
                          <a:latin typeface="+mn-lt"/>
                        </a:rPr>
                        <a:t>Target</a:t>
                      </a:r>
                      <a:endParaRPr kumimoji="0" lang="en-US" sz="1200" b="1" i="0" u="none" strike="noStrike" kern="1200" cap="none" normalizeH="0" baseline="0">
                        <a:ln>
                          <a:noFill/>
                        </a:ln>
                        <a:solidFill>
                          <a:srgbClr val="000000"/>
                        </a:solidFill>
                        <a:effectLst/>
                        <a:latin typeface="+mn-lt"/>
                        <a:ea typeface="+mn-ea"/>
                        <a:cs typeface="+mn-cs"/>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60000"/>
                        <a:lumOff val="40000"/>
                      </a:schemeClr>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cap="none" normalizeH="0" baseline="0">
                          <a:ln>
                            <a:noFill/>
                          </a:ln>
                          <a:effectLst/>
                          <a:latin typeface="+mn-lt"/>
                        </a:rPr>
                        <a:t>Frequency</a:t>
                      </a:r>
                      <a:endParaRPr kumimoji="0" lang="en-US" sz="1200" b="1" i="0" u="none" strike="noStrike" cap="none" normalizeH="0" baseline="0">
                        <a:ln>
                          <a:noFill/>
                        </a:ln>
                        <a:solidFill>
                          <a:srgbClr val="000000"/>
                        </a:solidFill>
                        <a:effectLst/>
                        <a:latin typeface="+mn-lt"/>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934600372"/>
                  </a:ext>
                </a:extLst>
              </a:tr>
              <a:tr h="216130">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72000" marR="0" lvl="0" indent="-72000"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Schedule Variation</a:t>
                      </a:r>
                    </a:p>
                  </a:txBody>
                  <a:tcPr marL="96441"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&lt;5%</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Release</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07552769"/>
                  </a:ext>
                </a:extLst>
              </a:tr>
              <a:tr h="216130">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Idea implemented per IT Area</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1 - 3</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Quarterly</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3582737"/>
                  </a:ext>
                </a:extLst>
              </a:tr>
              <a:tr h="216130">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of Automation Achieved</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As per the plan</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As per the plan</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369291869"/>
                  </a:ext>
                </a:extLst>
              </a:tr>
              <a:tr h="216130">
                <a:tc>
                  <a:txBody>
                    <a:bodyPr/>
                    <a:lstStyle>
                      <a:lvl1pPr marL="0">
                        <a:defRPr>
                          <a:solidFill>
                            <a:schemeClr val="dk1"/>
                          </a:solidFill>
                          <a:latin typeface="Arial"/>
                        </a:defRPr>
                      </a:lvl1pPr>
                      <a:lvl2pPr marL="457200">
                        <a:defRPr>
                          <a:solidFill>
                            <a:schemeClr val="dk1"/>
                          </a:solidFill>
                          <a:latin typeface="Arial"/>
                        </a:defRPr>
                      </a:lvl2pPr>
                      <a:lvl3pPr marL="914400">
                        <a:defRPr>
                          <a:solidFill>
                            <a:schemeClr val="dk1"/>
                          </a:solidFill>
                          <a:latin typeface="Arial"/>
                        </a:defRPr>
                      </a:lvl3pPr>
                      <a:lvl4pPr marL="1371600">
                        <a:defRPr>
                          <a:solidFill>
                            <a:schemeClr val="dk1"/>
                          </a:solidFill>
                          <a:latin typeface="Arial"/>
                        </a:defRPr>
                      </a:lvl4pPr>
                      <a:lvl5pPr marL="1828800">
                        <a:defRPr>
                          <a:solidFill>
                            <a:schemeClr val="dk1"/>
                          </a:solidFill>
                          <a:latin typeface="Arial"/>
                        </a:defRPr>
                      </a:lvl5pPr>
                      <a:lvl6pPr marL="2286000">
                        <a:defRPr>
                          <a:solidFill>
                            <a:schemeClr val="dk1"/>
                          </a:solidFill>
                          <a:latin typeface="Arial"/>
                        </a:defRPr>
                      </a:lvl6pPr>
                      <a:lvl7pPr marL="2743200">
                        <a:defRPr>
                          <a:solidFill>
                            <a:schemeClr val="dk1"/>
                          </a:solidFill>
                          <a:latin typeface="Arial"/>
                        </a:defRPr>
                      </a:lvl7pPr>
                      <a:lvl8pPr marL="3200400">
                        <a:defRPr>
                          <a:solidFill>
                            <a:schemeClr val="dk1"/>
                          </a:solidFill>
                          <a:latin typeface="Arial"/>
                        </a:defRPr>
                      </a:lvl8pPr>
                      <a:lvl9pPr marL="3657600">
                        <a:defRPr>
                          <a:solidFill>
                            <a:schemeClr val="dk1"/>
                          </a:solidFill>
                          <a:latin typeface="Arial"/>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Cost of Quality</a:t>
                      </a:r>
                    </a:p>
                  </a:txBody>
                  <a:tcPr marL="96441" marR="5358" marT="5361"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a:solidFill>
                            <a:schemeClr val="dk1"/>
                          </a:solidFill>
                          <a:latin typeface="Arial"/>
                        </a:defRPr>
                      </a:lvl1pPr>
                      <a:lvl2pPr marL="457200">
                        <a:defRPr>
                          <a:solidFill>
                            <a:schemeClr val="dk1"/>
                          </a:solidFill>
                          <a:latin typeface="Arial"/>
                        </a:defRPr>
                      </a:lvl2pPr>
                      <a:lvl3pPr marL="914400">
                        <a:defRPr>
                          <a:solidFill>
                            <a:schemeClr val="dk1"/>
                          </a:solidFill>
                          <a:latin typeface="Arial"/>
                        </a:defRPr>
                      </a:lvl3pPr>
                      <a:lvl4pPr marL="1371600">
                        <a:defRPr>
                          <a:solidFill>
                            <a:schemeClr val="dk1"/>
                          </a:solidFill>
                          <a:latin typeface="Arial"/>
                        </a:defRPr>
                      </a:lvl4pPr>
                      <a:lvl5pPr marL="1828800">
                        <a:defRPr>
                          <a:solidFill>
                            <a:schemeClr val="dk1"/>
                          </a:solidFill>
                          <a:latin typeface="Arial"/>
                        </a:defRPr>
                      </a:lvl5pPr>
                      <a:lvl6pPr marL="2286000">
                        <a:defRPr>
                          <a:solidFill>
                            <a:schemeClr val="dk1"/>
                          </a:solidFill>
                          <a:latin typeface="Arial"/>
                        </a:defRPr>
                      </a:lvl6pPr>
                      <a:lvl7pPr marL="2743200">
                        <a:defRPr>
                          <a:solidFill>
                            <a:schemeClr val="dk1"/>
                          </a:solidFill>
                          <a:latin typeface="Arial"/>
                        </a:defRPr>
                      </a:lvl7pPr>
                      <a:lvl8pPr marL="3200400">
                        <a:defRPr>
                          <a:solidFill>
                            <a:schemeClr val="dk1"/>
                          </a:solidFill>
                          <a:latin typeface="Arial"/>
                        </a:defRPr>
                      </a:lvl8pPr>
                      <a:lvl9pPr marL="3657600">
                        <a:defRPr>
                          <a:solidFill>
                            <a:schemeClr val="dk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5% to 10% reduction</a:t>
                      </a:r>
                    </a:p>
                  </a:txBody>
                  <a:tcPr marL="5358" marR="5358" marT="5361"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L="0">
                        <a:defRPr>
                          <a:solidFill>
                            <a:schemeClr val="dk1"/>
                          </a:solidFill>
                          <a:latin typeface="Arial"/>
                        </a:defRPr>
                      </a:lvl1pPr>
                      <a:lvl2pPr marL="457200">
                        <a:defRPr>
                          <a:solidFill>
                            <a:schemeClr val="dk1"/>
                          </a:solidFill>
                          <a:latin typeface="Arial"/>
                        </a:defRPr>
                      </a:lvl2pPr>
                      <a:lvl3pPr marL="914400">
                        <a:defRPr>
                          <a:solidFill>
                            <a:schemeClr val="dk1"/>
                          </a:solidFill>
                          <a:latin typeface="Arial"/>
                        </a:defRPr>
                      </a:lvl3pPr>
                      <a:lvl4pPr marL="1371600">
                        <a:defRPr>
                          <a:solidFill>
                            <a:schemeClr val="dk1"/>
                          </a:solidFill>
                          <a:latin typeface="Arial"/>
                        </a:defRPr>
                      </a:lvl4pPr>
                      <a:lvl5pPr marL="1828800">
                        <a:defRPr>
                          <a:solidFill>
                            <a:schemeClr val="dk1"/>
                          </a:solidFill>
                          <a:latin typeface="Arial"/>
                        </a:defRPr>
                      </a:lvl5pPr>
                      <a:lvl6pPr marL="2286000">
                        <a:defRPr>
                          <a:solidFill>
                            <a:schemeClr val="dk1"/>
                          </a:solidFill>
                          <a:latin typeface="Arial"/>
                        </a:defRPr>
                      </a:lvl6pPr>
                      <a:lvl7pPr marL="2743200">
                        <a:defRPr>
                          <a:solidFill>
                            <a:schemeClr val="dk1"/>
                          </a:solidFill>
                          <a:latin typeface="Arial"/>
                        </a:defRPr>
                      </a:lvl7pPr>
                      <a:lvl8pPr marL="3200400">
                        <a:defRPr>
                          <a:solidFill>
                            <a:schemeClr val="dk1"/>
                          </a:solidFill>
                          <a:latin typeface="Arial"/>
                        </a:defRPr>
                      </a:lvl8pPr>
                      <a:lvl9pPr marL="3657600">
                        <a:defRPr>
                          <a:solidFill>
                            <a:schemeClr val="dk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Yearly</a:t>
                      </a:r>
                    </a:p>
                  </a:txBody>
                  <a:tcPr marL="5358" marR="5358" marT="5361"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909988604"/>
                  </a:ext>
                </a:extLst>
              </a:tr>
              <a:tr h="216130">
                <a:tc>
                  <a:txBody>
                    <a:body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Test Environment Downtime</a:t>
                      </a:r>
                    </a:p>
                  </a:txBody>
                  <a:tcPr marL="96441" marR="5358" marT="5361" marB="0" anchor="ctr" horzOverflow="overflow">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b" latinLnBrk="0" hangingPunct="1">
                        <a:lnSpc>
                          <a:spcPct val="120000"/>
                        </a:lnSpc>
                        <a:spcBef>
                          <a:spcPct val="0"/>
                        </a:spcBef>
                        <a:spcAft>
                          <a:spcPct val="0"/>
                        </a:spcAft>
                        <a:buClrTx/>
                        <a:buSzTx/>
                        <a:buFontTx/>
                        <a:buNone/>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&lt;2%</a:t>
                      </a:r>
                    </a:p>
                  </a:txBody>
                  <a:tcPr marL="5358" marR="5358" marT="5361"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Release</a:t>
                      </a:r>
                    </a:p>
                  </a:txBody>
                  <a:tcPr marL="5358" marR="5358" marT="5361" marB="0" anchor="ctr" horzOverflow="overflow">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7698463"/>
                  </a:ext>
                </a:extLst>
              </a:tr>
            </a:tbl>
          </a:graphicData>
        </a:graphic>
      </p:graphicFrame>
      <p:graphicFrame>
        <p:nvGraphicFramePr>
          <p:cNvPr id="9" name="Group 342">
            <a:extLst>
              <a:ext uri="{FF2B5EF4-FFF2-40B4-BE49-F238E27FC236}">
                <a16:creationId xmlns:a16="http://schemas.microsoft.com/office/drawing/2014/main" id="{3E24D1C3-E147-4983-B590-E502C4BF4A26}"/>
              </a:ext>
            </a:extLst>
          </p:cNvPr>
          <p:cNvGraphicFramePr>
            <a:graphicFrameLocks noGrp="1"/>
          </p:cNvGraphicFramePr>
          <p:nvPr>
            <p:extLst>
              <p:ext uri="{D42A27DB-BD31-4B8C-83A1-F6EECF244321}">
                <p14:modId xmlns:p14="http://schemas.microsoft.com/office/powerpoint/2010/main" val="3792398232"/>
              </p:ext>
            </p:extLst>
          </p:nvPr>
        </p:nvGraphicFramePr>
        <p:xfrm>
          <a:off x="7204010" y="4480291"/>
          <a:ext cx="3600450" cy="1366086"/>
        </p:xfrm>
        <a:graphic>
          <a:graphicData uri="http://schemas.openxmlformats.org/drawingml/2006/table">
            <a:tbl>
              <a:tblPr firstRow="1"/>
              <a:tblGrid>
                <a:gridCol w="1717436">
                  <a:extLst>
                    <a:ext uri="{9D8B030D-6E8A-4147-A177-3AD203B41FA5}">
                      <a16:colId xmlns:a16="http://schemas.microsoft.com/office/drawing/2014/main" val="20000"/>
                    </a:ext>
                  </a:extLst>
                </a:gridCol>
                <a:gridCol w="1010398">
                  <a:extLst>
                    <a:ext uri="{9D8B030D-6E8A-4147-A177-3AD203B41FA5}">
                      <a16:colId xmlns:a16="http://schemas.microsoft.com/office/drawing/2014/main" val="20001"/>
                    </a:ext>
                  </a:extLst>
                </a:gridCol>
                <a:gridCol w="872616">
                  <a:extLst>
                    <a:ext uri="{9D8B030D-6E8A-4147-A177-3AD203B41FA5}">
                      <a16:colId xmlns:a16="http://schemas.microsoft.com/office/drawing/2014/main" val="20002"/>
                    </a:ext>
                  </a:extLst>
                </a:gridCol>
              </a:tblGrid>
              <a:tr h="227681">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l"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1200" u="none" strike="noStrike" kern="1200" cap="none" normalizeH="0" baseline="0">
                          <a:ln>
                            <a:noFill/>
                          </a:ln>
                          <a:effectLst/>
                          <a:latin typeface="+mn-lt"/>
                        </a:rPr>
                        <a:t>Metrics</a:t>
                      </a:r>
                      <a:endParaRPr kumimoji="0" lang="en-US" sz="1200" b="1" i="0" u="none" strike="noStrike" kern="1200" cap="none" normalizeH="0" baseline="0">
                        <a:ln>
                          <a:noFill/>
                        </a:ln>
                        <a:solidFill>
                          <a:srgbClr val="000000"/>
                        </a:solidFill>
                        <a:effectLst/>
                        <a:latin typeface="+mn-lt"/>
                        <a:ea typeface="+mn-ea"/>
                        <a:cs typeface="+mn-cs"/>
                      </a:endParaRP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lumMod val="50000"/>
                        <a:lumOff val="50000"/>
                      </a:schemeClr>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kern="1200" cap="none" normalizeH="0" baseline="0">
                          <a:ln>
                            <a:noFill/>
                          </a:ln>
                          <a:effectLst/>
                          <a:latin typeface="+mn-lt"/>
                        </a:rPr>
                        <a:t>Target</a:t>
                      </a:r>
                      <a:endParaRPr kumimoji="0" lang="en-US" sz="1200" b="1" i="0" u="none" strike="noStrike" kern="1200" cap="none" normalizeH="0" baseline="0">
                        <a:ln>
                          <a:noFill/>
                        </a:ln>
                        <a:solidFill>
                          <a:srgbClr val="000000"/>
                        </a:solidFill>
                        <a:effectLst/>
                        <a:latin typeface="+mn-lt"/>
                        <a:ea typeface="+mn-ea"/>
                        <a:cs typeface="+mn-cs"/>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lumMod val="50000"/>
                        <a:lumOff val="50000"/>
                      </a:schemeClr>
                    </a:solidFill>
                  </a:tcPr>
                </a:tc>
                <a:tc>
                  <a:txBody>
                    <a:bodyPr/>
                    <a:lstStyle>
                      <a:lvl1pPr marL="0">
                        <a:defRPr b="1">
                          <a:solidFill>
                            <a:schemeClr val="lt1"/>
                          </a:solidFill>
                          <a:latin typeface="Arial"/>
                        </a:defRPr>
                      </a:lvl1pPr>
                      <a:lvl2pPr marL="457200">
                        <a:defRPr b="1">
                          <a:solidFill>
                            <a:schemeClr val="lt1"/>
                          </a:solidFill>
                          <a:latin typeface="Arial"/>
                        </a:defRPr>
                      </a:lvl2pPr>
                      <a:lvl3pPr marL="914400">
                        <a:defRPr b="1">
                          <a:solidFill>
                            <a:schemeClr val="lt1"/>
                          </a:solidFill>
                          <a:latin typeface="Arial"/>
                        </a:defRPr>
                      </a:lvl3pPr>
                      <a:lvl4pPr marL="1371600">
                        <a:defRPr b="1">
                          <a:solidFill>
                            <a:schemeClr val="lt1"/>
                          </a:solidFill>
                          <a:latin typeface="Arial"/>
                        </a:defRPr>
                      </a:lvl4pPr>
                      <a:lvl5pPr marL="1828800">
                        <a:defRPr b="1">
                          <a:solidFill>
                            <a:schemeClr val="lt1"/>
                          </a:solidFill>
                          <a:latin typeface="Arial"/>
                        </a:defRPr>
                      </a:lvl5pPr>
                      <a:lvl6pPr marL="2286000">
                        <a:defRPr b="1">
                          <a:solidFill>
                            <a:schemeClr val="lt1"/>
                          </a:solidFill>
                          <a:latin typeface="Arial"/>
                        </a:defRPr>
                      </a:lvl6pPr>
                      <a:lvl7pPr marL="2743200">
                        <a:defRPr b="1">
                          <a:solidFill>
                            <a:schemeClr val="lt1"/>
                          </a:solidFill>
                          <a:latin typeface="Arial"/>
                        </a:defRPr>
                      </a:lvl7pPr>
                      <a:lvl8pPr marL="3200400">
                        <a:defRPr b="1">
                          <a:solidFill>
                            <a:schemeClr val="lt1"/>
                          </a:solidFill>
                          <a:latin typeface="Arial"/>
                        </a:defRPr>
                      </a:lvl8pPr>
                      <a:lvl9pPr marL="3657600">
                        <a:defRPr b="1">
                          <a:solidFill>
                            <a:schemeClr val="lt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1200" u="none" strike="noStrike" cap="none" normalizeH="0" baseline="0">
                          <a:ln>
                            <a:noFill/>
                          </a:ln>
                          <a:effectLst/>
                          <a:latin typeface="+mn-lt"/>
                        </a:rPr>
                        <a:t>Frequency</a:t>
                      </a:r>
                      <a:endParaRPr kumimoji="0" lang="en-US" sz="1200" b="1" i="0" u="none" strike="noStrike" cap="none" normalizeH="0" baseline="0">
                        <a:ln>
                          <a:noFill/>
                        </a:ln>
                        <a:solidFill>
                          <a:srgbClr val="000000"/>
                        </a:solidFill>
                        <a:effectLst/>
                        <a:latin typeface="+mn-lt"/>
                      </a:endParaRP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2934600372"/>
                  </a:ext>
                </a:extLst>
              </a:tr>
              <a:tr h="227681">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72000" marR="0" lvl="0" indent="-72000"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Testing Productivity</a:t>
                      </a:r>
                    </a:p>
                  </a:txBody>
                  <a:tcPr marL="96441"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To be baselined</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Monthly</a:t>
                      </a:r>
                    </a:p>
                  </a:txBody>
                  <a:tcPr marL="5358" marR="5358" marT="5358" marB="0" anchor="ctr" horzOverflow="overflow">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807552769"/>
                  </a:ext>
                </a:extLst>
              </a:tr>
              <a:tr h="227681">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Testing Efficiency</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To be baselined</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Monthly</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43582737"/>
                  </a:ext>
                </a:extLst>
              </a:tr>
              <a:tr h="227681">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72000" marR="0" lvl="0" indent="-72000"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Defect Density</a:t>
                      </a:r>
                    </a:p>
                  </a:txBody>
                  <a:tcPr marL="96441"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&gt;10%</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lvl1pPr marL="0" algn="l" defTabSz="812577" rtl="0" eaLnBrk="1" latinLnBrk="0" hangingPunct="1">
                        <a:defRPr sz="3199" kern="1200">
                          <a:solidFill>
                            <a:schemeClr val="tx1"/>
                          </a:solidFill>
                          <a:latin typeface="Arial" panose="020B0604020202020204"/>
                        </a:defRPr>
                      </a:lvl1pPr>
                      <a:lvl2pPr marL="812577" algn="l" defTabSz="812577" rtl="0" eaLnBrk="1" latinLnBrk="0" hangingPunct="1">
                        <a:defRPr sz="3199" kern="1200">
                          <a:solidFill>
                            <a:schemeClr val="tx1"/>
                          </a:solidFill>
                          <a:latin typeface="Arial" panose="020B0604020202020204"/>
                        </a:defRPr>
                      </a:lvl2pPr>
                      <a:lvl3pPr marL="1625153" algn="l" defTabSz="812577" rtl="0" eaLnBrk="1" latinLnBrk="0" hangingPunct="1">
                        <a:defRPr sz="3199" kern="1200">
                          <a:solidFill>
                            <a:schemeClr val="tx1"/>
                          </a:solidFill>
                          <a:latin typeface="Arial" panose="020B0604020202020204"/>
                        </a:defRPr>
                      </a:lvl3pPr>
                      <a:lvl4pPr marL="2437730" algn="l" defTabSz="812577" rtl="0" eaLnBrk="1" latinLnBrk="0" hangingPunct="1">
                        <a:defRPr sz="3199" kern="1200">
                          <a:solidFill>
                            <a:schemeClr val="tx1"/>
                          </a:solidFill>
                          <a:latin typeface="Arial" panose="020B0604020202020204"/>
                        </a:defRPr>
                      </a:lvl4pPr>
                      <a:lvl5pPr marL="3250305" algn="l" defTabSz="812577" rtl="0" eaLnBrk="1" latinLnBrk="0" hangingPunct="1">
                        <a:defRPr sz="3199" kern="1200">
                          <a:solidFill>
                            <a:schemeClr val="tx1"/>
                          </a:solidFill>
                          <a:latin typeface="Arial" panose="020B0604020202020204"/>
                        </a:defRPr>
                      </a:lvl5pPr>
                      <a:lvl6pPr marL="4062882" algn="l" defTabSz="812577" rtl="0" eaLnBrk="1" latinLnBrk="0" hangingPunct="1">
                        <a:defRPr sz="3199" kern="1200">
                          <a:solidFill>
                            <a:schemeClr val="tx1"/>
                          </a:solidFill>
                          <a:latin typeface="Arial" panose="020B0604020202020204"/>
                        </a:defRPr>
                      </a:lvl6pPr>
                      <a:lvl7pPr marL="4875459" algn="l" defTabSz="812577" rtl="0" eaLnBrk="1" latinLnBrk="0" hangingPunct="1">
                        <a:defRPr sz="3199" kern="1200">
                          <a:solidFill>
                            <a:schemeClr val="tx1"/>
                          </a:solidFill>
                          <a:latin typeface="Arial" panose="020B0604020202020204"/>
                        </a:defRPr>
                      </a:lvl7pPr>
                      <a:lvl8pPr marL="5688035" algn="l" defTabSz="812577" rtl="0" eaLnBrk="1" latinLnBrk="0" hangingPunct="1">
                        <a:defRPr sz="3199" kern="1200">
                          <a:solidFill>
                            <a:schemeClr val="tx1"/>
                          </a:solidFill>
                          <a:latin typeface="Arial" panose="020B0604020202020204"/>
                        </a:defRPr>
                      </a:lvl8pPr>
                      <a:lvl9pPr marL="6500612" algn="l" defTabSz="812577" rtl="0" eaLnBrk="1" latinLnBrk="0" hangingPunct="1">
                        <a:defRPr sz="3199" kern="1200">
                          <a:solidFill>
                            <a:schemeClr val="tx1"/>
                          </a:solidFill>
                          <a:latin typeface="Arial" panose="020B0604020202020204"/>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 Monthly</a:t>
                      </a:r>
                    </a:p>
                  </a:txBody>
                  <a:tcPr marL="5358" marR="5358" marT="5358"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369291869"/>
                  </a:ext>
                </a:extLst>
              </a:tr>
              <a:tr h="227681">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Defects Aging</a:t>
                      </a:r>
                    </a:p>
                  </a:txBody>
                  <a:tcPr marL="96438" marR="5358" marT="5357"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defPPr>
                        <a:defRPr lang="en-US"/>
                      </a:defPPr>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&lt;10 days</a:t>
                      </a:r>
                    </a:p>
                  </a:txBody>
                  <a:tcPr marL="5358" marR="5358" marT="5357"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lvl1pPr marL="0">
                        <a:defRPr>
                          <a:solidFill>
                            <a:schemeClr val="dk1"/>
                          </a:solidFill>
                          <a:latin typeface="Arial"/>
                        </a:defRPr>
                      </a:lvl1pPr>
                      <a:lvl2pPr marL="457200">
                        <a:defRPr>
                          <a:solidFill>
                            <a:schemeClr val="dk1"/>
                          </a:solidFill>
                          <a:latin typeface="Arial"/>
                        </a:defRPr>
                      </a:lvl2pPr>
                      <a:lvl3pPr marL="914400">
                        <a:defRPr>
                          <a:solidFill>
                            <a:schemeClr val="dk1"/>
                          </a:solidFill>
                          <a:latin typeface="Arial"/>
                        </a:defRPr>
                      </a:lvl3pPr>
                      <a:lvl4pPr marL="1371600">
                        <a:defRPr>
                          <a:solidFill>
                            <a:schemeClr val="dk1"/>
                          </a:solidFill>
                          <a:latin typeface="Arial"/>
                        </a:defRPr>
                      </a:lvl4pPr>
                      <a:lvl5pPr marL="1828800">
                        <a:defRPr>
                          <a:solidFill>
                            <a:schemeClr val="dk1"/>
                          </a:solidFill>
                          <a:latin typeface="Arial"/>
                        </a:defRPr>
                      </a:lvl5pPr>
                      <a:lvl6pPr marL="2286000">
                        <a:defRPr>
                          <a:solidFill>
                            <a:schemeClr val="dk1"/>
                          </a:solidFill>
                          <a:latin typeface="Arial"/>
                        </a:defRPr>
                      </a:lvl6pPr>
                      <a:lvl7pPr marL="2743200">
                        <a:defRPr>
                          <a:solidFill>
                            <a:schemeClr val="dk1"/>
                          </a:solidFill>
                          <a:latin typeface="Arial"/>
                        </a:defRPr>
                      </a:lvl7pPr>
                      <a:lvl8pPr marL="3200400">
                        <a:defRPr>
                          <a:solidFill>
                            <a:schemeClr val="dk1"/>
                          </a:solidFill>
                          <a:latin typeface="Arial"/>
                        </a:defRPr>
                      </a:lvl8pPr>
                      <a:lvl9pPr marL="3657600">
                        <a:defRPr>
                          <a:solidFill>
                            <a:schemeClr val="dk1"/>
                          </a:solidFill>
                          <a:latin typeface="Arial"/>
                        </a:defRPr>
                      </a:lvl9p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Monthly</a:t>
                      </a:r>
                    </a:p>
                  </a:txBody>
                  <a:tcPr marL="5358" marR="5358" marT="5357" marB="0" anchor="ctr" horzOverflow="overflow">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909988604"/>
                  </a:ext>
                </a:extLst>
              </a:tr>
              <a:tr h="227681">
                <a:tc>
                  <a:txBody>
                    <a:bodyPr/>
                    <a:lstStyle/>
                    <a:p>
                      <a:pPr marL="112713" marR="0" lvl="0" indent="-112713" algn="l" defTabSz="914400" rtl="0" eaLnBrk="1" fontAlgn="b" latinLnBrk="0" hangingPunct="1">
                        <a:lnSpc>
                          <a:spcPct val="120000"/>
                        </a:lnSpc>
                        <a:spcBef>
                          <a:spcPct val="0"/>
                        </a:spcBef>
                        <a:spcAft>
                          <a:spcPct val="0"/>
                        </a:spcAft>
                        <a:buClr>
                          <a:srgbClr val="0070C0"/>
                        </a:buClr>
                        <a:buSzPts val="1000"/>
                        <a:buFont typeface="Verdana" pitchFamily="34" charset="0"/>
                        <a:buChar char="»"/>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Defect Retest Rate</a:t>
                      </a:r>
                    </a:p>
                  </a:txBody>
                  <a:tcPr marL="96438" marR="5358" marT="5357" marB="0" anchor="ctr" horzOverflow="overflow">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p>
                      <a:pPr marL="0" marR="0" lvl="0" indent="0" algn="ctr" defTabSz="914400" rtl="0" eaLnBrk="1" fontAlgn="b" latinLnBrk="0" hangingPunct="1">
                        <a:lnSpc>
                          <a:spcPct val="120000"/>
                        </a:lnSpc>
                        <a:spcBef>
                          <a:spcPct val="0"/>
                        </a:spcBef>
                        <a:spcAft>
                          <a:spcPct val="0"/>
                        </a:spcAft>
                        <a:buClr>
                          <a:srgbClr val="0070C0"/>
                        </a:buClr>
                        <a:buSzPts val="1000"/>
                        <a:buFont typeface="Verdana" pitchFamily="34" charset="0"/>
                        <a:buNone/>
                        <a:tabLst/>
                        <a:defRPr/>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&lt;10%</a:t>
                      </a:r>
                    </a:p>
                  </a:txBody>
                  <a:tcPr marL="5358" marR="5358" marT="5357" marB="0"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tc>
                  <a:txBody>
                    <a:bodyPr/>
                    <a:lstStyle/>
                    <a:p>
                      <a:pPr marL="0" marR="0" lvl="0" indent="0" algn="ctr" defTabSz="914400" rtl="0" eaLnBrk="1" fontAlgn="b" latinLnBrk="0" hangingPunct="1">
                        <a:lnSpc>
                          <a:spcPct val="120000"/>
                        </a:lnSpc>
                        <a:spcBef>
                          <a:spcPct val="0"/>
                        </a:spcBef>
                        <a:spcAft>
                          <a:spcPct val="0"/>
                        </a:spcAft>
                        <a:buClrTx/>
                        <a:buSzTx/>
                        <a:buFontTx/>
                        <a:buNone/>
                        <a:tabLst/>
                      </a:pPr>
                      <a:r>
                        <a:rPr kumimoji="0" lang="en-US" sz="900" b="0" i="0" u="none" strike="noStrike" kern="1200" cap="none" normalizeH="0" baseline="0">
                          <a:ln>
                            <a:noFill/>
                          </a:ln>
                          <a:solidFill>
                            <a:schemeClr val="tx1"/>
                          </a:solidFill>
                          <a:effectLst/>
                          <a:latin typeface="+mn-lt"/>
                          <a:ea typeface="Verdana" panose="020B0604030504040204" pitchFamily="34" charset="0"/>
                          <a:cs typeface="Verdana" panose="020B0604030504040204" pitchFamily="34" charset="0"/>
                        </a:rPr>
                        <a:t>Monthly</a:t>
                      </a:r>
                    </a:p>
                  </a:txBody>
                  <a:tcPr marL="5358" marR="5358" marT="5357" marB="0" anchor="ctr" horzOverflow="overflow">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80939443"/>
                  </a:ext>
                </a:extLst>
              </a:tr>
            </a:tbl>
          </a:graphicData>
        </a:graphic>
      </p:graphicFrame>
      <p:sp>
        <p:nvSpPr>
          <p:cNvPr id="10" name="Freeform: Shape 9">
            <a:extLst>
              <a:ext uri="{FF2B5EF4-FFF2-40B4-BE49-F238E27FC236}">
                <a16:creationId xmlns:a16="http://schemas.microsoft.com/office/drawing/2014/main" id="{5855F038-5B01-9E37-05F4-93CEAA146969}"/>
              </a:ext>
            </a:extLst>
          </p:cNvPr>
          <p:cNvSpPr/>
          <p:nvPr/>
        </p:nvSpPr>
        <p:spPr>
          <a:xfrm>
            <a:off x="969758" y="2917775"/>
            <a:ext cx="4205340" cy="2861622"/>
          </a:xfrm>
          <a:custGeom>
            <a:avLst/>
            <a:gdLst>
              <a:gd name="connsiteX0" fmla="*/ 270913 w 5607120"/>
              <a:gd name="connsiteY0" fmla="*/ 3725155 h 3815496"/>
              <a:gd name="connsiteX1" fmla="*/ 5539616 w 5607120"/>
              <a:gd name="connsiteY1" fmla="*/ 1777593 h 3815496"/>
              <a:gd name="connsiteX2" fmla="*/ 4640486 w 5607120"/>
              <a:gd name="connsiteY2" fmla="*/ 208263 h 3815496"/>
              <a:gd name="connsiteX3" fmla="*/ 4305386 w 5607120"/>
              <a:gd name="connsiteY3" fmla="*/ 118682 h 3815496"/>
              <a:gd name="connsiteX4" fmla="*/ 941114 w 5607120"/>
              <a:gd name="connsiteY4" fmla="*/ 2072880 h 3815496"/>
              <a:gd name="connsiteX5" fmla="*/ 105022 w 5607120"/>
              <a:gd name="connsiteY5" fmla="*/ 3529404 h 3815496"/>
              <a:gd name="connsiteX6" fmla="*/ 270913 w 5607120"/>
              <a:gd name="connsiteY6" fmla="*/ 3725155 h 381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7120" h="3815496">
                <a:moveTo>
                  <a:pt x="270913" y="3725155"/>
                </a:moveTo>
                <a:lnTo>
                  <a:pt x="5539616" y="1777593"/>
                </a:lnTo>
                <a:lnTo>
                  <a:pt x="4640486" y="208263"/>
                </a:lnTo>
                <a:cubicBezTo>
                  <a:pt x="4574129" y="92139"/>
                  <a:pt x="4424827" y="52325"/>
                  <a:pt x="4305386" y="118682"/>
                </a:cubicBezTo>
                <a:lnTo>
                  <a:pt x="941114" y="2072880"/>
                </a:lnTo>
                <a:lnTo>
                  <a:pt x="105022" y="3529404"/>
                </a:lnTo>
                <a:cubicBezTo>
                  <a:pt x="41984" y="3638892"/>
                  <a:pt x="151472" y="3768287"/>
                  <a:pt x="270913" y="3725155"/>
                </a:cubicBezTo>
                <a:close/>
              </a:path>
            </a:pathLst>
          </a:custGeom>
          <a:solidFill>
            <a:schemeClr val="bg1">
              <a:lumMod val="65000"/>
            </a:schemeClr>
          </a:solidFill>
          <a:ln w="33149" cap="flat">
            <a:noFill/>
            <a:prstDash val="solid"/>
            <a:miter/>
          </a:ln>
        </p:spPr>
        <p:txBody>
          <a:bodyPr rtlCol="0" anchor="ctr"/>
          <a:lstStyle/>
          <a:p>
            <a:endParaRPr lang="en-US" sz="1350"/>
          </a:p>
        </p:txBody>
      </p:sp>
      <p:sp>
        <p:nvSpPr>
          <p:cNvPr id="11" name="Freeform: Shape 10">
            <a:extLst>
              <a:ext uri="{FF2B5EF4-FFF2-40B4-BE49-F238E27FC236}">
                <a16:creationId xmlns:a16="http://schemas.microsoft.com/office/drawing/2014/main" id="{1BA2DC52-62F2-7B4E-88B5-EC2B357FCE8F}"/>
              </a:ext>
            </a:extLst>
          </p:cNvPr>
          <p:cNvSpPr/>
          <p:nvPr/>
        </p:nvSpPr>
        <p:spPr>
          <a:xfrm>
            <a:off x="1802248" y="2936577"/>
            <a:ext cx="3384179" cy="1468137"/>
          </a:xfrm>
          <a:custGeom>
            <a:avLst/>
            <a:gdLst>
              <a:gd name="connsiteX0" fmla="*/ 4429630 w 4512238"/>
              <a:gd name="connsiteY0" fmla="*/ 1749205 h 1957515"/>
              <a:gd name="connsiteX1" fmla="*/ 86600 w 4512238"/>
              <a:gd name="connsiteY1" fmla="*/ 1898507 h 1957515"/>
              <a:gd name="connsiteX2" fmla="*/ 3125726 w 4512238"/>
              <a:gd name="connsiteY2" fmla="*/ 130108 h 1957515"/>
              <a:gd name="connsiteX3" fmla="*/ 3566996 w 4512238"/>
              <a:gd name="connsiteY3" fmla="*/ 249549 h 1957515"/>
              <a:gd name="connsiteX4" fmla="*/ 4429630 w 4512238"/>
              <a:gd name="connsiteY4" fmla="*/ 1749205 h 1957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12238" h="1957515">
                <a:moveTo>
                  <a:pt x="4429630" y="1749205"/>
                </a:moveTo>
                <a:lnTo>
                  <a:pt x="86600" y="1898507"/>
                </a:lnTo>
                <a:lnTo>
                  <a:pt x="3125726" y="130108"/>
                </a:lnTo>
                <a:cubicBezTo>
                  <a:pt x="3281663" y="40526"/>
                  <a:pt x="3477415" y="93612"/>
                  <a:pt x="3566996" y="249549"/>
                </a:cubicBezTo>
                <a:lnTo>
                  <a:pt x="4429630" y="1749205"/>
                </a:lnTo>
                <a:close/>
              </a:path>
            </a:pathLst>
          </a:custGeom>
          <a:solidFill>
            <a:srgbClr val="000000">
              <a:alpha val="38000"/>
            </a:srgbClr>
          </a:solidFill>
          <a:ln w="33149" cap="flat">
            <a:noFill/>
            <a:prstDash val="solid"/>
            <a:miter/>
          </a:ln>
        </p:spPr>
        <p:txBody>
          <a:bodyPr rtlCol="0" anchor="ctr"/>
          <a:lstStyle/>
          <a:p>
            <a:endParaRPr lang="en-US" sz="1350"/>
          </a:p>
        </p:txBody>
      </p:sp>
      <p:sp>
        <p:nvSpPr>
          <p:cNvPr id="12" name="Freeform: Shape 11">
            <a:extLst>
              <a:ext uri="{FF2B5EF4-FFF2-40B4-BE49-F238E27FC236}">
                <a16:creationId xmlns:a16="http://schemas.microsoft.com/office/drawing/2014/main" id="{8B4F0F54-FB71-500D-0879-E862A688E592}"/>
              </a:ext>
            </a:extLst>
          </p:cNvPr>
          <p:cNvSpPr/>
          <p:nvPr/>
        </p:nvSpPr>
        <p:spPr>
          <a:xfrm>
            <a:off x="1962250" y="2513836"/>
            <a:ext cx="2314181" cy="1542788"/>
          </a:xfrm>
          <a:custGeom>
            <a:avLst/>
            <a:gdLst>
              <a:gd name="connsiteX0" fmla="*/ 331124 w 3085575"/>
              <a:gd name="connsiteY0" fmla="*/ 1964488 h 2057050"/>
              <a:gd name="connsiteX1" fmla="*/ 3021878 w 3085575"/>
              <a:gd name="connsiteY1" fmla="*/ 235902 h 2057050"/>
              <a:gd name="connsiteX2" fmla="*/ 1704702 w 3085575"/>
              <a:gd name="connsiteY2" fmla="*/ 86600 h 2057050"/>
              <a:gd name="connsiteX3" fmla="*/ 808890 w 3085575"/>
              <a:gd name="connsiteY3" fmla="*/ 531188 h 2057050"/>
              <a:gd name="connsiteX4" fmla="*/ 108830 w 3085575"/>
              <a:gd name="connsiteY4" fmla="*/ 1755465 h 2057050"/>
              <a:gd name="connsiteX5" fmla="*/ 331124 w 3085575"/>
              <a:gd name="connsiteY5" fmla="*/ 1964488 h 20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5575" h="2057050">
                <a:moveTo>
                  <a:pt x="331124" y="1964488"/>
                </a:moveTo>
                <a:lnTo>
                  <a:pt x="3021878" y="235902"/>
                </a:lnTo>
                <a:lnTo>
                  <a:pt x="1704702" y="86600"/>
                </a:lnTo>
                <a:lnTo>
                  <a:pt x="808890" y="531188"/>
                </a:lnTo>
                <a:lnTo>
                  <a:pt x="108830" y="1755465"/>
                </a:lnTo>
                <a:cubicBezTo>
                  <a:pt x="25884" y="1898131"/>
                  <a:pt x="191775" y="2054069"/>
                  <a:pt x="331124" y="1964488"/>
                </a:cubicBezTo>
                <a:close/>
              </a:path>
            </a:pathLst>
          </a:custGeom>
          <a:solidFill>
            <a:schemeClr val="bg1">
              <a:lumMod val="65000"/>
            </a:schemeClr>
          </a:solidFill>
          <a:ln w="33149" cap="flat">
            <a:noFill/>
            <a:prstDash val="solid"/>
            <a:miter/>
          </a:ln>
        </p:spPr>
        <p:txBody>
          <a:bodyPr rtlCol="0" anchor="ctr"/>
          <a:lstStyle/>
          <a:p>
            <a:endParaRPr lang="en-US" sz="1350"/>
          </a:p>
        </p:txBody>
      </p:sp>
      <p:sp>
        <p:nvSpPr>
          <p:cNvPr id="13" name="Freeform: Shape 12">
            <a:extLst>
              <a:ext uri="{FF2B5EF4-FFF2-40B4-BE49-F238E27FC236}">
                <a16:creationId xmlns:a16="http://schemas.microsoft.com/office/drawing/2014/main" id="{DA926B75-2143-177A-460A-039EA7C24484}"/>
              </a:ext>
            </a:extLst>
          </p:cNvPr>
          <p:cNvSpPr/>
          <p:nvPr/>
        </p:nvSpPr>
        <p:spPr>
          <a:xfrm>
            <a:off x="2727920" y="2513837"/>
            <a:ext cx="1542788" cy="348371"/>
          </a:xfrm>
          <a:custGeom>
            <a:avLst/>
            <a:gdLst>
              <a:gd name="connsiteX0" fmla="*/ 683808 w 2057050"/>
              <a:gd name="connsiteY0" fmla="*/ 86600 h 464495"/>
              <a:gd name="connsiteX1" fmla="*/ 2000984 w 2057050"/>
              <a:gd name="connsiteY1" fmla="*/ 235902 h 464495"/>
              <a:gd name="connsiteX2" fmla="*/ 86600 w 2057050"/>
              <a:gd name="connsiteY2" fmla="*/ 385204 h 464495"/>
            </a:gdLst>
            <a:ahLst/>
            <a:cxnLst>
              <a:cxn ang="0">
                <a:pos x="connsiteX0" y="connsiteY0"/>
              </a:cxn>
              <a:cxn ang="0">
                <a:pos x="connsiteX1" y="connsiteY1"/>
              </a:cxn>
              <a:cxn ang="0">
                <a:pos x="connsiteX2" y="connsiteY2"/>
              </a:cxn>
            </a:cxnLst>
            <a:rect l="l" t="t" r="r" b="b"/>
            <a:pathLst>
              <a:path w="2057050" h="464495">
                <a:moveTo>
                  <a:pt x="683808" y="86600"/>
                </a:moveTo>
                <a:lnTo>
                  <a:pt x="2000984" y="235902"/>
                </a:lnTo>
                <a:lnTo>
                  <a:pt x="86600" y="385204"/>
                </a:lnTo>
                <a:close/>
              </a:path>
            </a:pathLst>
          </a:custGeom>
          <a:solidFill>
            <a:srgbClr val="000000">
              <a:alpha val="38000"/>
            </a:srgbClr>
          </a:solidFill>
          <a:ln w="33149" cap="flat">
            <a:noFill/>
            <a:prstDash val="solid"/>
            <a:miter/>
          </a:ln>
        </p:spPr>
        <p:txBody>
          <a:bodyPr rtlCol="0" anchor="ctr"/>
          <a:lstStyle/>
          <a:p>
            <a:endParaRPr lang="en-US" sz="1350"/>
          </a:p>
        </p:txBody>
      </p:sp>
      <p:sp>
        <p:nvSpPr>
          <p:cNvPr id="14" name="Freeform: Shape 13">
            <a:extLst>
              <a:ext uri="{FF2B5EF4-FFF2-40B4-BE49-F238E27FC236}">
                <a16:creationId xmlns:a16="http://schemas.microsoft.com/office/drawing/2014/main" id="{C145327A-3C92-9282-07B3-FD3F6E8345E0}"/>
              </a:ext>
            </a:extLst>
          </p:cNvPr>
          <p:cNvSpPr/>
          <p:nvPr/>
        </p:nvSpPr>
        <p:spPr>
          <a:xfrm>
            <a:off x="2702398" y="1405891"/>
            <a:ext cx="1567671" cy="1343718"/>
          </a:xfrm>
          <a:custGeom>
            <a:avLst/>
            <a:gdLst>
              <a:gd name="connsiteX0" fmla="*/ 213529 w 2090228"/>
              <a:gd name="connsiteY0" fmla="*/ 1713163 h 1791624"/>
              <a:gd name="connsiteX1" fmla="*/ 2035014 w 2090228"/>
              <a:gd name="connsiteY1" fmla="*/ 1713163 h 1791624"/>
              <a:gd name="connsiteX2" fmla="*/ 1149155 w 2090228"/>
              <a:gd name="connsiteY2" fmla="*/ 163739 h 1791624"/>
              <a:gd name="connsiteX3" fmla="*/ 880411 w 2090228"/>
              <a:gd name="connsiteY3" fmla="*/ 163739 h 1791624"/>
              <a:gd name="connsiteX4" fmla="*/ 104041 w 2090228"/>
              <a:gd name="connsiteY4" fmla="*/ 1520729 h 1791624"/>
              <a:gd name="connsiteX5" fmla="*/ 213529 w 2090228"/>
              <a:gd name="connsiteY5" fmla="*/ 1713163 h 179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0228" h="1791624">
                <a:moveTo>
                  <a:pt x="213529" y="1713163"/>
                </a:moveTo>
                <a:lnTo>
                  <a:pt x="2035014" y="1713163"/>
                </a:lnTo>
                <a:lnTo>
                  <a:pt x="1149155" y="163739"/>
                </a:lnTo>
                <a:cubicBezTo>
                  <a:pt x="1089434" y="60887"/>
                  <a:pt x="940132" y="60887"/>
                  <a:pt x="880411" y="163739"/>
                </a:cubicBezTo>
                <a:lnTo>
                  <a:pt x="104041" y="1520729"/>
                </a:lnTo>
                <a:cubicBezTo>
                  <a:pt x="54274" y="1606993"/>
                  <a:pt x="117312" y="1713163"/>
                  <a:pt x="213529" y="1713163"/>
                </a:cubicBezTo>
                <a:close/>
              </a:path>
            </a:pathLst>
          </a:custGeom>
          <a:solidFill>
            <a:schemeClr val="accent2"/>
          </a:solidFill>
          <a:ln w="33149" cap="flat">
            <a:noFill/>
            <a:prstDash val="solid"/>
            <a:miter/>
          </a:ln>
        </p:spPr>
        <p:txBody>
          <a:bodyPr rtlCol="0" anchor="ctr"/>
          <a:lstStyle/>
          <a:p>
            <a:endParaRPr lang="en-US" sz="1350"/>
          </a:p>
        </p:txBody>
      </p:sp>
      <p:sp>
        <p:nvSpPr>
          <p:cNvPr id="15" name="Freeform: Shape 14">
            <a:extLst>
              <a:ext uri="{FF2B5EF4-FFF2-40B4-BE49-F238E27FC236}">
                <a16:creationId xmlns:a16="http://schemas.microsoft.com/office/drawing/2014/main" id="{692AB58C-BE87-D873-108B-2753491224AB}"/>
              </a:ext>
            </a:extLst>
          </p:cNvPr>
          <p:cNvSpPr/>
          <p:nvPr/>
        </p:nvSpPr>
        <p:spPr>
          <a:xfrm>
            <a:off x="1809109" y="2847278"/>
            <a:ext cx="3359296" cy="1443253"/>
          </a:xfrm>
          <a:custGeom>
            <a:avLst/>
            <a:gdLst>
              <a:gd name="connsiteX0" fmla="*/ 216801 w 4479060"/>
              <a:gd name="connsiteY0" fmla="*/ 1868271 h 1924337"/>
              <a:gd name="connsiteX1" fmla="*/ 4420482 w 4479060"/>
              <a:gd name="connsiteY1" fmla="*/ 1868271 h 1924337"/>
              <a:gd name="connsiteX2" fmla="*/ 3484856 w 4479060"/>
              <a:gd name="connsiteY2" fmla="*/ 235902 h 1924337"/>
              <a:gd name="connsiteX3" fmla="*/ 3229384 w 4479060"/>
              <a:gd name="connsiteY3" fmla="*/ 86600 h 1924337"/>
              <a:gd name="connsiteX4" fmla="*/ 1013078 w 4479060"/>
              <a:gd name="connsiteY4" fmla="*/ 86600 h 1924337"/>
              <a:gd name="connsiteX5" fmla="*/ 103995 w 4479060"/>
              <a:gd name="connsiteY5" fmla="*/ 1672519 h 1924337"/>
              <a:gd name="connsiteX6" fmla="*/ 216801 w 4479060"/>
              <a:gd name="connsiteY6" fmla="*/ 1868271 h 1924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9060" h="1924337">
                <a:moveTo>
                  <a:pt x="216801" y="1868271"/>
                </a:moveTo>
                <a:lnTo>
                  <a:pt x="4420482" y="1868271"/>
                </a:lnTo>
                <a:lnTo>
                  <a:pt x="3484856" y="235902"/>
                </a:lnTo>
                <a:cubicBezTo>
                  <a:pt x="3431771" y="143003"/>
                  <a:pt x="3335554" y="86600"/>
                  <a:pt x="3229384" y="86600"/>
                </a:cubicBezTo>
                <a:lnTo>
                  <a:pt x="1013078" y="86600"/>
                </a:lnTo>
                <a:lnTo>
                  <a:pt x="103995" y="1672519"/>
                </a:lnTo>
                <a:cubicBezTo>
                  <a:pt x="54227" y="1762101"/>
                  <a:pt x="117266" y="1868271"/>
                  <a:pt x="216801" y="1868271"/>
                </a:cubicBezTo>
                <a:close/>
              </a:path>
            </a:pathLst>
          </a:custGeom>
          <a:solidFill>
            <a:schemeClr val="accent1">
              <a:lumMod val="60000"/>
              <a:lumOff val="40000"/>
            </a:schemeClr>
          </a:solidFill>
          <a:ln w="33149" cap="flat">
            <a:noFill/>
            <a:prstDash val="solid"/>
            <a:miter/>
          </a:ln>
        </p:spPr>
        <p:txBody>
          <a:bodyPr rtlCol="0" anchor="ctr"/>
          <a:lstStyle/>
          <a:p>
            <a:endParaRPr lang="en-US" sz="1350"/>
          </a:p>
        </p:txBody>
      </p:sp>
      <p:pic>
        <p:nvPicPr>
          <p:cNvPr id="16" name="Graphic 15">
            <a:extLst>
              <a:ext uri="{FF2B5EF4-FFF2-40B4-BE49-F238E27FC236}">
                <a16:creationId xmlns:a16="http://schemas.microsoft.com/office/drawing/2014/main" id="{DD05BF0F-4E24-00DA-4446-905D6CFBE727}"/>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963930" y="4474786"/>
            <a:ext cx="5154375" cy="1377902"/>
          </a:xfrm>
          <a:prstGeom prst="rect">
            <a:avLst/>
          </a:prstGeom>
        </p:spPr>
      </p:pic>
      <p:sp>
        <p:nvSpPr>
          <p:cNvPr id="17" name="Rectangle 16">
            <a:extLst>
              <a:ext uri="{FF2B5EF4-FFF2-40B4-BE49-F238E27FC236}">
                <a16:creationId xmlns:a16="http://schemas.microsoft.com/office/drawing/2014/main" id="{651CC5FE-D1E8-C33B-6010-639CE4903C8B}"/>
              </a:ext>
            </a:extLst>
          </p:cNvPr>
          <p:cNvSpPr/>
          <p:nvPr/>
        </p:nvSpPr>
        <p:spPr>
          <a:xfrm>
            <a:off x="3188843" y="5043278"/>
            <a:ext cx="734496" cy="300082"/>
          </a:xfrm>
          <a:prstGeom prst="rect">
            <a:avLst/>
          </a:prstGeom>
        </p:spPr>
        <p:txBody>
          <a:bodyPr wrap="none">
            <a:spAutoFit/>
          </a:bodyPr>
          <a:lstStyle/>
          <a:p>
            <a:pPr lvl="0">
              <a:buNone/>
            </a:pPr>
            <a:r>
              <a:rPr lang="en-US" sz="1350" b="1">
                <a:solidFill>
                  <a:schemeClr val="bg1"/>
                </a:solidFill>
              </a:rPr>
              <a:t>Project</a:t>
            </a:r>
          </a:p>
        </p:txBody>
      </p:sp>
      <p:sp>
        <p:nvSpPr>
          <p:cNvPr id="18" name="Rectangle 17">
            <a:extLst>
              <a:ext uri="{FF2B5EF4-FFF2-40B4-BE49-F238E27FC236}">
                <a16:creationId xmlns:a16="http://schemas.microsoft.com/office/drawing/2014/main" id="{6DA7D6F4-546B-1321-F8D5-BDF281E57503}"/>
              </a:ext>
            </a:extLst>
          </p:cNvPr>
          <p:cNvSpPr/>
          <p:nvPr/>
        </p:nvSpPr>
        <p:spPr>
          <a:xfrm>
            <a:off x="3105287" y="3424807"/>
            <a:ext cx="849913" cy="300082"/>
          </a:xfrm>
          <a:prstGeom prst="rect">
            <a:avLst/>
          </a:prstGeom>
        </p:spPr>
        <p:txBody>
          <a:bodyPr wrap="none">
            <a:spAutoFit/>
          </a:bodyPr>
          <a:lstStyle/>
          <a:p>
            <a:pPr lvl="0">
              <a:buNone/>
            </a:pPr>
            <a:r>
              <a:rPr lang="en-US" sz="1350" b="1">
                <a:solidFill>
                  <a:schemeClr val="bg1"/>
                </a:solidFill>
              </a:rPr>
              <a:t>Program</a:t>
            </a:r>
          </a:p>
        </p:txBody>
      </p:sp>
      <p:sp>
        <p:nvSpPr>
          <p:cNvPr id="19" name="Rectangle 18">
            <a:extLst>
              <a:ext uri="{FF2B5EF4-FFF2-40B4-BE49-F238E27FC236}">
                <a16:creationId xmlns:a16="http://schemas.microsoft.com/office/drawing/2014/main" id="{C1AFAEDE-835E-3EA5-E165-99847087A03D}"/>
              </a:ext>
            </a:extLst>
          </p:cNvPr>
          <p:cNvSpPr/>
          <p:nvPr/>
        </p:nvSpPr>
        <p:spPr>
          <a:xfrm>
            <a:off x="3009107" y="2111159"/>
            <a:ext cx="990977" cy="300082"/>
          </a:xfrm>
          <a:prstGeom prst="rect">
            <a:avLst/>
          </a:prstGeom>
        </p:spPr>
        <p:txBody>
          <a:bodyPr wrap="none">
            <a:spAutoFit/>
          </a:bodyPr>
          <a:lstStyle/>
          <a:p>
            <a:pPr lvl="0">
              <a:buNone/>
            </a:pPr>
            <a:r>
              <a:rPr lang="en-US" sz="1350" b="1">
                <a:solidFill>
                  <a:schemeClr val="bg1"/>
                </a:solidFill>
              </a:rPr>
              <a:t>Enterprise</a:t>
            </a:r>
          </a:p>
        </p:txBody>
      </p:sp>
      <p:sp>
        <p:nvSpPr>
          <p:cNvPr id="20" name="Rectangle 19">
            <a:extLst>
              <a:ext uri="{FF2B5EF4-FFF2-40B4-BE49-F238E27FC236}">
                <a16:creationId xmlns:a16="http://schemas.microsoft.com/office/drawing/2014/main" id="{82B6C8CC-FBB2-351D-6303-D50BF2FD0075}"/>
              </a:ext>
            </a:extLst>
          </p:cNvPr>
          <p:cNvSpPr/>
          <p:nvPr/>
        </p:nvSpPr>
        <p:spPr>
          <a:xfrm>
            <a:off x="4150439" y="1666412"/>
            <a:ext cx="1567671" cy="784830"/>
          </a:xfrm>
          <a:prstGeom prst="rect">
            <a:avLst/>
          </a:prstGeom>
        </p:spPr>
        <p:txBody>
          <a:bodyPr wrap="square">
            <a:spAutoFit/>
          </a:bodyPr>
          <a:lstStyle/>
          <a:p>
            <a:pPr defTabSz="685784">
              <a:defRPr/>
            </a:pPr>
            <a:r>
              <a:rPr lang="en-US" sz="1350" b="1">
                <a:solidFill>
                  <a:schemeClr val="accent2"/>
                </a:solidFill>
              </a:rPr>
              <a:t>Strategic Metrics </a:t>
            </a:r>
          </a:p>
          <a:p>
            <a:pPr marL="214313" indent="-214313" defTabSz="685784">
              <a:buFont typeface="Wingdings" panose="05000000000000000000" pitchFamily="2" charset="2"/>
              <a:buChar char="§"/>
              <a:defRPr/>
            </a:pPr>
            <a:r>
              <a:rPr lang="en-US" sz="1050">
                <a:solidFill>
                  <a:schemeClr val="accent2"/>
                </a:solidFill>
              </a:rPr>
              <a:t>Cost</a:t>
            </a:r>
          </a:p>
          <a:p>
            <a:pPr marL="214313" indent="-214313" defTabSz="685784">
              <a:buFont typeface="Wingdings" panose="05000000000000000000" pitchFamily="2" charset="2"/>
              <a:buChar char="§"/>
              <a:defRPr/>
            </a:pPr>
            <a:r>
              <a:rPr lang="en-US" sz="1050">
                <a:solidFill>
                  <a:schemeClr val="accent2"/>
                </a:solidFill>
              </a:rPr>
              <a:t>Quality</a:t>
            </a:r>
          </a:p>
          <a:p>
            <a:pPr marL="214313" indent="-214313" defTabSz="685784">
              <a:buFont typeface="Wingdings" panose="05000000000000000000" pitchFamily="2" charset="2"/>
              <a:buChar char="§"/>
              <a:defRPr/>
            </a:pPr>
            <a:r>
              <a:rPr lang="en-US" sz="1050">
                <a:solidFill>
                  <a:schemeClr val="accent2"/>
                </a:solidFill>
              </a:rPr>
              <a:t>Cycle time</a:t>
            </a:r>
          </a:p>
        </p:txBody>
      </p:sp>
      <p:sp>
        <p:nvSpPr>
          <p:cNvPr id="22" name="Rectangle 21">
            <a:extLst>
              <a:ext uri="{FF2B5EF4-FFF2-40B4-BE49-F238E27FC236}">
                <a16:creationId xmlns:a16="http://schemas.microsoft.com/office/drawing/2014/main" id="{9DE668E0-CA7E-36F2-25B0-16344FF9C6D2}"/>
              </a:ext>
            </a:extLst>
          </p:cNvPr>
          <p:cNvSpPr/>
          <p:nvPr/>
        </p:nvSpPr>
        <p:spPr>
          <a:xfrm>
            <a:off x="5010159" y="3101679"/>
            <a:ext cx="1263671" cy="992579"/>
          </a:xfrm>
          <a:prstGeom prst="rect">
            <a:avLst/>
          </a:prstGeom>
        </p:spPr>
        <p:txBody>
          <a:bodyPr wrap="square">
            <a:spAutoFit/>
          </a:bodyPr>
          <a:lstStyle/>
          <a:p>
            <a:pPr defTabSz="685784">
              <a:defRPr/>
            </a:pPr>
            <a:r>
              <a:rPr lang="en-US" sz="1350" b="1" kern="0">
                <a:solidFill>
                  <a:schemeClr val="accent1"/>
                </a:solidFill>
                <a:cs typeface="Arial" pitchFamily="34" charset="0"/>
              </a:rPr>
              <a:t>Tactical Metrics</a:t>
            </a:r>
            <a:endParaRPr lang="en-US" sz="1350" kern="0">
              <a:solidFill>
                <a:schemeClr val="accent1"/>
              </a:solidFill>
              <a:cs typeface="Arial" pitchFamily="34" charset="0"/>
            </a:endParaRPr>
          </a:p>
          <a:p>
            <a:pPr marL="160735" indent="-160735" defTabSz="685784">
              <a:buFont typeface="Arial" panose="020B0604020202020204" pitchFamily="34" charset="0"/>
              <a:buChar char="•"/>
              <a:defRPr/>
            </a:pPr>
            <a:r>
              <a:rPr lang="en-US" sz="1050" kern="0">
                <a:solidFill>
                  <a:schemeClr val="accent1"/>
                </a:solidFill>
              </a:rPr>
              <a:t>Schedule</a:t>
            </a:r>
          </a:p>
          <a:p>
            <a:pPr marL="160735" indent="-160735" defTabSz="685784">
              <a:buFont typeface="Arial" panose="020B0604020202020204" pitchFamily="34" charset="0"/>
              <a:buChar char="•"/>
              <a:defRPr/>
            </a:pPr>
            <a:r>
              <a:rPr lang="en-US" sz="1050" kern="0">
                <a:solidFill>
                  <a:schemeClr val="accent1"/>
                </a:solidFill>
              </a:rPr>
              <a:t>Effort</a:t>
            </a:r>
          </a:p>
          <a:p>
            <a:pPr marL="160735" indent="-160735" defTabSz="685784">
              <a:buFont typeface="Arial" panose="020B0604020202020204" pitchFamily="34" charset="0"/>
              <a:buChar char="•"/>
              <a:defRPr/>
            </a:pPr>
            <a:r>
              <a:rPr lang="en-US" sz="1050" kern="0">
                <a:solidFill>
                  <a:schemeClr val="accent1"/>
                </a:solidFill>
              </a:rPr>
              <a:t>Automation</a:t>
            </a:r>
          </a:p>
        </p:txBody>
      </p:sp>
      <p:sp>
        <p:nvSpPr>
          <p:cNvPr id="23" name="Rectangle 22">
            <a:extLst>
              <a:ext uri="{FF2B5EF4-FFF2-40B4-BE49-F238E27FC236}">
                <a16:creationId xmlns:a16="http://schemas.microsoft.com/office/drawing/2014/main" id="{222AE198-5F0A-16D1-5C24-D2B8C0045DE0}"/>
              </a:ext>
            </a:extLst>
          </p:cNvPr>
          <p:cNvSpPr/>
          <p:nvPr/>
        </p:nvSpPr>
        <p:spPr>
          <a:xfrm rot="10800000">
            <a:off x="3519672" y="4481752"/>
            <a:ext cx="7274058" cy="136462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2936C6B8-EC2A-8B88-B75C-A36364F697E4}"/>
              </a:ext>
            </a:extLst>
          </p:cNvPr>
          <p:cNvSpPr/>
          <p:nvPr/>
        </p:nvSpPr>
        <p:spPr>
          <a:xfrm>
            <a:off x="6046382" y="4685488"/>
            <a:ext cx="1292532" cy="992579"/>
          </a:xfrm>
          <a:prstGeom prst="rect">
            <a:avLst/>
          </a:prstGeom>
        </p:spPr>
        <p:txBody>
          <a:bodyPr wrap="square">
            <a:spAutoFit/>
          </a:bodyPr>
          <a:lstStyle/>
          <a:p>
            <a:pPr defTabSz="685784">
              <a:defRPr/>
            </a:pPr>
            <a:r>
              <a:rPr lang="en-US" sz="1350" b="1" kern="0">
                <a:cs typeface="Arial" pitchFamily="34" charset="0"/>
              </a:rPr>
              <a:t>Operational Metrics </a:t>
            </a:r>
            <a:endParaRPr lang="en-US" sz="1350" kern="0">
              <a:cs typeface="Arial" pitchFamily="34" charset="0"/>
            </a:endParaRPr>
          </a:p>
          <a:p>
            <a:pPr marL="160735" indent="-160735" defTabSz="685784">
              <a:buFont typeface="Arial" panose="020B0604020202020204" pitchFamily="34" charset="0"/>
              <a:buChar char="•"/>
              <a:defRPr/>
            </a:pPr>
            <a:r>
              <a:rPr lang="en-US" sz="1050" kern="0">
                <a:cs typeface="Arial" pitchFamily="34" charset="0"/>
              </a:rPr>
              <a:t>Productivity</a:t>
            </a:r>
          </a:p>
          <a:p>
            <a:pPr marL="160735" indent="-160735" defTabSz="685784">
              <a:buFont typeface="Arial" panose="020B0604020202020204" pitchFamily="34" charset="0"/>
              <a:buChar char="•"/>
              <a:defRPr/>
            </a:pPr>
            <a:r>
              <a:rPr lang="en-US" sz="1050" kern="0">
                <a:cs typeface="Arial" pitchFamily="34" charset="0"/>
              </a:rPr>
              <a:t>Test case</a:t>
            </a:r>
          </a:p>
          <a:p>
            <a:pPr marL="160735" indent="-160735" defTabSz="685784">
              <a:buFont typeface="Arial" panose="020B0604020202020204" pitchFamily="34" charset="0"/>
              <a:buChar char="•"/>
              <a:defRPr/>
            </a:pPr>
            <a:r>
              <a:rPr lang="en-US" sz="1050" kern="0">
                <a:cs typeface="Arial" pitchFamily="34" charset="0"/>
              </a:rPr>
              <a:t>Defects</a:t>
            </a:r>
          </a:p>
        </p:txBody>
      </p:sp>
      <p:sp>
        <p:nvSpPr>
          <p:cNvPr id="25" name="TextBox 24">
            <a:extLst>
              <a:ext uri="{FF2B5EF4-FFF2-40B4-BE49-F238E27FC236}">
                <a16:creationId xmlns:a16="http://schemas.microsoft.com/office/drawing/2014/main" id="{184DE434-AD50-3731-9E8B-E2CBB06BC6C5}"/>
              </a:ext>
            </a:extLst>
          </p:cNvPr>
          <p:cNvSpPr txBox="1"/>
          <p:nvPr/>
        </p:nvSpPr>
        <p:spPr>
          <a:xfrm>
            <a:off x="323850" y="5985525"/>
            <a:ext cx="10355580" cy="253916"/>
          </a:xfrm>
          <a:prstGeom prst="rect">
            <a:avLst/>
          </a:prstGeom>
          <a:noFill/>
        </p:spPr>
        <p:txBody>
          <a:bodyPr wrap="square" rtlCol="0">
            <a:spAutoFit/>
          </a:bodyPr>
          <a:lstStyle/>
          <a:p>
            <a:pPr algn="r"/>
            <a:r>
              <a:rPr lang="en-US" sz="1050" b="1"/>
              <a:t>Note</a:t>
            </a:r>
            <a:r>
              <a:rPr lang="en-US" sz="1050"/>
              <a:t>: Above are typical metrics and targets, final targets will be discussed and finalized in collaboration with EK</a:t>
            </a:r>
          </a:p>
        </p:txBody>
      </p:sp>
    </p:spTree>
    <p:extLst>
      <p:ext uri="{BB962C8B-B14F-4D97-AF65-F5344CB8AC3E}">
        <p14:creationId xmlns:p14="http://schemas.microsoft.com/office/powerpoint/2010/main" val="854971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Defect management model</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52</a:t>
            </a:fld>
            <a:endParaRPr lang="en-IN"/>
          </a:p>
        </p:txBody>
      </p:sp>
      <p:sp>
        <p:nvSpPr>
          <p:cNvPr id="9" name="TextBox 8">
            <a:extLst>
              <a:ext uri="{FF2B5EF4-FFF2-40B4-BE49-F238E27FC236}">
                <a16:creationId xmlns:a16="http://schemas.microsoft.com/office/drawing/2014/main" id="{067F73B6-D4B9-84B0-711E-CA97E3595DB9}"/>
              </a:ext>
            </a:extLst>
          </p:cNvPr>
          <p:cNvSpPr txBox="1"/>
          <p:nvPr/>
        </p:nvSpPr>
        <p:spPr>
          <a:xfrm>
            <a:off x="408972" y="937578"/>
            <a:ext cx="11319866" cy="646331"/>
          </a:xfrm>
          <a:prstGeom prst="rect">
            <a:avLst/>
          </a:prstGeom>
          <a:noFill/>
        </p:spPr>
        <p:txBody>
          <a:bodyPr wrap="square">
            <a:spAutoFit/>
          </a:bodyPr>
          <a:lstStyle/>
          <a:p>
            <a:r>
              <a:rPr lang="en-US"/>
              <a:t>The below mentioned model is based on our experience of working in various similar projects. Coforge will update the process to align with the defect classification and management process followed at EK. </a:t>
            </a:r>
          </a:p>
        </p:txBody>
      </p:sp>
      <p:cxnSp>
        <p:nvCxnSpPr>
          <p:cNvPr id="20" name="Straight Connector 19">
            <a:extLst>
              <a:ext uri="{FF2B5EF4-FFF2-40B4-BE49-F238E27FC236}">
                <a16:creationId xmlns:a16="http://schemas.microsoft.com/office/drawing/2014/main" id="{1373690F-036D-2EA3-1443-B7D0176D0B1F}"/>
              </a:ext>
            </a:extLst>
          </p:cNvPr>
          <p:cNvCxnSpPr>
            <a:cxnSpLocks/>
          </p:cNvCxnSpPr>
          <p:nvPr/>
        </p:nvCxnSpPr>
        <p:spPr>
          <a:xfrm>
            <a:off x="1604721" y="6827375"/>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81FBBB3F-E42E-B6EF-3234-140B46CA6D7A}"/>
              </a:ext>
            </a:extLst>
          </p:cNvPr>
          <p:cNvGrpSpPr/>
          <p:nvPr/>
        </p:nvGrpSpPr>
        <p:grpSpPr>
          <a:xfrm>
            <a:off x="460838" y="1779090"/>
            <a:ext cx="5802247" cy="4141332"/>
            <a:chOff x="910433" y="1779091"/>
            <a:chExt cx="5802247" cy="4141332"/>
          </a:xfrm>
        </p:grpSpPr>
        <p:pic>
          <p:nvPicPr>
            <p:cNvPr id="223" name="Picture 222" descr="Abstract background of mesh on pink">
              <a:extLst>
                <a:ext uri="{FF2B5EF4-FFF2-40B4-BE49-F238E27FC236}">
                  <a16:creationId xmlns:a16="http://schemas.microsoft.com/office/drawing/2014/main" id="{B9E54ECF-BEE1-BB0C-8E0E-0C9EDCD20CD3}"/>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rcRect l="83" t="-4160" r="-83" b="14827"/>
            <a:stretch/>
          </p:blipFill>
          <p:spPr>
            <a:xfrm>
              <a:off x="910433" y="1779091"/>
              <a:ext cx="5802247" cy="4141332"/>
            </a:xfrm>
            <a:prstGeom prst="rect">
              <a:avLst/>
            </a:prstGeom>
          </p:spPr>
        </p:pic>
        <p:grpSp>
          <p:nvGrpSpPr>
            <p:cNvPr id="221" name="Group 220">
              <a:extLst>
                <a:ext uri="{FF2B5EF4-FFF2-40B4-BE49-F238E27FC236}">
                  <a16:creationId xmlns:a16="http://schemas.microsoft.com/office/drawing/2014/main" id="{EB41CC1A-1871-ED94-C371-B6B4353A3283}"/>
                </a:ext>
              </a:extLst>
            </p:cNvPr>
            <p:cNvGrpSpPr/>
            <p:nvPr/>
          </p:nvGrpSpPr>
          <p:grpSpPr>
            <a:xfrm>
              <a:off x="1058865" y="2165907"/>
              <a:ext cx="5462941" cy="3657777"/>
              <a:chOff x="147405" y="1679355"/>
              <a:chExt cx="6610158" cy="4425910"/>
            </a:xfrm>
          </p:grpSpPr>
          <p:sp>
            <p:nvSpPr>
              <p:cNvPr id="13" name="Flowchart: Alternate Process 12">
                <a:extLst>
                  <a:ext uri="{FF2B5EF4-FFF2-40B4-BE49-F238E27FC236}">
                    <a16:creationId xmlns:a16="http://schemas.microsoft.com/office/drawing/2014/main" id="{2D3A2768-5A32-BF7C-C7A3-F58C2E949EBF}"/>
                  </a:ext>
                </a:extLst>
              </p:cNvPr>
              <p:cNvSpPr/>
              <p:nvPr/>
            </p:nvSpPr>
            <p:spPr>
              <a:xfrm>
                <a:off x="289778" y="1679355"/>
                <a:ext cx="1202416" cy="302479"/>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Process Starts</a:t>
                </a:r>
              </a:p>
            </p:txBody>
          </p:sp>
          <p:cxnSp>
            <p:nvCxnSpPr>
              <p:cNvPr id="14" name="Straight Arrow Connector 13">
                <a:extLst>
                  <a:ext uri="{FF2B5EF4-FFF2-40B4-BE49-F238E27FC236}">
                    <a16:creationId xmlns:a16="http://schemas.microsoft.com/office/drawing/2014/main" id="{0C4897AB-3538-5323-730C-0A2F7C9BBE57}"/>
                  </a:ext>
                </a:extLst>
              </p:cNvPr>
              <p:cNvCxnSpPr>
                <a:cxnSpLocks/>
                <a:stCxn id="18" idx="2"/>
                <a:endCxn id="40" idx="0"/>
              </p:cNvCxnSpPr>
              <p:nvPr/>
            </p:nvCxnSpPr>
            <p:spPr>
              <a:xfrm>
                <a:off x="885243" y="2822316"/>
                <a:ext cx="3639" cy="341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Flowchart: Decision 15">
                <a:extLst>
                  <a:ext uri="{FF2B5EF4-FFF2-40B4-BE49-F238E27FC236}">
                    <a16:creationId xmlns:a16="http://schemas.microsoft.com/office/drawing/2014/main" id="{D7C76F85-C994-D132-76D5-D924CBDF5BBD}"/>
                  </a:ext>
                </a:extLst>
              </p:cNvPr>
              <p:cNvSpPr/>
              <p:nvPr/>
            </p:nvSpPr>
            <p:spPr>
              <a:xfrm>
                <a:off x="4667201" y="3782347"/>
                <a:ext cx="1008339" cy="706113"/>
              </a:xfrm>
              <a:prstGeom prst="flowChartDecision">
                <a:avLst/>
              </a:prstGeom>
              <a:solidFill>
                <a:schemeClr val="tx1">
                  <a:lumMod val="25000"/>
                  <a:lumOff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a:t>Fixed?</a:t>
                </a:r>
              </a:p>
            </p:txBody>
          </p:sp>
          <p:sp>
            <p:nvSpPr>
              <p:cNvPr id="17" name="Flowchart: Process 16">
                <a:extLst>
                  <a:ext uri="{FF2B5EF4-FFF2-40B4-BE49-F238E27FC236}">
                    <a16:creationId xmlns:a16="http://schemas.microsoft.com/office/drawing/2014/main" id="{09280F66-724B-32D8-B0B8-DC9C2A349D0B}"/>
                  </a:ext>
                </a:extLst>
              </p:cNvPr>
              <p:cNvSpPr/>
              <p:nvPr/>
            </p:nvSpPr>
            <p:spPr>
              <a:xfrm>
                <a:off x="1152788" y="4975886"/>
                <a:ext cx="2052628" cy="603169"/>
              </a:xfrm>
              <a:prstGeom prst="flowChartProcess">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a:t>Update Defect in Vendor defect mgmt. tool and link defect with external defect ID</a:t>
                </a:r>
              </a:p>
            </p:txBody>
          </p:sp>
          <p:sp>
            <p:nvSpPr>
              <p:cNvPr id="18" name="Flowchart: Process 17">
                <a:extLst>
                  <a:ext uri="{FF2B5EF4-FFF2-40B4-BE49-F238E27FC236}">
                    <a16:creationId xmlns:a16="http://schemas.microsoft.com/office/drawing/2014/main" id="{6712A97E-F9F3-44DE-7D9A-A8D53A3F1739}"/>
                  </a:ext>
                </a:extLst>
              </p:cNvPr>
              <p:cNvSpPr/>
              <p:nvPr/>
            </p:nvSpPr>
            <p:spPr>
              <a:xfrm>
                <a:off x="147405" y="2278734"/>
                <a:ext cx="1475676" cy="543582"/>
              </a:xfrm>
              <a:prstGeom prst="flowChartProcess">
                <a:avLst/>
              </a:prstGeom>
              <a:solidFill>
                <a:schemeClr val="tx1">
                  <a:lumMod val="25000"/>
                  <a:lumOff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a:t>Create a defect in defect management tool</a:t>
                </a:r>
              </a:p>
            </p:txBody>
          </p:sp>
          <p:cxnSp>
            <p:nvCxnSpPr>
              <p:cNvPr id="19" name="Straight Arrow Connector 18">
                <a:extLst>
                  <a:ext uri="{FF2B5EF4-FFF2-40B4-BE49-F238E27FC236}">
                    <a16:creationId xmlns:a16="http://schemas.microsoft.com/office/drawing/2014/main" id="{902E832D-B7B9-10E9-762A-27C3AA1EE74C}"/>
                  </a:ext>
                </a:extLst>
              </p:cNvPr>
              <p:cNvCxnSpPr>
                <a:cxnSpLocks/>
                <a:stCxn id="13" idx="2"/>
                <a:endCxn id="18" idx="0"/>
              </p:cNvCxnSpPr>
              <p:nvPr/>
            </p:nvCxnSpPr>
            <p:spPr>
              <a:xfrm flipH="1">
                <a:off x="885244" y="1981834"/>
                <a:ext cx="5743" cy="296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6B178942-4945-ACF1-6D3F-716719AAB8F0}"/>
                  </a:ext>
                </a:extLst>
              </p:cNvPr>
              <p:cNvSpPr/>
              <p:nvPr/>
            </p:nvSpPr>
            <p:spPr>
              <a:xfrm>
                <a:off x="565434" y="4031968"/>
                <a:ext cx="400678" cy="1012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No</a:t>
                </a:r>
              </a:p>
            </p:txBody>
          </p:sp>
          <p:sp>
            <p:nvSpPr>
              <p:cNvPr id="22" name="Rectangle: Rounded Corners 21">
                <a:extLst>
                  <a:ext uri="{FF2B5EF4-FFF2-40B4-BE49-F238E27FC236}">
                    <a16:creationId xmlns:a16="http://schemas.microsoft.com/office/drawing/2014/main" id="{5960ACB4-D5CA-20AE-C6B3-B45A98A08AD4}"/>
                  </a:ext>
                </a:extLst>
              </p:cNvPr>
              <p:cNvSpPr/>
              <p:nvPr/>
            </p:nvSpPr>
            <p:spPr>
              <a:xfrm>
                <a:off x="1258171" y="3311029"/>
                <a:ext cx="470191" cy="1533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Yes</a:t>
                </a:r>
              </a:p>
            </p:txBody>
          </p:sp>
          <p:sp>
            <p:nvSpPr>
              <p:cNvPr id="23" name="Flowchart: Alternate Process 22">
                <a:extLst>
                  <a:ext uri="{FF2B5EF4-FFF2-40B4-BE49-F238E27FC236}">
                    <a16:creationId xmlns:a16="http://schemas.microsoft.com/office/drawing/2014/main" id="{D28BBA1F-428F-5EF2-646B-BC39946F082B}"/>
                  </a:ext>
                </a:extLst>
              </p:cNvPr>
              <p:cNvSpPr/>
              <p:nvPr/>
            </p:nvSpPr>
            <p:spPr>
              <a:xfrm>
                <a:off x="6201457" y="5029935"/>
                <a:ext cx="556106" cy="28080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t>End</a:t>
                </a:r>
              </a:p>
            </p:txBody>
          </p:sp>
          <p:sp>
            <p:nvSpPr>
              <p:cNvPr id="24" name="Flowchart: Process 23">
                <a:extLst>
                  <a:ext uri="{FF2B5EF4-FFF2-40B4-BE49-F238E27FC236}">
                    <a16:creationId xmlns:a16="http://schemas.microsoft.com/office/drawing/2014/main" id="{EDFC67FD-3978-821F-5910-DA8CA60852CC}"/>
                  </a:ext>
                </a:extLst>
              </p:cNvPr>
              <p:cNvSpPr/>
              <p:nvPr/>
            </p:nvSpPr>
            <p:spPr>
              <a:xfrm>
                <a:off x="4727581" y="4868754"/>
                <a:ext cx="880528" cy="603169"/>
              </a:xfrm>
              <a:prstGeom prst="flowChartProcess">
                <a:avLst/>
              </a:prstGeom>
              <a:solidFill>
                <a:schemeClr val="tx1">
                  <a:lumMod val="25000"/>
                  <a:lumOff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a:t>Close Bug in Defect Mgmt. tool</a:t>
                </a:r>
              </a:p>
            </p:txBody>
          </p:sp>
          <p:sp>
            <p:nvSpPr>
              <p:cNvPr id="25" name="Flowchart: Process 24">
                <a:extLst>
                  <a:ext uri="{FF2B5EF4-FFF2-40B4-BE49-F238E27FC236}">
                    <a16:creationId xmlns:a16="http://schemas.microsoft.com/office/drawing/2014/main" id="{B03272D8-C0FD-39E5-FB55-A934A36311CA}"/>
                  </a:ext>
                </a:extLst>
              </p:cNvPr>
              <p:cNvSpPr/>
              <p:nvPr/>
            </p:nvSpPr>
            <p:spPr>
              <a:xfrm>
                <a:off x="3422255" y="4093156"/>
                <a:ext cx="816466" cy="294841"/>
              </a:xfrm>
              <a:prstGeom prst="flowChartProcess">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a:solidFill>
                      <a:schemeClr val="tx1"/>
                    </a:solidFill>
                  </a:rPr>
                  <a:t>Bug Fixed</a:t>
                </a:r>
              </a:p>
            </p:txBody>
          </p:sp>
          <p:cxnSp>
            <p:nvCxnSpPr>
              <p:cNvPr id="26" name="Straight Arrow Connector 25">
                <a:extLst>
                  <a:ext uri="{FF2B5EF4-FFF2-40B4-BE49-F238E27FC236}">
                    <a16:creationId xmlns:a16="http://schemas.microsoft.com/office/drawing/2014/main" id="{1B483985-D039-47D2-29F8-D6B612F8EA88}"/>
                  </a:ext>
                </a:extLst>
              </p:cNvPr>
              <p:cNvCxnSpPr>
                <a:cxnSpLocks/>
                <a:stCxn id="27" idx="2"/>
                <a:endCxn id="16" idx="0"/>
              </p:cNvCxnSpPr>
              <p:nvPr/>
            </p:nvCxnSpPr>
            <p:spPr>
              <a:xfrm>
                <a:off x="5160442" y="3429000"/>
                <a:ext cx="10929" cy="353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Flowchart: Process 26">
                <a:extLst>
                  <a:ext uri="{FF2B5EF4-FFF2-40B4-BE49-F238E27FC236}">
                    <a16:creationId xmlns:a16="http://schemas.microsoft.com/office/drawing/2014/main" id="{CC421C82-9E35-CE62-8083-96F8E4CCB206}"/>
                  </a:ext>
                </a:extLst>
              </p:cNvPr>
              <p:cNvSpPr/>
              <p:nvPr/>
            </p:nvSpPr>
            <p:spPr>
              <a:xfrm>
                <a:off x="4720178" y="2825831"/>
                <a:ext cx="880528" cy="603169"/>
              </a:xfrm>
              <a:prstGeom prst="flowChartProcess">
                <a:avLst/>
              </a:prstGeom>
              <a:solidFill>
                <a:schemeClr val="tx1">
                  <a:lumMod val="25000"/>
                  <a:lumOff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a:t>Validate the fix</a:t>
                </a:r>
              </a:p>
            </p:txBody>
          </p:sp>
          <p:sp>
            <p:nvSpPr>
              <p:cNvPr id="28" name="Rectangle: Rounded Corners 27">
                <a:extLst>
                  <a:ext uri="{FF2B5EF4-FFF2-40B4-BE49-F238E27FC236}">
                    <a16:creationId xmlns:a16="http://schemas.microsoft.com/office/drawing/2014/main" id="{8577F1D6-1107-DCA9-A55B-B117DE3783B2}"/>
                  </a:ext>
                </a:extLst>
              </p:cNvPr>
              <p:cNvSpPr/>
              <p:nvPr/>
            </p:nvSpPr>
            <p:spPr>
              <a:xfrm>
                <a:off x="4759412" y="4575735"/>
                <a:ext cx="470191" cy="1533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Yes</a:t>
                </a:r>
              </a:p>
            </p:txBody>
          </p:sp>
          <p:cxnSp>
            <p:nvCxnSpPr>
              <p:cNvPr id="31" name="Connector: Elbow 30">
                <a:extLst>
                  <a:ext uri="{FF2B5EF4-FFF2-40B4-BE49-F238E27FC236}">
                    <a16:creationId xmlns:a16="http://schemas.microsoft.com/office/drawing/2014/main" id="{7D1EFEE2-6B5C-13AD-D431-C66137E72E7B}"/>
                  </a:ext>
                </a:extLst>
              </p:cNvPr>
              <p:cNvCxnSpPr>
                <a:cxnSpLocks/>
                <a:stCxn id="200" idx="3"/>
                <a:endCxn id="27" idx="1"/>
              </p:cNvCxnSpPr>
              <p:nvPr/>
            </p:nvCxnSpPr>
            <p:spPr>
              <a:xfrm flipV="1">
                <a:off x="4238721" y="3127416"/>
                <a:ext cx="481457" cy="18012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AC965055-444D-7B08-BB76-D7DCBAB65257}"/>
                  </a:ext>
                </a:extLst>
              </p:cNvPr>
              <p:cNvSpPr/>
              <p:nvPr/>
            </p:nvSpPr>
            <p:spPr>
              <a:xfrm>
                <a:off x="5590377" y="3975595"/>
                <a:ext cx="400678" cy="1012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No</a:t>
                </a:r>
              </a:p>
            </p:txBody>
          </p:sp>
          <p:sp>
            <p:nvSpPr>
              <p:cNvPr id="34" name="TextBox 33">
                <a:extLst>
                  <a:ext uri="{FF2B5EF4-FFF2-40B4-BE49-F238E27FC236}">
                    <a16:creationId xmlns:a16="http://schemas.microsoft.com/office/drawing/2014/main" id="{57B6D1E1-0113-4EF1-2370-9F32CDBD05C1}"/>
                  </a:ext>
                </a:extLst>
              </p:cNvPr>
              <p:cNvSpPr txBox="1"/>
              <p:nvPr/>
            </p:nvSpPr>
            <p:spPr>
              <a:xfrm>
                <a:off x="1801284" y="5880782"/>
                <a:ext cx="931917" cy="224483"/>
              </a:xfrm>
              <a:prstGeom prst="rect">
                <a:avLst/>
              </a:prstGeom>
              <a:solidFill>
                <a:schemeClr val="tx1">
                  <a:lumMod val="25000"/>
                  <a:lumOff val="75000"/>
                </a:schemeClr>
              </a:solidFill>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algn="ctr">
                  <a:defRPr sz="10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900"/>
                  <a:t>QA Team</a:t>
                </a:r>
              </a:p>
            </p:txBody>
          </p:sp>
          <p:sp>
            <p:nvSpPr>
              <p:cNvPr id="35" name="TextBox 34">
                <a:extLst>
                  <a:ext uri="{FF2B5EF4-FFF2-40B4-BE49-F238E27FC236}">
                    <a16:creationId xmlns:a16="http://schemas.microsoft.com/office/drawing/2014/main" id="{8C9F140B-3740-2076-C23F-AEC35FD41060}"/>
                  </a:ext>
                </a:extLst>
              </p:cNvPr>
              <p:cNvSpPr txBox="1"/>
              <p:nvPr/>
            </p:nvSpPr>
            <p:spPr>
              <a:xfrm>
                <a:off x="3030158" y="5880781"/>
                <a:ext cx="1470958" cy="224483"/>
              </a:xfrm>
              <a:prstGeom prst="rect">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ctr">
                  <a:defRPr sz="1000"/>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900"/>
                  <a:t>Development team</a:t>
                </a:r>
              </a:p>
            </p:txBody>
          </p:sp>
          <p:cxnSp>
            <p:nvCxnSpPr>
              <p:cNvPr id="37" name="Straight Arrow Connector 36">
                <a:extLst>
                  <a:ext uri="{FF2B5EF4-FFF2-40B4-BE49-F238E27FC236}">
                    <a16:creationId xmlns:a16="http://schemas.microsoft.com/office/drawing/2014/main" id="{F70B1D80-D865-0DF0-19CE-C689CC8FA18A}"/>
                  </a:ext>
                </a:extLst>
              </p:cNvPr>
              <p:cNvCxnSpPr>
                <a:cxnSpLocks/>
                <a:stCxn id="16" idx="2"/>
                <a:endCxn id="24" idx="0"/>
              </p:cNvCxnSpPr>
              <p:nvPr/>
            </p:nvCxnSpPr>
            <p:spPr>
              <a:xfrm flipH="1">
                <a:off x="5167845" y="4488460"/>
                <a:ext cx="3526" cy="3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3E8D3D3-3716-1D90-07BF-9ABDBF0582B6}"/>
                  </a:ext>
                </a:extLst>
              </p:cNvPr>
              <p:cNvCxnSpPr>
                <a:cxnSpLocks/>
                <a:stCxn id="24" idx="3"/>
                <a:endCxn id="23" idx="1"/>
              </p:cNvCxnSpPr>
              <p:nvPr/>
            </p:nvCxnSpPr>
            <p:spPr>
              <a:xfrm flipV="1">
                <a:off x="5608109" y="5170338"/>
                <a:ext cx="5933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037EACC7-D88C-8EF1-E459-8D43BA5274F3}"/>
                  </a:ext>
                </a:extLst>
              </p:cNvPr>
              <p:cNvCxnSpPr>
                <a:cxnSpLocks/>
                <a:stCxn id="16" idx="3"/>
                <a:endCxn id="56" idx="0"/>
              </p:cNvCxnSpPr>
              <p:nvPr/>
            </p:nvCxnSpPr>
            <p:spPr>
              <a:xfrm flipH="1" flipV="1">
                <a:off x="2207102" y="3176968"/>
                <a:ext cx="3468438" cy="958435"/>
              </a:xfrm>
              <a:prstGeom prst="bentConnector4">
                <a:avLst>
                  <a:gd name="adj1" fmla="val -7975"/>
                  <a:gd name="adj2" fmla="val 12886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Flowchart: Decision 39">
                <a:extLst>
                  <a:ext uri="{FF2B5EF4-FFF2-40B4-BE49-F238E27FC236}">
                    <a16:creationId xmlns:a16="http://schemas.microsoft.com/office/drawing/2014/main" id="{E4565303-A361-5E8D-8946-2E13DCC73500}"/>
                  </a:ext>
                </a:extLst>
              </p:cNvPr>
              <p:cNvSpPr/>
              <p:nvPr/>
            </p:nvSpPr>
            <p:spPr>
              <a:xfrm>
                <a:off x="384712" y="3163510"/>
                <a:ext cx="1008339" cy="706113"/>
              </a:xfrm>
              <a:prstGeom prst="flowChartDecision">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a:solidFill>
                      <a:schemeClr val="tx1"/>
                    </a:solidFill>
                  </a:rPr>
                  <a:t>Valid Bug?</a:t>
                </a:r>
              </a:p>
            </p:txBody>
          </p:sp>
          <p:cxnSp>
            <p:nvCxnSpPr>
              <p:cNvPr id="41" name="Straight Arrow Connector 40">
                <a:extLst>
                  <a:ext uri="{FF2B5EF4-FFF2-40B4-BE49-F238E27FC236}">
                    <a16:creationId xmlns:a16="http://schemas.microsoft.com/office/drawing/2014/main" id="{A072A5BB-F1C9-BB82-09A7-801E3FAEB4A7}"/>
                  </a:ext>
                </a:extLst>
              </p:cNvPr>
              <p:cNvCxnSpPr>
                <a:cxnSpLocks/>
                <a:stCxn id="56" idx="2"/>
                <a:endCxn id="17" idx="0"/>
              </p:cNvCxnSpPr>
              <p:nvPr/>
            </p:nvCxnSpPr>
            <p:spPr>
              <a:xfrm flipH="1">
                <a:off x="2179103" y="3883081"/>
                <a:ext cx="27999" cy="1092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0D303AFC-AE38-D5CD-7766-1EB7EA052625}"/>
                  </a:ext>
                </a:extLst>
              </p:cNvPr>
              <p:cNvCxnSpPr>
                <a:cxnSpLocks/>
                <a:stCxn id="40" idx="2"/>
                <a:endCxn id="24" idx="2"/>
              </p:cNvCxnSpPr>
              <p:nvPr/>
            </p:nvCxnSpPr>
            <p:spPr>
              <a:xfrm rot="16200000" flipH="1">
                <a:off x="2227213" y="2531291"/>
                <a:ext cx="1602300" cy="4278963"/>
              </a:xfrm>
              <a:prstGeom prst="bentConnector3">
                <a:avLst>
                  <a:gd name="adj1" fmla="val 114267"/>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Flowchart: Terminator 45">
                <a:extLst>
                  <a:ext uri="{FF2B5EF4-FFF2-40B4-BE49-F238E27FC236}">
                    <a16:creationId xmlns:a16="http://schemas.microsoft.com/office/drawing/2014/main" id="{FD72A325-22A4-A250-4600-7BE3F3807517}"/>
                  </a:ext>
                </a:extLst>
              </p:cNvPr>
              <p:cNvSpPr/>
              <p:nvPr/>
            </p:nvSpPr>
            <p:spPr>
              <a:xfrm>
                <a:off x="2833620" y="2136405"/>
                <a:ext cx="1667496" cy="408377"/>
              </a:xfrm>
              <a:prstGeom prst="flowChartTerminator">
                <a:avLst/>
              </a:prstGeom>
              <a:solidFill>
                <a:srgbClr val="F15B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t>Weekly Defect Triage Meetings</a:t>
                </a:r>
              </a:p>
            </p:txBody>
          </p:sp>
          <p:grpSp>
            <p:nvGrpSpPr>
              <p:cNvPr id="63" name="Group 62">
                <a:extLst>
                  <a:ext uri="{FF2B5EF4-FFF2-40B4-BE49-F238E27FC236}">
                    <a16:creationId xmlns:a16="http://schemas.microsoft.com/office/drawing/2014/main" id="{DF1AF6A4-6FC7-F41B-B590-F51DCBBAB893}"/>
                  </a:ext>
                </a:extLst>
              </p:cNvPr>
              <p:cNvGrpSpPr/>
              <p:nvPr/>
            </p:nvGrpSpPr>
            <p:grpSpPr>
              <a:xfrm>
                <a:off x="1702932" y="3176968"/>
                <a:ext cx="1008339" cy="706113"/>
                <a:chOff x="1407938" y="3138519"/>
                <a:chExt cx="1008339" cy="706113"/>
              </a:xfrm>
            </p:grpSpPr>
            <p:sp>
              <p:nvSpPr>
                <p:cNvPr id="56" name="Flowchart: Decision 55">
                  <a:extLst>
                    <a:ext uri="{FF2B5EF4-FFF2-40B4-BE49-F238E27FC236}">
                      <a16:creationId xmlns:a16="http://schemas.microsoft.com/office/drawing/2014/main" id="{1A327B03-3313-C77E-ABF8-9E2685DB03E5}"/>
                    </a:ext>
                  </a:extLst>
                </p:cNvPr>
                <p:cNvSpPr/>
                <p:nvPr/>
              </p:nvSpPr>
              <p:spPr>
                <a:xfrm>
                  <a:off x="1407938" y="3138519"/>
                  <a:ext cx="1008339" cy="706113"/>
                </a:xfrm>
                <a:prstGeom prst="flowChartDecision">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900">
                    <a:solidFill>
                      <a:schemeClr val="tx1"/>
                    </a:solidFill>
                  </a:endParaRPr>
                </a:p>
              </p:txBody>
            </p:sp>
            <p:sp>
              <p:nvSpPr>
                <p:cNvPr id="58" name="TextBox 57">
                  <a:extLst>
                    <a:ext uri="{FF2B5EF4-FFF2-40B4-BE49-F238E27FC236}">
                      <a16:creationId xmlns:a16="http://schemas.microsoft.com/office/drawing/2014/main" id="{2F4C5B93-12AF-00F7-2484-69C26F8BFE18}"/>
                    </a:ext>
                  </a:extLst>
                </p:cNvPr>
                <p:cNvSpPr txBox="1"/>
                <p:nvPr/>
              </p:nvSpPr>
              <p:spPr>
                <a:xfrm>
                  <a:off x="1558894" y="3343788"/>
                  <a:ext cx="664931" cy="400110"/>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defPPr>
                    <a:defRPr lang="en-US"/>
                  </a:defPPr>
                  <a:lvl1pPr algn="ctr">
                    <a:defRPr sz="1000"/>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900"/>
                    <a:t>Platform Bug?</a:t>
                  </a:r>
                </a:p>
              </p:txBody>
            </p:sp>
          </p:grpSp>
          <p:cxnSp>
            <p:nvCxnSpPr>
              <p:cNvPr id="59" name="Straight Arrow Connector 58">
                <a:extLst>
                  <a:ext uri="{FF2B5EF4-FFF2-40B4-BE49-F238E27FC236}">
                    <a16:creationId xmlns:a16="http://schemas.microsoft.com/office/drawing/2014/main" id="{5FB54543-FDF7-65DA-756E-82E2C91C1110}"/>
                  </a:ext>
                </a:extLst>
              </p:cNvPr>
              <p:cNvCxnSpPr>
                <a:cxnSpLocks/>
                <a:stCxn id="40" idx="3"/>
                <a:endCxn id="56" idx="1"/>
              </p:cNvCxnSpPr>
              <p:nvPr/>
            </p:nvCxnSpPr>
            <p:spPr>
              <a:xfrm>
                <a:off x="1393051" y="3516566"/>
                <a:ext cx="309881" cy="13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791B96E4-15CF-9E90-DBA9-64555957C4A4}"/>
                  </a:ext>
                </a:extLst>
              </p:cNvPr>
              <p:cNvSpPr/>
              <p:nvPr/>
            </p:nvSpPr>
            <p:spPr>
              <a:xfrm>
                <a:off x="2789403" y="3320983"/>
                <a:ext cx="470191" cy="1533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No</a:t>
                </a:r>
              </a:p>
            </p:txBody>
          </p:sp>
          <p:cxnSp>
            <p:nvCxnSpPr>
              <p:cNvPr id="71" name="Straight Arrow Connector 70">
                <a:extLst>
                  <a:ext uri="{FF2B5EF4-FFF2-40B4-BE49-F238E27FC236}">
                    <a16:creationId xmlns:a16="http://schemas.microsoft.com/office/drawing/2014/main" id="{371CA435-D189-EE03-07DB-B930645A6330}"/>
                  </a:ext>
                </a:extLst>
              </p:cNvPr>
              <p:cNvCxnSpPr>
                <a:cxnSpLocks/>
                <a:stCxn id="56" idx="3"/>
                <a:endCxn id="88" idx="1"/>
              </p:cNvCxnSpPr>
              <p:nvPr/>
            </p:nvCxnSpPr>
            <p:spPr>
              <a:xfrm>
                <a:off x="2711271" y="3530025"/>
                <a:ext cx="710983" cy="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Flowchart: Process 87">
                <a:extLst>
                  <a:ext uri="{FF2B5EF4-FFF2-40B4-BE49-F238E27FC236}">
                    <a16:creationId xmlns:a16="http://schemas.microsoft.com/office/drawing/2014/main" id="{560370F5-6700-02CB-760A-B130AE55BD75}"/>
                  </a:ext>
                </a:extLst>
              </p:cNvPr>
              <p:cNvSpPr/>
              <p:nvPr/>
            </p:nvSpPr>
            <p:spPr>
              <a:xfrm>
                <a:off x="3422254" y="3364708"/>
                <a:ext cx="868588" cy="341340"/>
              </a:xfrm>
              <a:prstGeom prst="flowChartProcess">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a:solidFill>
                      <a:schemeClr val="tx1"/>
                    </a:solidFill>
                  </a:rPr>
                  <a:t>Assign it to Developer</a:t>
                </a:r>
              </a:p>
            </p:txBody>
          </p:sp>
          <p:cxnSp>
            <p:nvCxnSpPr>
              <p:cNvPr id="96" name="Connector: Elbow 95">
                <a:extLst>
                  <a:ext uri="{FF2B5EF4-FFF2-40B4-BE49-F238E27FC236}">
                    <a16:creationId xmlns:a16="http://schemas.microsoft.com/office/drawing/2014/main" id="{4A509D1C-D5BE-83AE-56B4-96D6C616A0F3}"/>
                  </a:ext>
                </a:extLst>
              </p:cNvPr>
              <p:cNvCxnSpPr>
                <a:cxnSpLocks/>
                <a:stCxn id="88" idx="2"/>
                <a:endCxn id="25" idx="0"/>
              </p:cNvCxnSpPr>
              <p:nvPr/>
            </p:nvCxnSpPr>
            <p:spPr>
              <a:xfrm rot="5400000">
                <a:off x="3649965" y="3886573"/>
                <a:ext cx="387108" cy="260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Rectangle: Rounded Corners 133">
                <a:extLst>
                  <a:ext uri="{FF2B5EF4-FFF2-40B4-BE49-F238E27FC236}">
                    <a16:creationId xmlns:a16="http://schemas.microsoft.com/office/drawing/2014/main" id="{FDB34B3B-9B51-1012-DA4C-76FCA91BF692}"/>
                  </a:ext>
                </a:extLst>
              </p:cNvPr>
              <p:cNvSpPr/>
              <p:nvPr/>
            </p:nvSpPr>
            <p:spPr>
              <a:xfrm>
                <a:off x="1874737" y="3949555"/>
                <a:ext cx="470191" cy="1533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Yes</a:t>
                </a:r>
              </a:p>
            </p:txBody>
          </p:sp>
          <p:cxnSp>
            <p:nvCxnSpPr>
              <p:cNvPr id="174" name="Connector: Elbow 173">
                <a:extLst>
                  <a:ext uri="{FF2B5EF4-FFF2-40B4-BE49-F238E27FC236}">
                    <a16:creationId xmlns:a16="http://schemas.microsoft.com/office/drawing/2014/main" id="{7532432B-79E6-41C6-7299-2F0C39A60165}"/>
                  </a:ext>
                </a:extLst>
              </p:cNvPr>
              <p:cNvCxnSpPr>
                <a:cxnSpLocks/>
                <a:stCxn id="17" idx="3"/>
                <a:endCxn id="25" idx="1"/>
              </p:cNvCxnSpPr>
              <p:nvPr/>
            </p:nvCxnSpPr>
            <p:spPr>
              <a:xfrm flipV="1">
                <a:off x="3205416" y="4240576"/>
                <a:ext cx="216839" cy="103689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0" name="Flowchart: Process 199">
                <a:extLst>
                  <a:ext uri="{FF2B5EF4-FFF2-40B4-BE49-F238E27FC236}">
                    <a16:creationId xmlns:a16="http://schemas.microsoft.com/office/drawing/2014/main" id="{44B5DB80-B81D-8809-D28E-E3DEBD3DCB91}"/>
                  </a:ext>
                </a:extLst>
              </p:cNvPr>
              <p:cNvSpPr/>
              <p:nvPr/>
            </p:nvSpPr>
            <p:spPr>
              <a:xfrm>
                <a:off x="3422255" y="4726916"/>
                <a:ext cx="816466" cy="403426"/>
              </a:xfrm>
              <a:prstGeom prst="flowChartProcess">
                <a:avLst/>
              </a:prstGeom>
              <a:solidFill>
                <a:schemeClr val="accent1">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900">
                    <a:solidFill>
                      <a:schemeClr val="tx1"/>
                    </a:solidFill>
                  </a:rPr>
                  <a:t>New Build deployed</a:t>
                </a:r>
              </a:p>
            </p:txBody>
          </p:sp>
          <p:cxnSp>
            <p:nvCxnSpPr>
              <p:cNvPr id="201" name="Straight Arrow Connector 200">
                <a:extLst>
                  <a:ext uri="{FF2B5EF4-FFF2-40B4-BE49-F238E27FC236}">
                    <a16:creationId xmlns:a16="http://schemas.microsoft.com/office/drawing/2014/main" id="{28F2FC68-7AE1-AE3C-8C29-701391A4E570}"/>
                  </a:ext>
                </a:extLst>
              </p:cNvPr>
              <p:cNvCxnSpPr>
                <a:cxnSpLocks/>
                <a:stCxn id="25" idx="2"/>
                <a:endCxn id="200" idx="0"/>
              </p:cNvCxnSpPr>
              <p:nvPr/>
            </p:nvCxnSpPr>
            <p:spPr>
              <a:xfrm>
                <a:off x="3830488" y="4387997"/>
                <a:ext cx="0" cy="338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nvGrpSpPr>
          <p:cNvPr id="225" name="Group 224">
            <a:extLst>
              <a:ext uri="{FF2B5EF4-FFF2-40B4-BE49-F238E27FC236}">
                <a16:creationId xmlns:a16="http://schemas.microsoft.com/office/drawing/2014/main" id="{B999F4F1-0F00-1651-DA05-C411C983D2FF}"/>
              </a:ext>
            </a:extLst>
          </p:cNvPr>
          <p:cNvGrpSpPr/>
          <p:nvPr/>
        </p:nvGrpSpPr>
        <p:grpSpPr>
          <a:xfrm>
            <a:off x="6403968" y="1892449"/>
            <a:ext cx="5630261" cy="1987357"/>
            <a:chOff x="81280" y="1809005"/>
            <a:chExt cx="10972661" cy="1987357"/>
          </a:xfrm>
        </p:grpSpPr>
        <p:grpSp>
          <p:nvGrpSpPr>
            <p:cNvPr id="226" name="Group 225">
              <a:extLst>
                <a:ext uri="{FF2B5EF4-FFF2-40B4-BE49-F238E27FC236}">
                  <a16:creationId xmlns:a16="http://schemas.microsoft.com/office/drawing/2014/main" id="{542DF24F-4AC0-F12B-C3FB-9D8B427DF356}"/>
                </a:ext>
              </a:extLst>
            </p:cNvPr>
            <p:cNvGrpSpPr/>
            <p:nvPr/>
          </p:nvGrpSpPr>
          <p:grpSpPr>
            <a:xfrm>
              <a:off x="81280" y="1809005"/>
              <a:ext cx="10972661" cy="1987357"/>
              <a:chOff x="-812800" y="1707405"/>
              <a:chExt cx="10972661" cy="1987357"/>
            </a:xfrm>
          </p:grpSpPr>
          <p:sp>
            <p:nvSpPr>
              <p:cNvPr id="228" name="Arrow: Right 227">
                <a:extLst>
                  <a:ext uri="{FF2B5EF4-FFF2-40B4-BE49-F238E27FC236}">
                    <a16:creationId xmlns:a16="http://schemas.microsoft.com/office/drawing/2014/main" id="{FA748F8B-A3D3-2B33-4FC7-E502AC7DB834}"/>
                  </a:ext>
                </a:extLst>
              </p:cNvPr>
              <p:cNvSpPr/>
              <p:nvPr/>
            </p:nvSpPr>
            <p:spPr>
              <a:xfrm>
                <a:off x="-812800" y="1707405"/>
                <a:ext cx="10336104" cy="1987357"/>
              </a:xfrm>
              <a:prstGeom prst="rightArrow">
                <a:avLst>
                  <a:gd name="adj1" fmla="val 54090"/>
                  <a:gd name="adj2" fmla="val 53253"/>
                </a:avLst>
              </a:prstGeom>
              <a:solidFill>
                <a:schemeClr val="accent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29" name="Freeform: Shape 228">
                <a:extLst>
                  <a:ext uri="{FF2B5EF4-FFF2-40B4-BE49-F238E27FC236}">
                    <a16:creationId xmlns:a16="http://schemas.microsoft.com/office/drawing/2014/main" id="{EE521ED9-493F-9F85-5751-D1DC57F60FAB}"/>
                  </a:ext>
                </a:extLst>
              </p:cNvPr>
              <p:cNvSpPr/>
              <p:nvPr/>
            </p:nvSpPr>
            <p:spPr>
              <a:xfrm>
                <a:off x="2036214" y="2258872"/>
                <a:ext cx="2587364"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ctr" anchorCtr="0">
                <a:noAutofit/>
              </a:bodyPr>
              <a:lstStyle/>
              <a:p>
                <a:pPr marL="0" lvl="0" indent="0" algn="ctr" defTabSz="977900">
                  <a:lnSpc>
                    <a:spcPct val="90000"/>
                  </a:lnSpc>
                  <a:spcBef>
                    <a:spcPct val="0"/>
                  </a:spcBef>
                  <a:spcAft>
                    <a:spcPct val="35000"/>
                  </a:spcAft>
                  <a:buNone/>
                </a:pPr>
                <a:r>
                  <a:rPr lang="en-GB" sz="1600" kern="1200">
                    <a:solidFill>
                      <a:schemeClr val="bg2">
                        <a:lumMod val="10000"/>
                      </a:schemeClr>
                    </a:solidFill>
                  </a:rPr>
                  <a:t>Defect Review</a:t>
                </a:r>
              </a:p>
            </p:txBody>
          </p:sp>
          <p:sp>
            <p:nvSpPr>
              <p:cNvPr id="230" name="Freeform: Shape 229">
                <a:extLst>
                  <a:ext uri="{FF2B5EF4-FFF2-40B4-BE49-F238E27FC236}">
                    <a16:creationId xmlns:a16="http://schemas.microsoft.com/office/drawing/2014/main" id="{8E6953AA-8536-AC63-7AF7-C541273A67E5}"/>
                  </a:ext>
                </a:extLst>
              </p:cNvPr>
              <p:cNvSpPr/>
              <p:nvPr/>
            </p:nvSpPr>
            <p:spPr>
              <a:xfrm>
                <a:off x="4804355" y="2258872"/>
                <a:ext cx="2587364"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ctr" anchorCtr="0">
                <a:noAutofit/>
              </a:bodyPr>
              <a:lstStyle/>
              <a:p>
                <a:pPr marL="0" lvl="0" indent="0" algn="ctr" defTabSz="977900">
                  <a:lnSpc>
                    <a:spcPct val="90000"/>
                  </a:lnSpc>
                  <a:spcBef>
                    <a:spcPct val="0"/>
                  </a:spcBef>
                  <a:spcAft>
                    <a:spcPct val="35000"/>
                  </a:spcAft>
                  <a:buNone/>
                </a:pPr>
                <a:r>
                  <a:rPr lang="en-GB" sz="1600" kern="1200">
                    <a:solidFill>
                      <a:schemeClr val="bg2">
                        <a:lumMod val="10000"/>
                      </a:schemeClr>
                    </a:solidFill>
                  </a:rPr>
                  <a:t>Defect Assessment</a:t>
                </a:r>
              </a:p>
            </p:txBody>
          </p:sp>
          <p:sp>
            <p:nvSpPr>
              <p:cNvPr id="231" name="Freeform: Shape 230">
                <a:extLst>
                  <a:ext uri="{FF2B5EF4-FFF2-40B4-BE49-F238E27FC236}">
                    <a16:creationId xmlns:a16="http://schemas.microsoft.com/office/drawing/2014/main" id="{FCC26446-3430-6539-08DF-D067E6709BC8}"/>
                  </a:ext>
                </a:extLst>
              </p:cNvPr>
              <p:cNvSpPr/>
              <p:nvPr/>
            </p:nvSpPr>
            <p:spPr>
              <a:xfrm>
                <a:off x="7572497" y="2258872"/>
                <a:ext cx="2587364"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ctr" anchorCtr="0">
                <a:noAutofit/>
              </a:bodyPr>
              <a:lstStyle/>
              <a:p>
                <a:pPr marL="0" lvl="0" indent="0" algn="ctr" defTabSz="977900">
                  <a:lnSpc>
                    <a:spcPct val="90000"/>
                  </a:lnSpc>
                  <a:spcBef>
                    <a:spcPct val="0"/>
                  </a:spcBef>
                  <a:spcAft>
                    <a:spcPct val="35000"/>
                  </a:spcAft>
                  <a:buNone/>
                </a:pPr>
                <a:r>
                  <a:rPr lang="en-GB" sz="1600" kern="1200">
                    <a:solidFill>
                      <a:schemeClr val="bg2">
                        <a:lumMod val="10000"/>
                      </a:schemeClr>
                    </a:solidFill>
                  </a:rPr>
                  <a:t>Defect Assignment</a:t>
                </a:r>
              </a:p>
            </p:txBody>
          </p:sp>
        </p:grpSp>
        <p:sp>
          <p:nvSpPr>
            <p:cNvPr id="227" name="Freeform: Shape 226">
              <a:extLst>
                <a:ext uri="{FF2B5EF4-FFF2-40B4-BE49-F238E27FC236}">
                  <a16:creationId xmlns:a16="http://schemas.microsoft.com/office/drawing/2014/main" id="{7DF38E37-9A78-43D0-F559-0795FB8356C5}"/>
                </a:ext>
              </a:extLst>
            </p:cNvPr>
            <p:cNvSpPr/>
            <p:nvPr/>
          </p:nvSpPr>
          <p:spPr>
            <a:xfrm>
              <a:off x="204018" y="2360472"/>
              <a:ext cx="2587364" cy="874437"/>
            </a:xfrm>
            <a:custGeom>
              <a:avLst/>
              <a:gdLst>
                <a:gd name="connsiteX0" fmla="*/ 0 w 2587364"/>
                <a:gd name="connsiteY0" fmla="*/ 145742 h 874437"/>
                <a:gd name="connsiteX1" fmla="*/ 145742 w 2587364"/>
                <a:gd name="connsiteY1" fmla="*/ 0 h 874437"/>
                <a:gd name="connsiteX2" fmla="*/ 2441622 w 2587364"/>
                <a:gd name="connsiteY2" fmla="*/ 0 h 874437"/>
                <a:gd name="connsiteX3" fmla="*/ 2587364 w 2587364"/>
                <a:gd name="connsiteY3" fmla="*/ 145742 h 874437"/>
                <a:gd name="connsiteX4" fmla="*/ 2587364 w 2587364"/>
                <a:gd name="connsiteY4" fmla="*/ 728695 h 874437"/>
                <a:gd name="connsiteX5" fmla="*/ 2441622 w 2587364"/>
                <a:gd name="connsiteY5" fmla="*/ 874437 h 874437"/>
                <a:gd name="connsiteX6" fmla="*/ 145742 w 2587364"/>
                <a:gd name="connsiteY6" fmla="*/ 874437 h 874437"/>
                <a:gd name="connsiteX7" fmla="*/ 0 w 2587364"/>
                <a:gd name="connsiteY7" fmla="*/ 728695 h 874437"/>
                <a:gd name="connsiteX8" fmla="*/ 0 w 2587364"/>
                <a:gd name="connsiteY8" fmla="*/ 145742 h 87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7364" h="874437">
                  <a:moveTo>
                    <a:pt x="0" y="145742"/>
                  </a:moveTo>
                  <a:cubicBezTo>
                    <a:pt x="0" y="65251"/>
                    <a:pt x="65251" y="0"/>
                    <a:pt x="145742" y="0"/>
                  </a:cubicBezTo>
                  <a:lnTo>
                    <a:pt x="2441622" y="0"/>
                  </a:lnTo>
                  <a:cubicBezTo>
                    <a:pt x="2522113" y="0"/>
                    <a:pt x="2587364" y="65251"/>
                    <a:pt x="2587364" y="145742"/>
                  </a:cubicBezTo>
                  <a:lnTo>
                    <a:pt x="2587364" y="728695"/>
                  </a:lnTo>
                  <a:cubicBezTo>
                    <a:pt x="2587364" y="809186"/>
                    <a:pt x="2522113" y="874437"/>
                    <a:pt x="2441622" y="874437"/>
                  </a:cubicBezTo>
                  <a:lnTo>
                    <a:pt x="145742" y="874437"/>
                  </a:lnTo>
                  <a:cubicBezTo>
                    <a:pt x="65251" y="874437"/>
                    <a:pt x="0" y="809186"/>
                    <a:pt x="0" y="728695"/>
                  </a:cubicBezTo>
                  <a:lnTo>
                    <a:pt x="0" y="145742"/>
                  </a:lnTo>
                  <a:close/>
                </a:path>
              </a:pathLst>
            </a:cu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6506" tIns="126506" rIns="126506" bIns="126506" numCol="1" spcCol="1270" anchor="ctr" anchorCtr="0">
              <a:noAutofit/>
            </a:bodyPr>
            <a:lstStyle/>
            <a:p>
              <a:pPr marL="0" lvl="0" indent="0" algn="ctr" defTabSz="977900">
                <a:lnSpc>
                  <a:spcPct val="90000"/>
                </a:lnSpc>
                <a:spcBef>
                  <a:spcPct val="0"/>
                </a:spcBef>
                <a:spcAft>
                  <a:spcPct val="35000"/>
                </a:spcAft>
                <a:buNone/>
              </a:pPr>
              <a:r>
                <a:rPr lang="en-GB" sz="1600" kern="1200">
                  <a:solidFill>
                    <a:schemeClr val="bg2">
                      <a:lumMod val="10000"/>
                    </a:schemeClr>
                  </a:solidFill>
                </a:rPr>
                <a:t>Defect Dashboard</a:t>
              </a:r>
            </a:p>
          </p:txBody>
        </p:sp>
      </p:grpSp>
      <p:sp>
        <p:nvSpPr>
          <p:cNvPr id="242" name="TextBox 241">
            <a:extLst>
              <a:ext uri="{FF2B5EF4-FFF2-40B4-BE49-F238E27FC236}">
                <a16:creationId xmlns:a16="http://schemas.microsoft.com/office/drawing/2014/main" id="{F0986550-4D00-B047-EDA5-88D811949A79}"/>
              </a:ext>
            </a:extLst>
          </p:cNvPr>
          <p:cNvSpPr txBox="1"/>
          <p:nvPr/>
        </p:nvSpPr>
        <p:spPr>
          <a:xfrm>
            <a:off x="7550899" y="1568443"/>
            <a:ext cx="2598941" cy="369332"/>
          </a:xfrm>
          <a:prstGeom prst="rect">
            <a:avLst/>
          </a:prstGeom>
          <a:noFill/>
        </p:spPr>
        <p:txBody>
          <a:bodyPr wrap="square">
            <a:spAutoFit/>
          </a:bodyPr>
          <a:lstStyle/>
          <a:p>
            <a:r>
              <a:rPr lang="en-GB" b="1"/>
              <a:t>Defect Triage Meetings </a:t>
            </a:r>
            <a:endParaRPr lang="en-GB"/>
          </a:p>
        </p:txBody>
      </p:sp>
      <p:sp>
        <p:nvSpPr>
          <p:cNvPr id="243" name="TextBox 242">
            <a:extLst>
              <a:ext uri="{FF2B5EF4-FFF2-40B4-BE49-F238E27FC236}">
                <a16:creationId xmlns:a16="http://schemas.microsoft.com/office/drawing/2014/main" id="{480E3726-8C88-3B57-2ACF-62970C6EA10F}"/>
              </a:ext>
            </a:extLst>
          </p:cNvPr>
          <p:cNvSpPr txBox="1"/>
          <p:nvPr/>
        </p:nvSpPr>
        <p:spPr>
          <a:xfrm>
            <a:off x="1722517" y="1568443"/>
            <a:ext cx="3280253" cy="369332"/>
          </a:xfrm>
          <a:prstGeom prst="rect">
            <a:avLst/>
          </a:prstGeom>
          <a:noFill/>
        </p:spPr>
        <p:txBody>
          <a:bodyPr wrap="square">
            <a:spAutoFit/>
          </a:bodyPr>
          <a:lstStyle/>
          <a:p>
            <a:pPr algn="ctr"/>
            <a:r>
              <a:rPr lang="en-GB" b="1"/>
              <a:t>Defect Management Process</a:t>
            </a:r>
            <a:endParaRPr lang="en-GB"/>
          </a:p>
        </p:txBody>
      </p:sp>
      <p:sp>
        <p:nvSpPr>
          <p:cNvPr id="244" name="TextBox 243">
            <a:extLst>
              <a:ext uri="{FF2B5EF4-FFF2-40B4-BE49-F238E27FC236}">
                <a16:creationId xmlns:a16="http://schemas.microsoft.com/office/drawing/2014/main" id="{B21EB666-4DF3-150B-E3D7-72A6F994BCAD}"/>
              </a:ext>
            </a:extLst>
          </p:cNvPr>
          <p:cNvSpPr txBox="1"/>
          <p:nvPr/>
        </p:nvSpPr>
        <p:spPr>
          <a:xfrm>
            <a:off x="6380237" y="3602218"/>
            <a:ext cx="5653992" cy="2492990"/>
          </a:xfrm>
          <a:prstGeom prst="rect">
            <a:avLst/>
          </a:prstGeom>
          <a:noFill/>
        </p:spPr>
        <p:txBody>
          <a:bodyPr wrap="square">
            <a:spAutoFit/>
          </a:bodyPr>
          <a:lstStyle/>
          <a:p>
            <a:r>
              <a:rPr lang="en-US" sz="1600" b="1"/>
              <a:t>Key activities in Triage Meetings</a:t>
            </a:r>
          </a:p>
          <a:p>
            <a:pPr marL="182563" indent="-182563">
              <a:buFont typeface="Arial" panose="020B0604020202020204" pitchFamily="34" charset="0"/>
              <a:buChar char="•"/>
            </a:pPr>
            <a:r>
              <a:rPr lang="en-US" sz="1400"/>
              <a:t>Defect dashboard consists of defect counts per status, details of open defects and defect ageing.</a:t>
            </a:r>
          </a:p>
          <a:p>
            <a:pPr marL="182563" indent="-182563">
              <a:buFont typeface="Arial" panose="020B0604020202020204" pitchFamily="34" charset="0"/>
              <a:buChar char="•"/>
            </a:pPr>
            <a:r>
              <a:rPr lang="en-US" sz="1400"/>
              <a:t>Review open defects for severity and prioritize for resolution.</a:t>
            </a:r>
          </a:p>
          <a:p>
            <a:pPr marL="182563" indent="-182563">
              <a:buFont typeface="Arial" panose="020B0604020202020204" pitchFamily="34" charset="0"/>
              <a:buChar char="•"/>
            </a:pPr>
            <a:r>
              <a:rPr lang="en-US" sz="1400"/>
              <a:t>For defects assigned to platform vendor, ensure that defects is raised in the vendor defect management tool.</a:t>
            </a:r>
          </a:p>
          <a:p>
            <a:pPr marL="182563" indent="-182563">
              <a:buFont typeface="Arial" panose="020B0604020202020204" pitchFamily="34" charset="0"/>
              <a:buChar char="•"/>
            </a:pPr>
            <a:r>
              <a:rPr lang="en-US" sz="1400"/>
              <a:t>Review rejected defects to validate the reason for rejection.</a:t>
            </a:r>
          </a:p>
          <a:p>
            <a:pPr marL="182563" indent="-182563">
              <a:buFont typeface="Arial" panose="020B0604020202020204" pitchFamily="34" charset="0"/>
              <a:buChar char="•"/>
            </a:pPr>
            <a:r>
              <a:rPr lang="en-US" sz="1400"/>
              <a:t>Discuss status of ageing defects and clarify issues related to defect.</a:t>
            </a:r>
          </a:p>
          <a:p>
            <a:pPr marL="182563" indent="-182563">
              <a:buFont typeface="Arial" panose="020B0604020202020204" pitchFamily="34" charset="0"/>
              <a:buChar char="•"/>
            </a:pPr>
            <a:r>
              <a:rPr lang="en-US" sz="1400"/>
              <a:t>Review fixed defects and clarify issues related to closing the defect.</a:t>
            </a:r>
          </a:p>
          <a:p>
            <a:pPr marL="182563" indent="-182563">
              <a:buFont typeface="Arial" panose="020B0604020202020204" pitchFamily="34" charset="0"/>
              <a:buChar char="•"/>
            </a:pPr>
            <a:r>
              <a:rPr lang="en-US" sz="1400"/>
              <a:t>Defects could be deferred to a future release or even closed, if the team agrees, after required investigation. </a:t>
            </a:r>
          </a:p>
        </p:txBody>
      </p:sp>
    </p:spTree>
    <p:extLst>
      <p:ext uri="{BB962C8B-B14F-4D97-AF65-F5344CB8AC3E}">
        <p14:creationId xmlns:p14="http://schemas.microsoft.com/office/powerpoint/2010/main" val="660135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0" name="Picture 189" descr="Abstract motion-blurred lights">
            <a:extLst>
              <a:ext uri="{FF2B5EF4-FFF2-40B4-BE49-F238E27FC236}">
                <a16:creationId xmlns:a16="http://schemas.microsoft.com/office/drawing/2014/main" id="{787CA60B-E76D-D4E1-CF8D-3DFEBE57E073}"/>
              </a:ext>
            </a:extLst>
          </p:cNvPr>
          <p:cNvPicPr preferRelativeResize="0">
            <a:picLocks/>
          </p:cNvPicPr>
          <p:nvPr/>
        </p:nvPicPr>
        <p:blipFill>
          <a:blip r:embed="rId2" cstate="hqprint">
            <a:lum bright="70000" contrast="-70000"/>
            <a:extLst>
              <a:ext uri="{28A0092B-C50C-407E-A947-70E740481C1C}">
                <a14:useLocalDpi xmlns:a14="http://schemas.microsoft.com/office/drawing/2010/main" val="0"/>
              </a:ext>
            </a:extLst>
          </a:blip>
          <a:stretch>
            <a:fillRect/>
          </a:stretch>
        </p:blipFill>
        <p:spPr>
          <a:xfrm>
            <a:off x="3709911" y="1369699"/>
            <a:ext cx="1800000" cy="180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6" name="Picture 175" descr="Person wearing mixed reality smartglasses touching transparent screen">
            <a:extLst>
              <a:ext uri="{FF2B5EF4-FFF2-40B4-BE49-F238E27FC236}">
                <a16:creationId xmlns:a16="http://schemas.microsoft.com/office/drawing/2014/main" id="{20A67232-F7CC-79B3-08A0-62344C744123}"/>
              </a:ext>
            </a:extLst>
          </p:cNvPr>
          <p:cNvPicPr preferRelativeResize="0">
            <a:picLocks/>
          </p:cNvPicPr>
          <p:nvPr/>
        </p:nvPicPr>
        <p:blipFill>
          <a:blip r:embed="rId3" cstate="hqprint">
            <a:lum bright="70000" contrast="-70000"/>
            <a:extLst>
              <a:ext uri="{28A0092B-C50C-407E-A947-70E740481C1C}">
                <a14:useLocalDpi xmlns:a14="http://schemas.microsoft.com/office/drawing/2010/main" val="0"/>
              </a:ext>
            </a:extLst>
          </a:blip>
          <a:stretch>
            <a:fillRect/>
          </a:stretch>
        </p:blipFill>
        <p:spPr>
          <a:xfrm>
            <a:off x="787031" y="1369699"/>
            <a:ext cx="1800000" cy="180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78" name="Picture 177" descr="Abstract background of 3D colorful bars">
            <a:extLst>
              <a:ext uri="{FF2B5EF4-FFF2-40B4-BE49-F238E27FC236}">
                <a16:creationId xmlns:a16="http://schemas.microsoft.com/office/drawing/2014/main" id="{7042D1BF-4E00-239D-8DFA-5F294B3844A8}"/>
              </a:ext>
            </a:extLst>
          </p:cNvPr>
          <p:cNvPicPr preferRelativeResize="0">
            <a:picLocks/>
          </p:cNvPicPr>
          <p:nvPr/>
        </p:nvPicPr>
        <p:blipFill>
          <a:blip r:embed="rId4" cstate="hqprint">
            <a:lum bright="70000" contrast="-70000"/>
            <a:extLst>
              <a:ext uri="{28A0092B-C50C-407E-A947-70E740481C1C}">
                <a14:useLocalDpi xmlns:a14="http://schemas.microsoft.com/office/drawing/2010/main" val="0"/>
              </a:ext>
            </a:extLst>
          </a:blip>
          <a:stretch>
            <a:fillRect/>
          </a:stretch>
        </p:blipFill>
        <p:spPr>
          <a:xfrm>
            <a:off x="9632855" y="1369699"/>
            <a:ext cx="1800000" cy="180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pic>
        <p:nvPicPr>
          <p:cNvPr id="198" name="Picture 197" descr="Woman using tablet standing in front of digital display">
            <a:extLst>
              <a:ext uri="{FF2B5EF4-FFF2-40B4-BE49-F238E27FC236}">
                <a16:creationId xmlns:a16="http://schemas.microsoft.com/office/drawing/2014/main" id="{C1D82B58-BABB-A569-3B9F-565109D6C064}"/>
              </a:ext>
            </a:extLst>
          </p:cNvPr>
          <p:cNvPicPr preferRelativeResize="0">
            <a:picLocks/>
          </p:cNvPicPr>
          <p:nvPr/>
        </p:nvPicPr>
        <p:blipFill>
          <a:blip r:embed="rId5" cstate="hqprint">
            <a:lum bright="70000" contrast="-70000"/>
            <a:extLst>
              <a:ext uri="{28A0092B-C50C-407E-A947-70E740481C1C}">
                <a14:useLocalDpi xmlns:a14="http://schemas.microsoft.com/office/drawing/2010/main" val="0"/>
              </a:ext>
            </a:extLst>
          </a:blip>
          <a:stretch>
            <a:fillRect/>
          </a:stretch>
        </p:blipFill>
        <p:spPr>
          <a:xfrm>
            <a:off x="6675538" y="1369699"/>
            <a:ext cx="1800000" cy="18000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Coforge value proposition</a:t>
            </a:r>
            <a:endParaRPr lang="en-IN"/>
          </a:p>
        </p:txBody>
      </p:sp>
      <p:sp>
        <p:nvSpPr>
          <p:cNvPr id="205" name="Footer Placeholder 2">
            <a:extLst>
              <a:ext uri="{FF2B5EF4-FFF2-40B4-BE49-F238E27FC236}">
                <a16:creationId xmlns:a16="http://schemas.microsoft.com/office/drawing/2014/main" id="{E9932B3D-BD6D-E22B-724B-EDA3F18B3F9A}"/>
              </a:ext>
            </a:extLst>
          </p:cNvPr>
          <p:cNvSpPr>
            <a:spLocks noGrp="1"/>
          </p:cNvSpPr>
          <p:nvPr>
            <p:ph type="ftr" sz="quarter" idx="10"/>
          </p:nvPr>
        </p:nvSpPr>
        <p:spPr/>
        <p:txBody>
          <a:bodyPr/>
          <a:lstStyle/>
          <a:p>
            <a:r>
              <a:rPr lang="en-US"/>
              <a:t>© 2022 Coforge I Strictly Confidential | EK Group </a:t>
            </a:r>
            <a:endParaRPr lang="en-IN"/>
          </a:p>
        </p:txBody>
      </p:sp>
      <p:sp>
        <p:nvSpPr>
          <p:cNvPr id="206" name="Slide Number Placeholder 3">
            <a:extLst>
              <a:ext uri="{FF2B5EF4-FFF2-40B4-BE49-F238E27FC236}">
                <a16:creationId xmlns:a16="http://schemas.microsoft.com/office/drawing/2014/main" id="{23F061A7-4C31-77F0-F200-11DD3AF88FD8}"/>
              </a:ext>
            </a:extLst>
          </p:cNvPr>
          <p:cNvSpPr>
            <a:spLocks noGrp="1"/>
          </p:cNvSpPr>
          <p:nvPr>
            <p:ph type="sldNum" sz="quarter" idx="11"/>
          </p:nvPr>
        </p:nvSpPr>
        <p:spPr/>
        <p:txBody>
          <a:bodyPr/>
          <a:lstStyle/>
          <a:p>
            <a:fld id="{B8AA9E63-3EC3-4709-BFEA-512F00275D99}" type="slidenum">
              <a:rPr lang="en-IN" smtClean="0"/>
              <a:pPr/>
              <a:t>53</a:t>
            </a:fld>
            <a:endParaRPr lang="en-IN"/>
          </a:p>
        </p:txBody>
      </p:sp>
      <p:grpSp>
        <p:nvGrpSpPr>
          <p:cNvPr id="151" name="Group 150">
            <a:extLst>
              <a:ext uri="{FF2B5EF4-FFF2-40B4-BE49-F238E27FC236}">
                <a16:creationId xmlns:a16="http://schemas.microsoft.com/office/drawing/2014/main" id="{FCAEE006-C01E-D6B5-C780-8C695CDFDBB3}"/>
              </a:ext>
            </a:extLst>
          </p:cNvPr>
          <p:cNvGrpSpPr/>
          <p:nvPr/>
        </p:nvGrpSpPr>
        <p:grpSpPr>
          <a:xfrm>
            <a:off x="671706" y="1273332"/>
            <a:ext cx="2008265" cy="2008265"/>
            <a:chOff x="9572662" y="-13620"/>
            <a:chExt cx="2735622" cy="2735626"/>
          </a:xfrm>
        </p:grpSpPr>
        <p:sp>
          <p:nvSpPr>
            <p:cNvPr id="152" name="Oval 151">
              <a:extLst>
                <a:ext uri="{FF2B5EF4-FFF2-40B4-BE49-F238E27FC236}">
                  <a16:creationId xmlns:a16="http://schemas.microsoft.com/office/drawing/2014/main" id="{FB31B4A5-23E8-E8FB-80BD-9F0C90F90658}"/>
                </a:ext>
              </a:extLst>
            </p:cNvPr>
            <p:cNvSpPr/>
            <p:nvPr/>
          </p:nvSpPr>
          <p:spPr>
            <a:xfrm rot="16200000">
              <a:off x="9572660" y="-13618"/>
              <a:ext cx="2735626" cy="2735622"/>
            </a:xfrm>
            <a:prstGeom prst="ellipse">
              <a:avLst/>
            </a:prstGeom>
            <a:noFill/>
            <a:ln w="12700">
              <a:solidFill>
                <a:srgbClr val="EF9B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sp>
          <p:nvSpPr>
            <p:cNvPr id="153" name="Oval 152">
              <a:extLst>
                <a:ext uri="{FF2B5EF4-FFF2-40B4-BE49-F238E27FC236}">
                  <a16:creationId xmlns:a16="http://schemas.microsoft.com/office/drawing/2014/main" id="{7AEAE40A-3BE8-5326-3A10-A2635AEF3E95}"/>
                </a:ext>
              </a:extLst>
            </p:cNvPr>
            <p:cNvSpPr/>
            <p:nvPr/>
          </p:nvSpPr>
          <p:spPr>
            <a:xfrm rot="16200000">
              <a:off x="9716473" y="130193"/>
              <a:ext cx="2448000" cy="2448000"/>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grpSp>
      <p:grpSp>
        <p:nvGrpSpPr>
          <p:cNvPr id="154" name="Group 153">
            <a:extLst>
              <a:ext uri="{FF2B5EF4-FFF2-40B4-BE49-F238E27FC236}">
                <a16:creationId xmlns:a16="http://schemas.microsoft.com/office/drawing/2014/main" id="{2368E151-9874-3111-9C6F-F342C22A4323}"/>
              </a:ext>
            </a:extLst>
          </p:cNvPr>
          <p:cNvGrpSpPr/>
          <p:nvPr/>
        </p:nvGrpSpPr>
        <p:grpSpPr>
          <a:xfrm>
            <a:off x="3617706" y="1265054"/>
            <a:ext cx="2008265" cy="2008265"/>
            <a:chOff x="9572662" y="-13620"/>
            <a:chExt cx="2735622" cy="2735626"/>
          </a:xfrm>
        </p:grpSpPr>
        <p:sp>
          <p:nvSpPr>
            <p:cNvPr id="155" name="Oval 154">
              <a:extLst>
                <a:ext uri="{FF2B5EF4-FFF2-40B4-BE49-F238E27FC236}">
                  <a16:creationId xmlns:a16="http://schemas.microsoft.com/office/drawing/2014/main" id="{FF0EA49F-6670-E7CC-99B4-F2E35814AE61}"/>
                </a:ext>
              </a:extLst>
            </p:cNvPr>
            <p:cNvSpPr/>
            <p:nvPr/>
          </p:nvSpPr>
          <p:spPr>
            <a:xfrm rot="16200000">
              <a:off x="9572660" y="-13618"/>
              <a:ext cx="2735626" cy="2735622"/>
            </a:xfrm>
            <a:prstGeom prst="ellipse">
              <a:avLst/>
            </a:prstGeom>
            <a:noFill/>
            <a:ln w="12700">
              <a:solidFill>
                <a:srgbClr val="EF9B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sp>
          <p:nvSpPr>
            <p:cNvPr id="156" name="Oval 155">
              <a:extLst>
                <a:ext uri="{FF2B5EF4-FFF2-40B4-BE49-F238E27FC236}">
                  <a16:creationId xmlns:a16="http://schemas.microsoft.com/office/drawing/2014/main" id="{14EA8CA7-F908-F3F9-EBE6-E70DF58C8B90}"/>
                </a:ext>
              </a:extLst>
            </p:cNvPr>
            <p:cNvSpPr/>
            <p:nvPr/>
          </p:nvSpPr>
          <p:spPr>
            <a:xfrm rot="16200000">
              <a:off x="9716473" y="130193"/>
              <a:ext cx="2448000" cy="2448000"/>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grpSp>
      <p:grpSp>
        <p:nvGrpSpPr>
          <p:cNvPr id="157" name="Group 156">
            <a:extLst>
              <a:ext uri="{FF2B5EF4-FFF2-40B4-BE49-F238E27FC236}">
                <a16:creationId xmlns:a16="http://schemas.microsoft.com/office/drawing/2014/main" id="{9B12E090-180D-5983-BCF8-823189AF1BE9}"/>
              </a:ext>
            </a:extLst>
          </p:cNvPr>
          <p:cNvGrpSpPr/>
          <p:nvPr/>
        </p:nvGrpSpPr>
        <p:grpSpPr>
          <a:xfrm>
            <a:off x="6563706" y="1254659"/>
            <a:ext cx="2008265" cy="2008265"/>
            <a:chOff x="9572662" y="-13620"/>
            <a:chExt cx="2735622" cy="2735626"/>
          </a:xfrm>
        </p:grpSpPr>
        <p:sp>
          <p:nvSpPr>
            <p:cNvPr id="158" name="Oval 157">
              <a:extLst>
                <a:ext uri="{FF2B5EF4-FFF2-40B4-BE49-F238E27FC236}">
                  <a16:creationId xmlns:a16="http://schemas.microsoft.com/office/drawing/2014/main" id="{8CB08FDD-2648-A4DD-76FB-94160B4856AC}"/>
                </a:ext>
              </a:extLst>
            </p:cNvPr>
            <p:cNvSpPr/>
            <p:nvPr/>
          </p:nvSpPr>
          <p:spPr>
            <a:xfrm rot="16200000">
              <a:off x="9572660" y="-13618"/>
              <a:ext cx="2735626" cy="2735622"/>
            </a:xfrm>
            <a:prstGeom prst="ellipse">
              <a:avLst/>
            </a:prstGeom>
            <a:noFill/>
            <a:ln w="12700">
              <a:solidFill>
                <a:srgbClr val="EF9B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sp>
          <p:nvSpPr>
            <p:cNvPr id="159" name="Oval 158">
              <a:extLst>
                <a:ext uri="{FF2B5EF4-FFF2-40B4-BE49-F238E27FC236}">
                  <a16:creationId xmlns:a16="http://schemas.microsoft.com/office/drawing/2014/main" id="{B99E2AA7-9B22-F419-FB11-EB8986BB5129}"/>
                </a:ext>
              </a:extLst>
            </p:cNvPr>
            <p:cNvSpPr/>
            <p:nvPr/>
          </p:nvSpPr>
          <p:spPr>
            <a:xfrm rot="16200000">
              <a:off x="9716473" y="130193"/>
              <a:ext cx="2448000" cy="2448000"/>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grpSp>
      <p:sp>
        <p:nvSpPr>
          <p:cNvPr id="160" name="TextBox 159">
            <a:extLst>
              <a:ext uri="{FF2B5EF4-FFF2-40B4-BE49-F238E27FC236}">
                <a16:creationId xmlns:a16="http://schemas.microsoft.com/office/drawing/2014/main" id="{8543CEF4-FE9F-4A46-E986-CB7F2DB11ACC}"/>
              </a:ext>
            </a:extLst>
          </p:cNvPr>
          <p:cNvSpPr txBox="1"/>
          <p:nvPr/>
        </p:nvSpPr>
        <p:spPr>
          <a:xfrm>
            <a:off x="733091" y="2493025"/>
            <a:ext cx="1909465" cy="237829"/>
          </a:xfrm>
          <a:prstGeom prst="rect">
            <a:avLst/>
          </a:prstGeom>
          <a:ln>
            <a:noFill/>
          </a:ln>
        </p:spPr>
        <p:txBody>
          <a:bodyPr vert="horz" wrap="none" lIns="91440" tIns="45720" rIns="91440" bIns="45720" rtlCol="0" anchor="ctr">
            <a:noAutofit/>
          </a:bodyPr>
          <a:lstStyle/>
          <a:p>
            <a:pPr algn="ctr" defTabSz="914378">
              <a:defRPr/>
            </a:pPr>
            <a:r>
              <a:rPr lang="en-US" sz="1250" b="1">
                <a:solidFill>
                  <a:schemeClr val="accent2"/>
                </a:solidFill>
                <a:latin typeface="Anek Devanagari" panose="020B0604020202020204" charset="0"/>
                <a:cs typeface="Anek Devanagari" panose="020B0604020202020204" charset="0"/>
              </a:rPr>
              <a:t>Dev-Test Sessions.</a:t>
            </a:r>
          </a:p>
        </p:txBody>
      </p:sp>
      <p:sp>
        <p:nvSpPr>
          <p:cNvPr id="161" name="TextBox 160">
            <a:extLst>
              <a:ext uri="{FF2B5EF4-FFF2-40B4-BE49-F238E27FC236}">
                <a16:creationId xmlns:a16="http://schemas.microsoft.com/office/drawing/2014/main" id="{3CD00181-E7B2-107F-869F-296552138E41}"/>
              </a:ext>
            </a:extLst>
          </p:cNvPr>
          <p:cNvSpPr txBox="1"/>
          <p:nvPr/>
        </p:nvSpPr>
        <p:spPr>
          <a:xfrm>
            <a:off x="4183498" y="2568449"/>
            <a:ext cx="914087" cy="113852"/>
          </a:xfrm>
          <a:prstGeom prst="rect">
            <a:avLst/>
          </a:prstGeom>
          <a:ln>
            <a:noFill/>
          </a:ln>
        </p:spPr>
        <p:txBody>
          <a:bodyPr vert="horz" wrap="none" lIns="91440" tIns="45720" rIns="91440" bIns="45720" rtlCol="0" anchor="ctr">
            <a:noAutofit/>
          </a:bodyPr>
          <a:lstStyle/>
          <a:p>
            <a:pPr algn="ctr" defTabSz="914378">
              <a:defRPr/>
            </a:pPr>
            <a:r>
              <a:rPr lang="en-US" sz="1250" b="1">
                <a:solidFill>
                  <a:schemeClr val="accent2"/>
                </a:solidFill>
                <a:latin typeface="Anek Devanagari" panose="020B0604020202020204" charset="0"/>
                <a:cs typeface="Anek Devanagari" panose="020B0604020202020204" charset="0"/>
              </a:rPr>
              <a:t>Test Automation.</a:t>
            </a:r>
          </a:p>
        </p:txBody>
      </p:sp>
      <p:sp>
        <p:nvSpPr>
          <p:cNvPr id="162" name="TextBox 161">
            <a:extLst>
              <a:ext uri="{FF2B5EF4-FFF2-40B4-BE49-F238E27FC236}">
                <a16:creationId xmlns:a16="http://schemas.microsoft.com/office/drawing/2014/main" id="{00CD7DF5-3399-E6C9-BD08-6EB51F3D8CD3}"/>
              </a:ext>
            </a:extLst>
          </p:cNvPr>
          <p:cNvSpPr txBox="1"/>
          <p:nvPr/>
        </p:nvSpPr>
        <p:spPr>
          <a:xfrm>
            <a:off x="6526767" y="2488886"/>
            <a:ext cx="2092100" cy="260576"/>
          </a:xfrm>
          <a:prstGeom prst="rect">
            <a:avLst/>
          </a:prstGeom>
          <a:ln>
            <a:noFill/>
          </a:ln>
        </p:spPr>
        <p:txBody>
          <a:bodyPr vert="horz" wrap="none" lIns="91440" tIns="45720" rIns="91440" bIns="45720" rtlCol="0" anchor="ctr">
            <a:noAutofit/>
          </a:bodyPr>
          <a:lstStyle/>
          <a:p>
            <a:pPr algn="ctr" defTabSz="914378">
              <a:defRPr/>
            </a:pPr>
            <a:r>
              <a:rPr lang="en-US" sz="1250" b="1">
                <a:solidFill>
                  <a:schemeClr val="accent2"/>
                </a:solidFill>
                <a:latin typeface="Anek Devanagari" panose="020B0604020202020204" charset="0"/>
                <a:cs typeface="Anek Devanagari" panose="020B0604020202020204" charset="0"/>
              </a:rPr>
              <a:t>Model Based Testing.</a:t>
            </a:r>
          </a:p>
        </p:txBody>
      </p:sp>
      <p:sp>
        <p:nvSpPr>
          <p:cNvPr id="163" name="TextBox 162">
            <a:extLst>
              <a:ext uri="{FF2B5EF4-FFF2-40B4-BE49-F238E27FC236}">
                <a16:creationId xmlns:a16="http://schemas.microsoft.com/office/drawing/2014/main" id="{9A17B5CD-EDD3-5511-4B6D-7B2FDB18F9FA}"/>
              </a:ext>
            </a:extLst>
          </p:cNvPr>
          <p:cNvSpPr txBox="1"/>
          <p:nvPr/>
        </p:nvSpPr>
        <p:spPr>
          <a:xfrm>
            <a:off x="1011872" y="1957607"/>
            <a:ext cx="1375646" cy="225980"/>
          </a:xfrm>
          <a:prstGeom prst="rect">
            <a:avLst/>
          </a:prstGeom>
          <a:ln>
            <a:noFill/>
          </a:ln>
        </p:spPr>
        <p:txBody>
          <a:bodyPr vert="horz" wrap="none" lIns="91440" tIns="45720" rIns="91440" bIns="45720" rtlCol="0" anchor="ctr">
            <a:noAutofit/>
          </a:bodyPr>
          <a:lstStyle/>
          <a:p>
            <a:pPr algn="ctr" defTabSz="914378">
              <a:defRPr/>
            </a:pPr>
            <a:r>
              <a:rPr lang="en-US" b="1">
                <a:solidFill>
                  <a:schemeClr val="accent1"/>
                </a:solidFill>
                <a:latin typeface="Anek Devanagari" panose="020B0604020202020204" charset="0"/>
                <a:cs typeface="Anek Devanagari" panose="020B0604020202020204" charset="0"/>
              </a:rPr>
              <a:t>Shift-Left </a:t>
            </a:r>
          </a:p>
          <a:p>
            <a:pPr algn="ctr" defTabSz="914378">
              <a:defRPr/>
            </a:pPr>
            <a:r>
              <a:rPr lang="en-US" b="1">
                <a:solidFill>
                  <a:schemeClr val="accent1"/>
                </a:solidFill>
                <a:latin typeface="Anek Devanagari" panose="020B0604020202020204" charset="0"/>
                <a:cs typeface="Anek Devanagari" panose="020B0604020202020204" charset="0"/>
              </a:rPr>
              <a:t>Testing </a:t>
            </a:r>
            <a:endParaRPr lang="en-IN" b="1">
              <a:solidFill>
                <a:schemeClr val="accent1"/>
              </a:solidFill>
              <a:latin typeface="Anek Devanagari" panose="020B0604020202020204" charset="0"/>
              <a:cs typeface="Anek Devanagari" panose="020B0604020202020204" charset="0"/>
            </a:endParaRPr>
          </a:p>
        </p:txBody>
      </p:sp>
      <p:sp>
        <p:nvSpPr>
          <p:cNvPr id="164" name="TextBox 163">
            <a:extLst>
              <a:ext uri="{FF2B5EF4-FFF2-40B4-BE49-F238E27FC236}">
                <a16:creationId xmlns:a16="http://schemas.microsoft.com/office/drawing/2014/main" id="{DEEB3D90-59A2-A8BE-21FF-0A4F12F2DCC3}"/>
              </a:ext>
            </a:extLst>
          </p:cNvPr>
          <p:cNvSpPr txBox="1"/>
          <p:nvPr/>
        </p:nvSpPr>
        <p:spPr>
          <a:xfrm>
            <a:off x="3975801" y="1968871"/>
            <a:ext cx="1375646" cy="225977"/>
          </a:xfrm>
          <a:prstGeom prst="rect">
            <a:avLst/>
          </a:prstGeom>
          <a:ln>
            <a:noFill/>
          </a:ln>
        </p:spPr>
        <p:txBody>
          <a:bodyPr vert="horz" wrap="none" lIns="91440" tIns="45720" rIns="91440" bIns="45720" rtlCol="0" anchor="ctr">
            <a:noAutofit/>
          </a:bodyPr>
          <a:lstStyle/>
          <a:p>
            <a:pPr algn="ctr" defTabSz="914378">
              <a:defRPr/>
            </a:pPr>
            <a:r>
              <a:rPr lang="en-US" b="1">
                <a:solidFill>
                  <a:schemeClr val="accent1"/>
                </a:solidFill>
                <a:latin typeface="Anek Devanagari" panose="020B0604020202020204" charset="0"/>
                <a:cs typeface="Anek Devanagari" panose="020B0604020202020204" charset="0"/>
              </a:rPr>
              <a:t>Faster </a:t>
            </a:r>
          </a:p>
          <a:p>
            <a:pPr algn="ctr" defTabSz="914378">
              <a:defRPr/>
            </a:pPr>
            <a:r>
              <a:rPr lang="en-US" b="1">
                <a:solidFill>
                  <a:schemeClr val="accent1"/>
                </a:solidFill>
                <a:latin typeface="Anek Devanagari" panose="020B0604020202020204" charset="0"/>
                <a:cs typeface="Anek Devanagari" panose="020B0604020202020204" charset="0"/>
              </a:rPr>
              <a:t>Testing</a:t>
            </a:r>
            <a:endParaRPr lang="en-IN" b="1">
              <a:solidFill>
                <a:schemeClr val="accent1"/>
              </a:solidFill>
              <a:latin typeface="Anek Devanagari" panose="020B0604020202020204" charset="0"/>
              <a:cs typeface="Anek Devanagari" panose="020B0604020202020204" charset="0"/>
            </a:endParaRPr>
          </a:p>
        </p:txBody>
      </p:sp>
      <p:sp>
        <p:nvSpPr>
          <p:cNvPr id="165" name="TextBox 164">
            <a:extLst>
              <a:ext uri="{FF2B5EF4-FFF2-40B4-BE49-F238E27FC236}">
                <a16:creationId xmlns:a16="http://schemas.microsoft.com/office/drawing/2014/main" id="{5988E8A4-962B-0D56-6894-EE04D4AC1C0F}"/>
              </a:ext>
            </a:extLst>
          </p:cNvPr>
          <p:cNvSpPr txBox="1"/>
          <p:nvPr/>
        </p:nvSpPr>
        <p:spPr>
          <a:xfrm>
            <a:off x="6909250" y="1957604"/>
            <a:ext cx="1375646" cy="225980"/>
          </a:xfrm>
          <a:prstGeom prst="rect">
            <a:avLst/>
          </a:prstGeom>
          <a:ln>
            <a:noFill/>
          </a:ln>
        </p:spPr>
        <p:txBody>
          <a:bodyPr vert="horz" wrap="none" lIns="91440" tIns="45720" rIns="91440" bIns="45720" rtlCol="0" anchor="ctr">
            <a:noAutofit/>
          </a:bodyPr>
          <a:lstStyle/>
          <a:p>
            <a:pPr algn="ctr" defTabSz="914378">
              <a:defRPr/>
            </a:pPr>
            <a:r>
              <a:rPr lang="en-US" b="1">
                <a:solidFill>
                  <a:schemeClr val="accent1"/>
                </a:solidFill>
                <a:latin typeface="Anek Devanagari" panose="020B0604020202020204" charset="0"/>
                <a:cs typeface="Anek Devanagari" panose="020B0604020202020204" charset="0"/>
              </a:rPr>
              <a:t>Higher </a:t>
            </a:r>
          </a:p>
          <a:p>
            <a:pPr algn="ctr" defTabSz="914378">
              <a:defRPr/>
            </a:pPr>
            <a:r>
              <a:rPr lang="en-US" b="1">
                <a:solidFill>
                  <a:schemeClr val="accent1"/>
                </a:solidFill>
                <a:latin typeface="Anek Devanagari" panose="020B0604020202020204" charset="0"/>
                <a:cs typeface="Anek Devanagari" panose="020B0604020202020204" charset="0"/>
              </a:rPr>
              <a:t>Quality</a:t>
            </a:r>
            <a:endParaRPr lang="en-IN" b="1">
              <a:solidFill>
                <a:schemeClr val="accent1"/>
              </a:solidFill>
              <a:latin typeface="Anek Devanagari" panose="020B0604020202020204" charset="0"/>
              <a:cs typeface="Anek Devanagari" panose="020B0604020202020204" charset="0"/>
            </a:endParaRPr>
          </a:p>
        </p:txBody>
      </p:sp>
      <p:grpSp>
        <p:nvGrpSpPr>
          <p:cNvPr id="166" name="Group 165">
            <a:extLst>
              <a:ext uri="{FF2B5EF4-FFF2-40B4-BE49-F238E27FC236}">
                <a16:creationId xmlns:a16="http://schemas.microsoft.com/office/drawing/2014/main" id="{91DAB9A0-943B-2E8B-0238-E1763EEAAA5C}"/>
              </a:ext>
            </a:extLst>
          </p:cNvPr>
          <p:cNvGrpSpPr/>
          <p:nvPr/>
        </p:nvGrpSpPr>
        <p:grpSpPr>
          <a:xfrm>
            <a:off x="9509706" y="1273332"/>
            <a:ext cx="2008265" cy="2008265"/>
            <a:chOff x="9572662" y="-13620"/>
            <a:chExt cx="2735622" cy="2735626"/>
          </a:xfrm>
        </p:grpSpPr>
        <p:sp>
          <p:nvSpPr>
            <p:cNvPr id="167" name="Oval 166">
              <a:extLst>
                <a:ext uri="{FF2B5EF4-FFF2-40B4-BE49-F238E27FC236}">
                  <a16:creationId xmlns:a16="http://schemas.microsoft.com/office/drawing/2014/main" id="{312E1C5B-6BD1-8564-415A-56B7A3A96039}"/>
                </a:ext>
              </a:extLst>
            </p:cNvPr>
            <p:cNvSpPr/>
            <p:nvPr/>
          </p:nvSpPr>
          <p:spPr>
            <a:xfrm rot="16200000">
              <a:off x="9572660" y="-13618"/>
              <a:ext cx="2735626" cy="2735622"/>
            </a:xfrm>
            <a:prstGeom prst="ellipse">
              <a:avLst/>
            </a:prstGeom>
            <a:noFill/>
            <a:ln w="12700">
              <a:solidFill>
                <a:srgbClr val="EF9B0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sp>
          <p:nvSpPr>
            <p:cNvPr id="168" name="Oval 167">
              <a:extLst>
                <a:ext uri="{FF2B5EF4-FFF2-40B4-BE49-F238E27FC236}">
                  <a16:creationId xmlns:a16="http://schemas.microsoft.com/office/drawing/2014/main" id="{9C79B563-0A85-56A5-92C1-6276D58C32CF}"/>
                </a:ext>
              </a:extLst>
            </p:cNvPr>
            <p:cNvSpPr/>
            <p:nvPr/>
          </p:nvSpPr>
          <p:spPr>
            <a:xfrm rot="16200000">
              <a:off x="9716473" y="130193"/>
              <a:ext cx="2448000" cy="2448000"/>
            </a:xfrm>
            <a:prstGeom prst="ellipse">
              <a:avLst/>
            </a:prstGeom>
            <a:noFill/>
            <a:ln w="571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nek Devanagari" panose="020B0604020202020204" charset="0"/>
                <a:cs typeface="Anek Devanagari" panose="020B0604020202020204" charset="0"/>
              </a:endParaRPr>
            </a:p>
          </p:txBody>
        </p:sp>
      </p:grpSp>
      <p:sp>
        <p:nvSpPr>
          <p:cNvPr id="169" name="TextBox 168">
            <a:extLst>
              <a:ext uri="{FF2B5EF4-FFF2-40B4-BE49-F238E27FC236}">
                <a16:creationId xmlns:a16="http://schemas.microsoft.com/office/drawing/2014/main" id="{E17BF1C6-8643-A38A-2815-399F30C4C4A6}"/>
              </a:ext>
            </a:extLst>
          </p:cNvPr>
          <p:cNvSpPr txBox="1"/>
          <p:nvPr/>
        </p:nvSpPr>
        <p:spPr>
          <a:xfrm>
            <a:off x="9489248" y="2507559"/>
            <a:ext cx="2092100" cy="260576"/>
          </a:xfrm>
          <a:prstGeom prst="rect">
            <a:avLst/>
          </a:prstGeom>
          <a:ln>
            <a:noFill/>
          </a:ln>
        </p:spPr>
        <p:txBody>
          <a:bodyPr vert="horz" wrap="none" lIns="91440" tIns="45720" rIns="91440" bIns="45720" rtlCol="0" anchor="ctr">
            <a:noAutofit/>
          </a:bodyPr>
          <a:lstStyle/>
          <a:p>
            <a:pPr algn="ctr" defTabSz="914378">
              <a:defRPr/>
            </a:pPr>
            <a:r>
              <a:rPr lang="en-US" sz="1250" b="1">
                <a:solidFill>
                  <a:schemeClr val="accent2"/>
                </a:solidFill>
                <a:latin typeface="Anek Devanagari" panose="020B0604020202020204" charset="0"/>
                <a:cs typeface="Anek Devanagari" panose="020B0604020202020204" charset="0"/>
              </a:rPr>
              <a:t>Device Testing Matrix.</a:t>
            </a:r>
          </a:p>
        </p:txBody>
      </p:sp>
      <p:sp>
        <p:nvSpPr>
          <p:cNvPr id="170" name="TextBox 169">
            <a:extLst>
              <a:ext uri="{FF2B5EF4-FFF2-40B4-BE49-F238E27FC236}">
                <a16:creationId xmlns:a16="http://schemas.microsoft.com/office/drawing/2014/main" id="{6C306667-ED74-3367-CD99-E34642479A36}"/>
              </a:ext>
            </a:extLst>
          </p:cNvPr>
          <p:cNvSpPr txBox="1"/>
          <p:nvPr/>
        </p:nvSpPr>
        <p:spPr>
          <a:xfrm>
            <a:off x="9842700" y="1976277"/>
            <a:ext cx="1375646" cy="225980"/>
          </a:xfrm>
          <a:prstGeom prst="rect">
            <a:avLst/>
          </a:prstGeom>
          <a:ln>
            <a:noFill/>
          </a:ln>
        </p:spPr>
        <p:txBody>
          <a:bodyPr vert="horz" wrap="none" lIns="91440" tIns="45720" rIns="91440" bIns="45720" rtlCol="0" anchor="ctr">
            <a:noAutofit/>
          </a:bodyPr>
          <a:lstStyle/>
          <a:p>
            <a:pPr algn="ctr" defTabSz="914378">
              <a:defRPr/>
            </a:pPr>
            <a:r>
              <a:rPr lang="en-US" b="1">
                <a:solidFill>
                  <a:schemeClr val="accent1"/>
                </a:solidFill>
                <a:latin typeface="Anek Devanagari" panose="020B0604020202020204" charset="0"/>
                <a:cs typeface="Anek Devanagari" panose="020B0604020202020204" charset="0"/>
              </a:rPr>
              <a:t>Optimized</a:t>
            </a:r>
          </a:p>
          <a:p>
            <a:pPr algn="ctr" defTabSz="914378">
              <a:defRPr/>
            </a:pPr>
            <a:r>
              <a:rPr lang="en-US" b="1">
                <a:solidFill>
                  <a:schemeClr val="accent1"/>
                </a:solidFill>
                <a:latin typeface="Anek Devanagari" panose="020B0604020202020204" charset="0"/>
                <a:cs typeface="Anek Devanagari" panose="020B0604020202020204" charset="0"/>
              </a:rPr>
              <a:t>Testing</a:t>
            </a:r>
            <a:endParaRPr lang="en-IN" b="1">
              <a:solidFill>
                <a:schemeClr val="accent1"/>
              </a:solidFill>
              <a:latin typeface="Anek Devanagari" panose="020B0604020202020204" charset="0"/>
              <a:cs typeface="Anek Devanagari" panose="020B0604020202020204" charset="0"/>
            </a:endParaRPr>
          </a:p>
        </p:txBody>
      </p:sp>
      <p:sp>
        <p:nvSpPr>
          <p:cNvPr id="171" name="Text Placeholder 5">
            <a:extLst>
              <a:ext uri="{FF2B5EF4-FFF2-40B4-BE49-F238E27FC236}">
                <a16:creationId xmlns:a16="http://schemas.microsoft.com/office/drawing/2014/main" id="{FC67D8FF-A6E4-BC37-1E0C-934004CC797A}"/>
              </a:ext>
            </a:extLst>
          </p:cNvPr>
          <p:cNvSpPr txBox="1">
            <a:spLocks/>
          </p:cNvSpPr>
          <p:nvPr/>
        </p:nvSpPr>
        <p:spPr>
          <a:xfrm>
            <a:off x="418036" y="3360384"/>
            <a:ext cx="2515604" cy="1950847"/>
          </a:xfrm>
          <a:prstGeom prst="rect">
            <a:avLst/>
          </a:prstGeom>
        </p:spPr>
        <p:txBody>
          <a:bodyPr>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200">
                <a:latin typeface="Anek Devanagari" panose="020B0604020202020204" charset="0"/>
                <a:cs typeface="Anek Devanagari" panose="020B0604020202020204" charset="0"/>
              </a:rPr>
              <a:t>Coforge will implement Dev-Test sessions,  in the development environment</a:t>
            </a:r>
          </a:p>
          <a:p>
            <a:pPr>
              <a:spcBef>
                <a:spcPts val="600"/>
              </a:spcBef>
            </a:pPr>
            <a:r>
              <a:rPr lang="en-US" sz="1200">
                <a:latin typeface="Anek Devanagari" panose="020B0604020202020204" charset="0"/>
                <a:cs typeface="Anek Devanagari" panose="020B0604020202020204" charset="0"/>
              </a:rPr>
              <a:t>The tester will have exploratory testing sessions in the dev environment, before moving the build to QA</a:t>
            </a:r>
          </a:p>
          <a:p>
            <a:pPr>
              <a:spcBef>
                <a:spcPts val="600"/>
              </a:spcBef>
            </a:pPr>
            <a:r>
              <a:rPr lang="en-US" sz="1200">
                <a:latin typeface="Anek Devanagari" panose="020B0604020202020204" charset="0"/>
                <a:cs typeface="Anek Devanagari" panose="020B0604020202020204" charset="0"/>
              </a:rPr>
              <a:t>The build is deployed to QA only when no defects are found in the dev-test session</a:t>
            </a:r>
          </a:p>
          <a:p>
            <a:pPr>
              <a:spcBef>
                <a:spcPts val="600"/>
              </a:spcBef>
            </a:pPr>
            <a:r>
              <a:rPr lang="en-US" sz="1200">
                <a:latin typeface="Anek Devanagari" panose="020B0604020202020204" charset="0"/>
                <a:cs typeface="Anek Devanagari" panose="020B0604020202020204" charset="0"/>
              </a:rPr>
              <a:t>This will enable early defect detection</a:t>
            </a:r>
          </a:p>
        </p:txBody>
      </p:sp>
      <p:sp>
        <p:nvSpPr>
          <p:cNvPr id="172" name="Text Placeholder 5">
            <a:extLst>
              <a:ext uri="{FF2B5EF4-FFF2-40B4-BE49-F238E27FC236}">
                <a16:creationId xmlns:a16="http://schemas.microsoft.com/office/drawing/2014/main" id="{3EF55FE4-E185-B5B6-6FDD-71E31890BD93}"/>
              </a:ext>
            </a:extLst>
          </p:cNvPr>
          <p:cNvSpPr txBox="1">
            <a:spLocks/>
          </p:cNvSpPr>
          <p:nvPr/>
        </p:nvSpPr>
        <p:spPr>
          <a:xfrm>
            <a:off x="3388143" y="3360384"/>
            <a:ext cx="2515604" cy="1950847"/>
          </a:xfrm>
          <a:prstGeom prst="rect">
            <a:avLst/>
          </a:prstGeom>
        </p:spPr>
        <p:txBody>
          <a:bodyPr>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200">
                <a:latin typeface="Anek Devanagari" panose="020B0604020202020204" charset="0"/>
                <a:cs typeface="Anek Devanagari" panose="020B0604020202020204" charset="0"/>
              </a:rPr>
              <a:t>Automation scrips will be developed for content and API testing</a:t>
            </a:r>
          </a:p>
          <a:p>
            <a:pPr>
              <a:spcBef>
                <a:spcPts val="600"/>
              </a:spcBef>
            </a:pPr>
            <a:r>
              <a:rPr lang="en-US" sz="1200">
                <a:latin typeface="Anek Devanagari" panose="020B0604020202020204" charset="0"/>
                <a:cs typeface="Anek Devanagari" panose="020B0604020202020204" charset="0"/>
              </a:rPr>
              <a:t>Test scripts leverage for automated build verification and regression testing</a:t>
            </a:r>
          </a:p>
          <a:p>
            <a:pPr>
              <a:spcBef>
                <a:spcPts val="600"/>
              </a:spcBef>
            </a:pPr>
            <a:r>
              <a:rPr lang="en-US" sz="1200">
                <a:latin typeface="Anek Devanagari" panose="020B0604020202020204" charset="0"/>
                <a:cs typeface="Anek Devanagari" panose="020B0604020202020204" charset="0"/>
              </a:rPr>
              <a:t>Basic performance testing using test automation for early identification of performance issues</a:t>
            </a:r>
          </a:p>
          <a:p>
            <a:pPr>
              <a:spcBef>
                <a:spcPts val="600"/>
              </a:spcBef>
            </a:pPr>
            <a:r>
              <a:rPr lang="en-US" sz="1200">
                <a:latin typeface="Anek Devanagari" panose="020B0604020202020204" charset="0"/>
                <a:cs typeface="Anek Devanagari" panose="020B0604020202020204" charset="0"/>
              </a:rPr>
              <a:t>Reduced test cycle time and effort</a:t>
            </a:r>
          </a:p>
        </p:txBody>
      </p:sp>
      <p:sp>
        <p:nvSpPr>
          <p:cNvPr id="173" name="Text Placeholder 5">
            <a:extLst>
              <a:ext uri="{FF2B5EF4-FFF2-40B4-BE49-F238E27FC236}">
                <a16:creationId xmlns:a16="http://schemas.microsoft.com/office/drawing/2014/main" id="{514C99C8-3B30-7478-1D97-53A0EAC96A35}"/>
              </a:ext>
            </a:extLst>
          </p:cNvPr>
          <p:cNvSpPr txBox="1">
            <a:spLocks/>
          </p:cNvSpPr>
          <p:nvPr/>
        </p:nvSpPr>
        <p:spPr>
          <a:xfrm>
            <a:off x="6358250" y="3360384"/>
            <a:ext cx="2515604" cy="1950847"/>
          </a:xfrm>
          <a:prstGeom prst="rect">
            <a:avLst/>
          </a:prstGeom>
        </p:spPr>
        <p:txBody>
          <a:bodyPr>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200">
                <a:latin typeface="Anek Devanagari" panose="020B0604020202020204" charset="0"/>
                <a:cs typeface="Anek Devanagari" panose="020B0604020202020204" charset="0"/>
              </a:rPr>
              <a:t>Coforge will implement model-based testing methodology for better understanding of the multitude of possibilities in the metaverse application</a:t>
            </a:r>
          </a:p>
          <a:p>
            <a:pPr>
              <a:spcBef>
                <a:spcPts val="600"/>
              </a:spcBef>
            </a:pPr>
            <a:r>
              <a:rPr lang="en-US" sz="1200">
                <a:latin typeface="Anek Devanagari" panose="020B0604020202020204" charset="0"/>
                <a:cs typeface="Anek Devanagari" panose="020B0604020202020204" charset="0"/>
              </a:rPr>
              <a:t>Models will be created by tester and reviewed by EK team</a:t>
            </a:r>
          </a:p>
          <a:p>
            <a:pPr>
              <a:spcBef>
                <a:spcPts val="600"/>
              </a:spcBef>
            </a:pPr>
            <a:r>
              <a:rPr lang="en-US" sz="1200">
                <a:latin typeface="Anek Devanagari" panose="020B0604020202020204" charset="0"/>
                <a:cs typeface="Anek Devanagari" panose="020B0604020202020204" charset="0"/>
              </a:rPr>
              <a:t>Test cases would be generated from the model</a:t>
            </a:r>
          </a:p>
          <a:p>
            <a:pPr>
              <a:spcBef>
                <a:spcPts val="600"/>
              </a:spcBef>
            </a:pPr>
            <a:r>
              <a:rPr lang="en-US" sz="1200">
                <a:latin typeface="Anek Devanagari" panose="020B0604020202020204" charset="0"/>
                <a:cs typeface="Anek Devanagari" panose="020B0604020202020204" charset="0"/>
              </a:rPr>
              <a:t>This ensures higher test coverage of the metaverse application </a:t>
            </a:r>
          </a:p>
        </p:txBody>
      </p:sp>
      <p:sp>
        <p:nvSpPr>
          <p:cNvPr id="174" name="Text Placeholder 5">
            <a:extLst>
              <a:ext uri="{FF2B5EF4-FFF2-40B4-BE49-F238E27FC236}">
                <a16:creationId xmlns:a16="http://schemas.microsoft.com/office/drawing/2014/main" id="{621062C7-BB90-58B0-69B8-6EF12B518286}"/>
              </a:ext>
            </a:extLst>
          </p:cNvPr>
          <p:cNvSpPr txBox="1">
            <a:spLocks/>
          </p:cNvSpPr>
          <p:nvPr/>
        </p:nvSpPr>
        <p:spPr>
          <a:xfrm>
            <a:off x="9328356" y="3360384"/>
            <a:ext cx="2515604" cy="1950847"/>
          </a:xfrm>
          <a:prstGeom prst="rect">
            <a:avLst/>
          </a:prstGeom>
        </p:spPr>
        <p:txBody>
          <a:bodyPr>
            <a:noAutofit/>
          </a:bodyPr>
          <a:lstStyle>
            <a:lvl1pPr marL="228600" indent="-228600" algn="l" defTabSz="914400" rtl="0" eaLnBrk="1" latinLnBrk="0" hangingPunct="1">
              <a:lnSpc>
                <a:spcPct val="100000"/>
              </a:lnSpc>
              <a:spcBef>
                <a:spcPts val="10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sz="1200">
                <a:latin typeface="Anek Devanagari" panose="020B0604020202020204" charset="0"/>
                <a:cs typeface="Anek Devanagari" panose="020B0604020202020204" charset="0"/>
              </a:rPr>
              <a:t>Coforge will build a device testing matrix for compatibility testing</a:t>
            </a:r>
          </a:p>
          <a:p>
            <a:pPr>
              <a:spcBef>
                <a:spcPts val="600"/>
              </a:spcBef>
            </a:pPr>
            <a:r>
              <a:rPr lang="en-US" sz="1200">
                <a:latin typeface="Anek Devanagari" panose="020B0604020202020204" charset="0"/>
                <a:cs typeface="Anek Devanagari" panose="020B0604020202020204" charset="0"/>
              </a:rPr>
              <a:t>The matrix will specify the amount and level of testing to be done for each device/browser</a:t>
            </a:r>
          </a:p>
          <a:p>
            <a:pPr>
              <a:spcBef>
                <a:spcPts val="600"/>
              </a:spcBef>
            </a:pPr>
            <a:r>
              <a:rPr lang="en-US" sz="1200">
                <a:latin typeface="Anek Devanagari" panose="020B0604020202020204" charset="0"/>
                <a:cs typeface="Anek Devanagari" panose="020B0604020202020204" charset="0"/>
              </a:rPr>
              <a:t>The matrix is derived on the principles of risk-based testing technique</a:t>
            </a:r>
          </a:p>
          <a:p>
            <a:pPr>
              <a:spcBef>
                <a:spcPts val="600"/>
              </a:spcBef>
            </a:pPr>
            <a:r>
              <a:rPr lang="en-US" sz="1200">
                <a:latin typeface="Anek Devanagari" panose="020B0604020202020204" charset="0"/>
                <a:cs typeface="Anek Devanagari" panose="020B0604020202020204" charset="0"/>
              </a:rPr>
              <a:t>This will help optimize testing across devices/browsers for compatibility</a:t>
            </a:r>
          </a:p>
        </p:txBody>
      </p:sp>
    </p:spTree>
    <p:extLst>
      <p:ext uri="{BB962C8B-B14F-4D97-AF65-F5344CB8AC3E}">
        <p14:creationId xmlns:p14="http://schemas.microsoft.com/office/powerpoint/2010/main" val="13595206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pPr marL="342900" lvl="0" indent="-342900">
              <a:spcBef>
                <a:spcPts val="600"/>
              </a:spcBef>
              <a:spcAft>
                <a:spcPts val="600"/>
              </a:spcAft>
              <a:buFont typeface="+mj-lt"/>
              <a:buAutoNum type="arabicPeriod"/>
            </a:pPr>
            <a:r>
              <a:rPr lang="en-GB" sz="1400">
                <a:effectLst/>
                <a:ea typeface="Arial" panose="020B0604020202020204" pitchFamily="34" charset="0"/>
              </a:rPr>
              <a:t>Project Test Strategy review and signoff. </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Different types and cycles of testing that IT and Business will perform on the product, based on the Test Strategy finalised.</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Provide us frequent drops/builds to enable an Agile approach towards testing, with sufficient regression test runs to ensure integrity of build</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Provide us release notes with every release/drop detailing the changes/fixes delivered, open defects, release version number etc.</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End-end Defect Management using Emirates Group’s Defect Management Solution - JIRA (access will be provided to Supplier); or through Supplier’s defect management tool. </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Participate in Regular defect triage calls and assign required resources for Test coordination throughout the duration of the project.</a:t>
            </a:r>
            <a:endParaRPr lang="en-IN" sz="1800">
              <a:effectLst/>
              <a:ea typeface="Times New Roman" panose="02020603050405020304" pitchFamily="18" charset="0"/>
            </a:endParaRPr>
          </a:p>
          <a:p>
            <a:pPr marL="342900" lvl="0" indent="-342900">
              <a:spcBef>
                <a:spcPts val="600"/>
              </a:spcBef>
              <a:spcAft>
                <a:spcPts val="600"/>
              </a:spcAft>
              <a:buFont typeface="+mj-lt"/>
              <a:buAutoNum type="arabicPeriod"/>
            </a:pPr>
            <a:r>
              <a:rPr lang="en-GB" sz="1400">
                <a:effectLst/>
                <a:ea typeface="Arial" panose="020B0604020202020204" pitchFamily="34" charset="0"/>
              </a:rPr>
              <a:t>Fast track defect resolution and control the quality of product releases made to Emirates Group, in accordance with the Testing SLAs agreed in the Test Schedule.</a:t>
            </a:r>
            <a:endParaRPr lang="en-IN" sz="1800">
              <a:effectLst/>
              <a:ea typeface="Times New Roman" panose="02020603050405020304" pitchFamily="18" charset="0"/>
            </a:endParaRPr>
          </a:p>
          <a:p>
            <a:pPr algn="just"/>
            <a:r>
              <a:rPr lang="en-US" sz="1400">
                <a:effectLst/>
                <a:ea typeface="Arial" panose="020B0604020202020204" pitchFamily="34" charset="0"/>
              </a:rPr>
              <a:t> </a:t>
            </a:r>
            <a:endParaRPr lang="en-IN" sz="2000">
              <a:effectLst/>
              <a:ea typeface="Times New Roman" panose="02020603050405020304" pitchFamily="18" charset="0"/>
            </a:endParaRPr>
          </a:p>
          <a:p>
            <a:r>
              <a:rPr lang="en-GB" sz="1400">
                <a:effectLst/>
                <a:ea typeface="Arial" panose="020B0604020202020204" pitchFamily="34" charset="0"/>
              </a:rPr>
              <a:t>The Emirates IT team will establish a </a:t>
            </a:r>
            <a:r>
              <a:rPr lang="en-GB" sz="1400" b="1" u="sng">
                <a:effectLst/>
                <a:ea typeface="Arial" panose="020B0604020202020204" pitchFamily="34" charset="0"/>
              </a:rPr>
              <a:t>Test Schedule</a:t>
            </a:r>
            <a:r>
              <a:rPr lang="en-GB" sz="1400">
                <a:effectLst/>
                <a:ea typeface="Arial" panose="020B0604020202020204" pitchFamily="34" charset="0"/>
              </a:rPr>
              <a:t> (as part of MSA) along with high level Test Strategy, Testing SLAs with the selected Supplier. Some of the key Testing SLAs include - control of Defect density rate, Ageing of Defects (Defect Resolution Time) and Defect Retest Failure rate, Downtime on Test environments due to failing Supplier patches or releases etc. Deliverable expected from the Supplier will also be agreed during Test Schedule finalisation</a:t>
            </a:r>
            <a:endParaRPr lang="en-IN" sz="1400"/>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Testing Approach &amp; Strategy </a:t>
            </a:r>
            <a:r>
              <a:rPr lang="en-US">
                <a:highlight>
                  <a:srgbClr val="FFFF00"/>
                </a:highlight>
              </a:rPr>
              <a:t>(Karthik)</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54</a:t>
            </a:fld>
            <a:endParaRPr lang="en-IN"/>
          </a:p>
        </p:txBody>
      </p:sp>
    </p:spTree>
    <p:extLst>
      <p:ext uri="{BB962C8B-B14F-4D97-AF65-F5344CB8AC3E}">
        <p14:creationId xmlns:p14="http://schemas.microsoft.com/office/powerpoint/2010/main" val="15110271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03665E99-301F-4596-F966-80141EA0A444}"/>
              </a:ext>
            </a:extLst>
          </p:cNvPr>
          <p:cNvSpPr>
            <a:spLocks noGrp="1"/>
          </p:cNvSpPr>
          <p:nvPr>
            <p:ph idx="1"/>
          </p:nvPr>
        </p:nvSpPr>
        <p:spPr/>
        <p:txBody>
          <a:bodyPr/>
          <a:lstStyle/>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Infrastructure </a:t>
            </a:r>
            <a:r>
              <a:rPr lang="en-US">
                <a:highlight>
                  <a:srgbClr val="FFFF00"/>
                </a:highlight>
              </a:rPr>
              <a:t>(Amit &amp; input from Virbela)</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55</a:t>
            </a:fld>
            <a:endParaRPr lang="en-IN"/>
          </a:p>
        </p:txBody>
      </p:sp>
    </p:spTree>
    <p:extLst>
      <p:ext uri="{BB962C8B-B14F-4D97-AF65-F5344CB8AC3E}">
        <p14:creationId xmlns:p14="http://schemas.microsoft.com/office/powerpoint/2010/main" val="2758229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r>
              <a:rPr lang="en-US" sz="2400"/>
              <a:t>(Section : 3.3.1, File : Questionnaire for Data Center Standards)</a:t>
            </a:r>
            <a:endParaRPr lang="en-IN" sz="4000"/>
          </a:p>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Operations Service </a:t>
            </a:r>
            <a:r>
              <a:rPr lang="en-US">
                <a:highlight>
                  <a:srgbClr val="FFFF00"/>
                </a:highlight>
              </a:rPr>
              <a:t>(Amit)</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56</a:t>
            </a:fld>
            <a:endParaRPr lang="en-IN"/>
          </a:p>
        </p:txBody>
      </p:sp>
    </p:spTree>
    <p:extLst>
      <p:ext uri="{BB962C8B-B14F-4D97-AF65-F5344CB8AC3E}">
        <p14:creationId xmlns:p14="http://schemas.microsoft.com/office/powerpoint/2010/main" val="1808601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endParaRPr lang="en-US"/>
          </a:p>
          <a:p>
            <a:endParaRPr lang="en-US"/>
          </a:p>
          <a:p>
            <a:r>
              <a:rPr lang="en-US"/>
              <a:t>Section 3.4, File names: Business Continuity Requirement xl &amp; Business continuity plan</a:t>
            </a:r>
            <a:endParaRPr lang="en-IN"/>
          </a:p>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IT Services and Business Continuity (Amit)</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57</a:t>
            </a:fld>
            <a:endParaRPr lang="en-IN"/>
          </a:p>
        </p:txBody>
      </p:sp>
    </p:spTree>
    <p:extLst>
      <p:ext uri="{BB962C8B-B14F-4D97-AF65-F5344CB8AC3E}">
        <p14:creationId xmlns:p14="http://schemas.microsoft.com/office/powerpoint/2010/main" val="588081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87D782-A60B-8874-FC2A-01870BFCEE08}"/>
              </a:ext>
            </a:extLst>
          </p:cNvPr>
          <p:cNvSpPr>
            <a:spLocks noGrp="1"/>
          </p:cNvSpPr>
          <p:nvPr>
            <p:ph idx="1"/>
          </p:nvPr>
        </p:nvSpPr>
        <p:spPr/>
        <p:txBody>
          <a:bodyPr/>
          <a:lstStyle/>
          <a:p>
            <a:pPr lvl="4"/>
            <a:r>
              <a:rPr lang="en-US" altLang="zh-CN" bmk="_Toc369078839"/>
              <a:t>Service Levels</a:t>
            </a:r>
            <a:r>
              <a:rPr lang="en-US" altLang="zh-CN"/>
              <a:t> </a:t>
            </a:r>
          </a:p>
          <a:p>
            <a:pPr lvl="0"/>
            <a:r>
              <a:rPr lang="en-US" altLang="zh-CN"/>
              <a:t>The Supplier shall provide the maintenance and support services in accordance with the Service levels applicable for the tier level set out below (as further detailed in Appendix A). Supplier shall be responsible for any service credits associated with its failure to meet such service levels </a:t>
            </a:r>
          </a:p>
          <a:p>
            <a:pPr lvl="0"/>
            <a:r>
              <a:rPr lang="en-US" altLang="zh-CN"/>
              <a:t>Tier 0</a:t>
            </a:r>
          </a:p>
          <a:p>
            <a:pPr lvl="0"/>
            <a:r>
              <a:rPr lang="en-US" altLang="zh-CN"/>
              <a:t>Tier 1</a:t>
            </a:r>
          </a:p>
          <a:p>
            <a:pPr lvl="0"/>
            <a:r>
              <a:rPr lang="en-US" altLang="zh-CN"/>
              <a:t>Tier 2</a:t>
            </a:r>
          </a:p>
          <a:p>
            <a:pPr lvl="0"/>
            <a:r>
              <a:rPr lang="en-US" altLang="zh-CN"/>
              <a:t>Tier 3</a:t>
            </a:r>
          </a:p>
          <a:p>
            <a:pPr lvl="0"/>
            <a:endParaRPr lang="en-US" altLang="zh-CN"/>
          </a:p>
          <a:p>
            <a:pPr lvl="0"/>
            <a:r>
              <a:rPr lang="en-US" altLang="zh-CN"/>
              <a:t>Refer file SLA and Service Credit compliance file in Appendix A</a:t>
            </a:r>
          </a:p>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Performance Standards (Ratan/Arshi)</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58</a:t>
            </a:fld>
            <a:endParaRPr lang="en-IN"/>
          </a:p>
        </p:txBody>
      </p:sp>
    </p:spTree>
    <p:extLst>
      <p:ext uri="{BB962C8B-B14F-4D97-AF65-F5344CB8AC3E}">
        <p14:creationId xmlns:p14="http://schemas.microsoft.com/office/powerpoint/2010/main" val="273907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90330073-6533-3A1B-2976-306BE27BD073}"/>
              </a:ext>
            </a:extLst>
          </p:cNvPr>
          <p:cNvSpPr>
            <a:spLocks noGrp="1"/>
          </p:cNvSpPr>
          <p:nvPr>
            <p:ph idx="1"/>
          </p:nvPr>
        </p:nvSpPr>
        <p:spPr/>
        <p:txBody>
          <a:bodyPr/>
          <a:lstStyle/>
          <a:p>
            <a:endParaRPr lang="en-IN"/>
          </a:p>
        </p:txBody>
      </p:sp>
      <p:sp>
        <p:nvSpPr>
          <p:cNvPr id="2" name="Title 1">
            <a:extLst>
              <a:ext uri="{FF2B5EF4-FFF2-40B4-BE49-F238E27FC236}">
                <a16:creationId xmlns:a16="http://schemas.microsoft.com/office/drawing/2014/main" id="{8AA72B51-2B73-786B-1E5E-8A8602B8DE44}"/>
              </a:ext>
            </a:extLst>
          </p:cNvPr>
          <p:cNvSpPr>
            <a:spLocks noGrp="1"/>
          </p:cNvSpPr>
          <p:nvPr>
            <p:ph type="title"/>
          </p:nvPr>
        </p:nvSpPr>
        <p:spPr/>
        <p:txBody>
          <a:bodyPr/>
          <a:lstStyle/>
          <a:p>
            <a:r>
              <a:rPr lang="en-US"/>
              <a:t>IT Security Requirements (Section 3.6 Security Documents) (Rajiv)</a:t>
            </a:r>
            <a:endParaRPr lang="en-IN"/>
          </a:p>
        </p:txBody>
      </p:sp>
      <p:sp>
        <p:nvSpPr>
          <p:cNvPr id="3" name="Footer Placeholder 2">
            <a:extLst>
              <a:ext uri="{FF2B5EF4-FFF2-40B4-BE49-F238E27FC236}">
                <a16:creationId xmlns:a16="http://schemas.microsoft.com/office/drawing/2014/main" id="{5EFEAD07-4739-2C62-2BAD-D7D95BF640E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BB486F66-07AC-D497-32A8-C2828CC41A9F}"/>
              </a:ext>
            </a:extLst>
          </p:cNvPr>
          <p:cNvSpPr>
            <a:spLocks noGrp="1"/>
          </p:cNvSpPr>
          <p:nvPr>
            <p:ph type="sldNum" sz="quarter" idx="11"/>
          </p:nvPr>
        </p:nvSpPr>
        <p:spPr/>
        <p:txBody>
          <a:bodyPr/>
          <a:lstStyle/>
          <a:p>
            <a:fld id="{B8AA9E63-3EC3-4709-BFEA-512F00275D99}" type="slidenum">
              <a:rPr lang="en-IN" smtClean="0"/>
              <a:pPr/>
              <a:t>59</a:t>
            </a:fld>
            <a:endParaRPr lang="en-IN"/>
          </a:p>
        </p:txBody>
      </p:sp>
    </p:spTree>
    <p:extLst>
      <p:ext uri="{BB962C8B-B14F-4D97-AF65-F5344CB8AC3E}">
        <p14:creationId xmlns:p14="http://schemas.microsoft.com/office/powerpoint/2010/main" val="130721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ositioned us as a ‘Leader’ in the NelsonHall NEAT Report for RPA &amp; AI in Banking 2019">
            <a:extLst>
              <a:ext uri="{FF2B5EF4-FFF2-40B4-BE49-F238E27FC236}">
                <a16:creationId xmlns:a16="http://schemas.microsoft.com/office/drawing/2014/main" id="{26995559-E575-D54A-8920-23AC3099D5E7}"/>
              </a:ext>
            </a:extLst>
          </p:cNvPr>
          <p:cNvSpPr txBox="1"/>
          <p:nvPr/>
        </p:nvSpPr>
        <p:spPr>
          <a:xfrm>
            <a:off x="6860461" y="7874700"/>
            <a:ext cx="1424580" cy="166712"/>
          </a:xfrm>
          <a:prstGeom prst="rect">
            <a:avLst/>
          </a:prstGeom>
          <a:ln w="12700">
            <a:miter lim="400000"/>
          </a:ln>
          <a:extLst>
            <a:ext uri="{C572A759-6A51-4108-AA02-DFA0A04FC94B}">
              <ma14:wrappingTextBoxFlag xmlns:ma14="http://schemas.microsoft.com/office/mac/drawingml/2011/main" xmlns="" val="1"/>
            </a:ext>
          </a:extLst>
        </p:spPr>
        <p:txBody>
          <a:bodyPr wrap="square" lIns="25400" tIns="25400" rIns="25400" bIns="25400" anchor="ctr">
            <a:spAutoFit/>
          </a:bodyPr>
          <a:lstStyle>
            <a:lvl1pPr algn="ctr" defTabSz="457200">
              <a:lnSpc>
                <a:spcPct val="100000"/>
              </a:lnSpc>
              <a:defRPr sz="1400">
                <a:solidFill>
                  <a:srgbClr val="000000"/>
                </a:solidFill>
                <a:latin typeface="FuturaPT-Book"/>
                <a:ea typeface="FuturaPT-Book"/>
                <a:cs typeface="FuturaPT-Book"/>
                <a:sym typeface="FuturaPT-Book"/>
              </a:defRPr>
            </a:lvl1pPr>
          </a:lstStyle>
          <a:p>
            <a:pPr defTabSz="228593" hangingPunct="0">
              <a:defRPr/>
            </a:pPr>
            <a:endParaRPr lang="en-US" sz="750" kern="0">
              <a:latin typeface="Arial" panose="020B0604020202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id="{07FB7718-0A27-2545-9DB6-FDB460347733}"/>
              </a:ext>
            </a:extLst>
          </p:cNvPr>
          <p:cNvSpPr txBox="1"/>
          <p:nvPr/>
        </p:nvSpPr>
        <p:spPr>
          <a:xfrm>
            <a:off x="968315" y="1421363"/>
            <a:ext cx="1600914" cy="570281"/>
          </a:xfrm>
          <a:prstGeom prst="round1Rect">
            <a:avLst>
              <a:gd name="adj" fmla="val 21870"/>
            </a:avLst>
          </a:prstGeom>
          <a:noFill/>
          <a:ln>
            <a:noFill/>
          </a:ln>
        </p:spPr>
        <p:txBody>
          <a:bodyPr vert="horz" wrap="square" lIns="0" tIns="9525" rIns="0" bIns="0" rtlCol="0" anchor="ctr">
            <a:normAutofit/>
          </a:bodyPr>
          <a:lstStyle/>
          <a:p>
            <a:pPr defTabSz="609547" hangingPunct="0">
              <a:defRPr sz="4000">
                <a:solidFill>
                  <a:srgbClr val="002750"/>
                </a:solidFill>
                <a:latin typeface="Futura PT Bold"/>
                <a:ea typeface="Futura PT Bold"/>
                <a:cs typeface="Futura PT Bold"/>
                <a:sym typeface="Futura PT Bold"/>
              </a:defRPr>
            </a:pPr>
            <a:endParaRPr lang="en-US" sz="1050" kern="0">
              <a:solidFill>
                <a:schemeClr val="bg1"/>
              </a:solidFill>
              <a:latin typeface="Arial" panose="020B0604020202020204" pitchFamily="34" charset="0"/>
              <a:cs typeface="Arial" panose="020B0604020202020204" pitchFamily="34" charset="0"/>
              <a:sym typeface="Futura PT Medium"/>
            </a:endParaRPr>
          </a:p>
        </p:txBody>
      </p:sp>
      <p:sp>
        <p:nvSpPr>
          <p:cNvPr id="139" name="TextBox 138">
            <a:extLst>
              <a:ext uri="{FF2B5EF4-FFF2-40B4-BE49-F238E27FC236}">
                <a16:creationId xmlns:a16="http://schemas.microsoft.com/office/drawing/2014/main" id="{97E18D65-0812-5E43-9B54-21FA9876ACFF}"/>
              </a:ext>
            </a:extLst>
          </p:cNvPr>
          <p:cNvSpPr txBox="1"/>
          <p:nvPr/>
        </p:nvSpPr>
        <p:spPr>
          <a:xfrm>
            <a:off x="968315" y="2692668"/>
            <a:ext cx="1600914" cy="570281"/>
          </a:xfrm>
          <a:prstGeom prst="round1Rect">
            <a:avLst>
              <a:gd name="adj" fmla="val 21870"/>
            </a:avLst>
          </a:prstGeom>
          <a:noFill/>
          <a:ln>
            <a:noFill/>
          </a:ln>
        </p:spPr>
        <p:txBody>
          <a:bodyPr vert="horz" wrap="square" lIns="0" tIns="9525" rIns="0" bIns="0" rtlCol="0" anchor="ctr">
            <a:normAutofit/>
          </a:bodyPr>
          <a:lstStyle/>
          <a:p>
            <a:pPr defTabSz="609547" hangingPunct="0">
              <a:defRPr sz="4000">
                <a:solidFill>
                  <a:srgbClr val="002750"/>
                </a:solidFill>
                <a:latin typeface="Futura PT Bold"/>
                <a:ea typeface="Futura PT Bold"/>
                <a:cs typeface="Futura PT Bold"/>
                <a:sym typeface="Futura PT Bold"/>
              </a:defRPr>
            </a:pPr>
            <a:endParaRPr lang="en-GB" sz="1050" kern="0">
              <a:solidFill>
                <a:prstClr val="black">
                  <a:lumMod val="75000"/>
                  <a:lumOff val="25000"/>
                </a:prstClr>
              </a:solidFill>
              <a:latin typeface="Arial" panose="020B0604020202020204" pitchFamily="34" charset="0"/>
              <a:cs typeface="Arial" panose="020B0604020202020204" pitchFamily="34" charset="0"/>
              <a:sym typeface="Futura PT Medium"/>
            </a:endParaRPr>
          </a:p>
        </p:txBody>
      </p:sp>
      <p:sp>
        <p:nvSpPr>
          <p:cNvPr id="141" name="TextBox 140">
            <a:extLst>
              <a:ext uri="{FF2B5EF4-FFF2-40B4-BE49-F238E27FC236}">
                <a16:creationId xmlns:a16="http://schemas.microsoft.com/office/drawing/2014/main" id="{79D96FBC-0DA1-4246-851D-C315DC29E846}"/>
              </a:ext>
            </a:extLst>
          </p:cNvPr>
          <p:cNvSpPr txBox="1"/>
          <p:nvPr/>
        </p:nvSpPr>
        <p:spPr>
          <a:xfrm>
            <a:off x="3005100" y="2024585"/>
            <a:ext cx="1600914" cy="570281"/>
          </a:xfrm>
          <a:prstGeom prst="round1Rect">
            <a:avLst>
              <a:gd name="adj" fmla="val 21870"/>
            </a:avLst>
          </a:prstGeom>
          <a:noFill/>
          <a:ln>
            <a:noFill/>
          </a:ln>
        </p:spPr>
        <p:txBody>
          <a:bodyPr vert="horz" wrap="square" lIns="0" tIns="9525" rIns="0" bIns="0" rtlCol="0" anchor="ctr">
            <a:normAutofit/>
          </a:bodyPr>
          <a:lstStyle/>
          <a:p>
            <a:pPr defTabSz="609547" hangingPunct="0">
              <a:defRPr sz="4000">
                <a:solidFill>
                  <a:srgbClr val="002750"/>
                </a:solidFill>
                <a:latin typeface="Futura PT Bold"/>
                <a:ea typeface="Futura PT Bold"/>
                <a:cs typeface="Futura PT Bold"/>
                <a:sym typeface="Futura PT Bold"/>
              </a:defRPr>
            </a:pPr>
            <a:endParaRPr lang="en-GB" sz="1050" kern="0">
              <a:solidFill>
                <a:prstClr val="black">
                  <a:lumMod val="75000"/>
                  <a:lumOff val="25000"/>
                </a:prstClr>
              </a:solidFill>
              <a:latin typeface="Arial" panose="020B0604020202020204" pitchFamily="34" charset="0"/>
              <a:cs typeface="Arial" panose="020B0604020202020204" pitchFamily="34" charset="0"/>
              <a:sym typeface="Futura PT Medium"/>
            </a:endParaRPr>
          </a:p>
        </p:txBody>
      </p:sp>
      <p:grpSp>
        <p:nvGrpSpPr>
          <p:cNvPr id="2" name="Group 1">
            <a:extLst>
              <a:ext uri="{FF2B5EF4-FFF2-40B4-BE49-F238E27FC236}">
                <a16:creationId xmlns:a16="http://schemas.microsoft.com/office/drawing/2014/main" id="{9F7103C6-6505-48FD-ABBF-3BA509843159}"/>
              </a:ext>
            </a:extLst>
          </p:cNvPr>
          <p:cNvGrpSpPr/>
          <p:nvPr/>
        </p:nvGrpSpPr>
        <p:grpSpPr>
          <a:xfrm>
            <a:off x="5026495" y="-4799"/>
            <a:ext cx="7165505" cy="3189848"/>
            <a:chOff x="6701993" y="-6399"/>
            <a:chExt cx="9554007" cy="4253131"/>
          </a:xfrm>
        </p:grpSpPr>
        <p:sp>
          <p:nvSpPr>
            <p:cNvPr id="148" name="TextBox 147">
              <a:extLst>
                <a:ext uri="{FF2B5EF4-FFF2-40B4-BE49-F238E27FC236}">
                  <a16:creationId xmlns:a16="http://schemas.microsoft.com/office/drawing/2014/main" id="{DBD184CE-8E27-D444-B7D3-7B96571BCD6F}"/>
                </a:ext>
              </a:extLst>
            </p:cNvPr>
            <p:cNvSpPr txBox="1"/>
            <p:nvPr/>
          </p:nvSpPr>
          <p:spPr>
            <a:xfrm>
              <a:off x="7033646" y="1441586"/>
              <a:ext cx="2970725" cy="289823"/>
            </a:xfrm>
            <a:prstGeom prst="rect">
              <a:avLst/>
            </a:prstGeom>
          </p:spPr>
          <p:txBody>
            <a:bodyPr vert="horz" wrap="square" lIns="0" tIns="9525" rIns="0" bIns="0" rtlCol="0">
              <a:spAutoFit/>
            </a:bodyPr>
            <a:lstStyle/>
            <a:p>
              <a:pPr marL="9525" marR="3810" algn="ctr" defTabSz="685766">
                <a:spcBef>
                  <a:spcPts val="600"/>
                </a:spcBef>
                <a:defRPr/>
              </a:pPr>
              <a:r>
                <a:rPr lang="en-US" sz="1350" b="1">
                  <a:solidFill>
                    <a:srgbClr val="082340"/>
                  </a:solidFill>
                  <a:latin typeface="Anek Latin" pitchFamily="2" charset="0"/>
                  <a:cs typeface="Arial" panose="020B0604020202020204" pitchFamily="34" charset="0"/>
                </a:rPr>
                <a:t>Specialized in select industries</a:t>
              </a:r>
            </a:p>
          </p:txBody>
        </p:sp>
        <p:grpSp>
          <p:nvGrpSpPr>
            <p:cNvPr id="7" name="Group 6">
              <a:extLst>
                <a:ext uri="{FF2B5EF4-FFF2-40B4-BE49-F238E27FC236}">
                  <a16:creationId xmlns:a16="http://schemas.microsoft.com/office/drawing/2014/main" id="{E6CDE068-D85F-0242-932C-4EF938CBF38E}"/>
                </a:ext>
              </a:extLst>
            </p:cNvPr>
            <p:cNvGrpSpPr/>
            <p:nvPr/>
          </p:nvGrpSpPr>
          <p:grpSpPr>
            <a:xfrm>
              <a:off x="8000399" y="378433"/>
              <a:ext cx="990724" cy="990724"/>
              <a:chOff x="7402870" y="224620"/>
              <a:chExt cx="1044000" cy="1044000"/>
            </a:xfrm>
          </p:grpSpPr>
          <p:pic>
            <p:nvPicPr>
              <p:cNvPr id="149" name="Picture 148">
                <a:extLst>
                  <a:ext uri="{FF2B5EF4-FFF2-40B4-BE49-F238E27FC236}">
                    <a16:creationId xmlns:a16="http://schemas.microsoft.com/office/drawing/2014/main" id="{B4303574-C5ED-8B41-B383-68F8F6A58397}"/>
                  </a:ext>
                </a:extLst>
              </p:cNvPr>
              <p:cNvPicPr>
                <a:picLocks noChangeAspect="1"/>
              </p:cNvPicPr>
              <p:nvPr/>
            </p:nvPicPr>
            <p:blipFill rotWithShape="1">
              <a:blip r:embed="rId3" cstate="print">
                <a:grayscl/>
                <a:extLst>
                  <a:ext uri="{28A0092B-C50C-407E-A947-70E740481C1C}">
                    <a14:useLocalDpi xmlns:a14="http://schemas.microsoft.com/office/drawing/2010/main"/>
                  </a:ext>
                </a:extLst>
              </a:blip>
              <a:srcRect l="35205"/>
              <a:stretch/>
            </p:blipFill>
            <p:spPr>
              <a:xfrm>
                <a:off x="7463452" y="289587"/>
                <a:ext cx="936000" cy="936000"/>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p:spPr>
          </p:pic>
          <p:sp>
            <p:nvSpPr>
              <p:cNvPr id="150" name="Arc 149">
                <a:extLst>
                  <a:ext uri="{FF2B5EF4-FFF2-40B4-BE49-F238E27FC236}">
                    <a16:creationId xmlns:a16="http://schemas.microsoft.com/office/drawing/2014/main" id="{EE126180-8CCB-1C4D-8B81-64BDCA1C5AC6}"/>
                  </a:ext>
                </a:extLst>
              </p:cNvPr>
              <p:cNvSpPr>
                <a:spLocks noChangeAspect="1"/>
              </p:cNvSpPr>
              <p:nvPr/>
            </p:nvSpPr>
            <p:spPr>
              <a:xfrm>
                <a:off x="7402870" y="224620"/>
                <a:ext cx="1044000" cy="1044000"/>
              </a:xfrm>
              <a:prstGeom prst="arc">
                <a:avLst>
                  <a:gd name="adj1" fmla="val 16200000"/>
                  <a:gd name="adj2" fmla="val 15016388"/>
                </a:avLst>
              </a:prstGeom>
              <a:ln w="12700">
                <a:solidFill>
                  <a:srgbClr val="08234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IN" sz="1350">
                  <a:solidFill>
                    <a:prstClr val="black"/>
                  </a:solidFill>
                  <a:latin typeface="Arial" panose="020B0604020202020204" pitchFamily="34" charset="0"/>
                  <a:cs typeface="Arial" panose="020B0604020202020204" pitchFamily="34" charset="0"/>
                </a:endParaRPr>
              </a:p>
            </p:txBody>
          </p:sp>
        </p:grpSp>
        <p:sp>
          <p:nvSpPr>
            <p:cNvPr id="151" name="TextBox 150">
              <a:extLst>
                <a:ext uri="{FF2B5EF4-FFF2-40B4-BE49-F238E27FC236}">
                  <a16:creationId xmlns:a16="http://schemas.microsoft.com/office/drawing/2014/main" id="{5ED19183-4934-0245-8E7D-BEFE3B3124CC}"/>
                </a:ext>
              </a:extLst>
            </p:cNvPr>
            <p:cNvSpPr txBox="1"/>
            <p:nvPr/>
          </p:nvSpPr>
          <p:spPr>
            <a:xfrm>
              <a:off x="10300970" y="1448460"/>
              <a:ext cx="3700779" cy="566821"/>
            </a:xfrm>
            <a:prstGeom prst="rect">
              <a:avLst/>
            </a:prstGeom>
          </p:spPr>
          <p:txBody>
            <a:bodyPr vert="horz" wrap="square" lIns="0" tIns="9525" rIns="0" bIns="0" rtlCol="0">
              <a:spAutoFit/>
            </a:bodyPr>
            <a:lstStyle/>
            <a:p>
              <a:pPr marL="9525" marR="3810" algn="ctr" defTabSz="685766">
                <a:spcBef>
                  <a:spcPts val="600"/>
                </a:spcBef>
                <a:defRPr/>
              </a:pPr>
              <a:r>
                <a:rPr lang="en-US" sz="1350" b="1">
                  <a:solidFill>
                    <a:srgbClr val="F15B40"/>
                  </a:solidFill>
                  <a:latin typeface="Anek Latin" pitchFamily="2" charset="0"/>
                  <a:cs typeface="Arial" panose="020B0604020202020204" pitchFamily="34" charset="0"/>
                </a:rPr>
                <a:t>Differentiated platform </a:t>
              </a:r>
              <a:br>
                <a:rPr lang="en-US" sz="1350" b="1">
                  <a:solidFill>
                    <a:srgbClr val="F15B40"/>
                  </a:solidFill>
                  <a:latin typeface="Anek Latin" pitchFamily="2" charset="0"/>
                  <a:cs typeface="Arial" panose="020B0604020202020204" pitchFamily="34" charset="0"/>
                </a:rPr>
              </a:br>
              <a:r>
                <a:rPr lang="en-US" sz="1350" b="1">
                  <a:solidFill>
                    <a:srgbClr val="F15B40"/>
                  </a:solidFill>
                  <a:latin typeface="Anek Latin" pitchFamily="2" charset="0"/>
                  <a:cs typeface="Arial" panose="020B0604020202020204" pitchFamily="34" charset="0"/>
                </a:rPr>
                <a:t>&amp; product engineering</a:t>
              </a:r>
              <a:endParaRPr lang="en-US" sz="1050">
                <a:solidFill>
                  <a:srgbClr val="F15B40"/>
                </a:solidFill>
                <a:latin typeface="Anek Latin" pitchFamily="2" charset="0"/>
                <a:cs typeface="Arial" panose="020B0604020202020204" pitchFamily="34" charset="0"/>
              </a:endParaRPr>
            </a:p>
          </p:txBody>
        </p:sp>
        <p:grpSp>
          <p:nvGrpSpPr>
            <p:cNvPr id="8" name="Group 7">
              <a:extLst>
                <a:ext uri="{FF2B5EF4-FFF2-40B4-BE49-F238E27FC236}">
                  <a16:creationId xmlns:a16="http://schemas.microsoft.com/office/drawing/2014/main" id="{D9746E2D-484E-CC4C-A911-1EDE95A956AD}"/>
                </a:ext>
              </a:extLst>
            </p:cNvPr>
            <p:cNvGrpSpPr/>
            <p:nvPr/>
          </p:nvGrpSpPr>
          <p:grpSpPr>
            <a:xfrm>
              <a:off x="11732807" y="378433"/>
              <a:ext cx="990724" cy="990724"/>
              <a:chOff x="7402870" y="1362354"/>
              <a:chExt cx="1044000" cy="1044000"/>
            </a:xfrm>
          </p:grpSpPr>
          <p:pic>
            <p:nvPicPr>
              <p:cNvPr id="152" name="Picture 4" descr="Image result for industry software">
                <a:extLst>
                  <a:ext uri="{FF2B5EF4-FFF2-40B4-BE49-F238E27FC236}">
                    <a16:creationId xmlns:a16="http://schemas.microsoft.com/office/drawing/2014/main" id="{D44A3A2E-7B88-6D4D-85C1-36A274709106}"/>
                  </a:ext>
                </a:extLst>
              </p:cNvPr>
              <p:cNvPicPr>
                <a:picLocks noChangeAspect="1" noChangeArrowheads="1"/>
              </p:cNvPicPr>
              <p:nvPr/>
            </p:nvPicPr>
            <p:blipFill rotWithShape="1">
              <a:blip r:embed="rId4" cstate="print">
                <a:grayscl/>
                <a:extLst>
                  <a:ext uri="{28A0092B-C50C-407E-A947-70E740481C1C}">
                    <a14:useLocalDpi xmlns:a14="http://schemas.microsoft.com/office/drawing/2010/main"/>
                  </a:ext>
                </a:extLst>
              </a:blip>
              <a:srcRect l="36137"/>
              <a:stretch/>
            </p:blipFill>
            <p:spPr bwMode="auto">
              <a:xfrm>
                <a:off x="7463452" y="1421755"/>
                <a:ext cx="936000" cy="936000"/>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3" name="Arc 152">
                <a:extLst>
                  <a:ext uri="{FF2B5EF4-FFF2-40B4-BE49-F238E27FC236}">
                    <a16:creationId xmlns:a16="http://schemas.microsoft.com/office/drawing/2014/main" id="{4CD04E8D-547C-8046-B47A-48A6D7488CC7}"/>
                  </a:ext>
                </a:extLst>
              </p:cNvPr>
              <p:cNvSpPr>
                <a:spLocks noChangeAspect="1"/>
              </p:cNvSpPr>
              <p:nvPr/>
            </p:nvSpPr>
            <p:spPr>
              <a:xfrm>
                <a:off x="7402870" y="1362354"/>
                <a:ext cx="1044000" cy="1044000"/>
              </a:xfrm>
              <a:prstGeom prst="arc">
                <a:avLst>
                  <a:gd name="adj1" fmla="val 16200000"/>
                  <a:gd name="adj2" fmla="val 15016388"/>
                </a:avLst>
              </a:prstGeom>
              <a:ln>
                <a:solidFill>
                  <a:srgbClr val="F15B40"/>
                </a:solidFill>
                <a:tailEnd type="oval"/>
              </a:ln>
            </p:spPr>
            <p:style>
              <a:lnRef idx="1">
                <a:schemeClr val="accent2"/>
              </a:lnRef>
              <a:fillRef idx="0">
                <a:schemeClr val="accent2"/>
              </a:fillRef>
              <a:effectRef idx="0">
                <a:schemeClr val="accent2"/>
              </a:effectRef>
              <a:fontRef idx="minor">
                <a:schemeClr val="tx1"/>
              </a:fontRef>
            </p:style>
            <p:txBody>
              <a:bodyPr rtlCol="0" anchor="ctr"/>
              <a:lstStyle/>
              <a:p>
                <a:pPr algn="ctr">
                  <a:defRPr/>
                </a:pPr>
                <a:endParaRPr lang="en-IN" sz="1350">
                  <a:solidFill>
                    <a:prstClr val="black"/>
                  </a:solidFill>
                  <a:latin typeface="Arial" panose="020B0604020202020204" pitchFamily="34" charset="0"/>
                  <a:cs typeface="Arial" panose="020B0604020202020204" pitchFamily="34" charset="0"/>
                </a:endParaRPr>
              </a:p>
            </p:txBody>
          </p:sp>
        </p:grpSp>
        <p:sp>
          <p:nvSpPr>
            <p:cNvPr id="154" name="TextBox 153">
              <a:extLst>
                <a:ext uri="{FF2B5EF4-FFF2-40B4-BE49-F238E27FC236}">
                  <a16:creationId xmlns:a16="http://schemas.microsoft.com/office/drawing/2014/main" id="{A40A0411-749C-DF46-B54C-0D809BD39584}"/>
                </a:ext>
              </a:extLst>
            </p:cNvPr>
            <p:cNvSpPr txBox="1"/>
            <p:nvPr/>
          </p:nvSpPr>
          <p:spPr>
            <a:xfrm>
              <a:off x="10643870" y="3402911"/>
              <a:ext cx="3168597" cy="566821"/>
            </a:xfrm>
            <a:prstGeom prst="rect">
              <a:avLst/>
            </a:prstGeom>
          </p:spPr>
          <p:txBody>
            <a:bodyPr vert="horz" wrap="square" lIns="0" tIns="9525" rIns="0" bIns="0" rtlCol="0">
              <a:spAutoFit/>
            </a:bodyPr>
            <a:lstStyle/>
            <a:p>
              <a:pPr marL="9525" marR="3810" algn="ctr" defTabSz="685766">
                <a:spcBef>
                  <a:spcPts val="600"/>
                </a:spcBef>
                <a:defRPr/>
              </a:pPr>
              <a:r>
                <a:rPr lang="en-US" sz="1350" b="1">
                  <a:solidFill>
                    <a:srgbClr val="082340"/>
                  </a:solidFill>
                  <a:latin typeface="Anek Latin" pitchFamily="2" charset="0"/>
                  <a:cs typeface="Arial" panose="020B0604020202020204" pitchFamily="34" charset="0"/>
                </a:rPr>
                <a:t>Exceptional client focus </a:t>
              </a:r>
              <a:br>
                <a:rPr lang="en-US" sz="1350" b="1">
                  <a:solidFill>
                    <a:srgbClr val="082340"/>
                  </a:solidFill>
                  <a:latin typeface="Anek Latin" pitchFamily="2" charset="0"/>
                  <a:cs typeface="Arial" panose="020B0604020202020204" pitchFamily="34" charset="0"/>
                </a:rPr>
              </a:br>
              <a:r>
                <a:rPr lang="en-US" sz="1350" b="1">
                  <a:solidFill>
                    <a:srgbClr val="082340"/>
                  </a:solidFill>
                  <a:latin typeface="Anek Latin" pitchFamily="2" charset="0"/>
                  <a:cs typeface="Arial" panose="020B0604020202020204" pitchFamily="34" charset="0"/>
                </a:rPr>
                <a:t>&amp; loyalty</a:t>
              </a:r>
            </a:p>
          </p:txBody>
        </p:sp>
        <p:grpSp>
          <p:nvGrpSpPr>
            <p:cNvPr id="10" name="Group 9">
              <a:extLst>
                <a:ext uri="{FF2B5EF4-FFF2-40B4-BE49-F238E27FC236}">
                  <a16:creationId xmlns:a16="http://schemas.microsoft.com/office/drawing/2014/main" id="{C122128B-A347-F742-B8A2-FCDDCB435F05}"/>
                </a:ext>
              </a:extLst>
            </p:cNvPr>
            <p:cNvGrpSpPr/>
            <p:nvPr/>
          </p:nvGrpSpPr>
          <p:grpSpPr>
            <a:xfrm>
              <a:off x="11800179" y="2335921"/>
              <a:ext cx="990724" cy="990724"/>
              <a:chOff x="7402870" y="3657641"/>
              <a:chExt cx="1044000" cy="1044000"/>
            </a:xfrm>
          </p:grpSpPr>
          <p:pic>
            <p:nvPicPr>
              <p:cNvPr id="155" name="Picture 8">
                <a:extLst>
                  <a:ext uri="{FF2B5EF4-FFF2-40B4-BE49-F238E27FC236}">
                    <a16:creationId xmlns:a16="http://schemas.microsoft.com/office/drawing/2014/main" id="{AB5AF77F-A4C6-7A42-AD56-41338AB8AA99}"/>
                  </a:ext>
                </a:extLst>
              </p:cNvPr>
              <p:cNvPicPr>
                <a:picLocks noChangeAspect="1" noChangeArrowheads="1"/>
              </p:cNvPicPr>
              <p:nvPr/>
            </p:nvPicPr>
            <p:blipFill rotWithShape="1">
              <a:blip r:embed="rId5" cstate="print">
                <a:grayscl/>
                <a:extLst>
                  <a:ext uri="{28A0092B-C50C-407E-A947-70E740481C1C}">
                    <a14:useLocalDpi xmlns:a14="http://schemas.microsoft.com/office/drawing/2010/main"/>
                  </a:ext>
                </a:extLst>
              </a:blip>
              <a:srcRect l="15792" r="19529"/>
              <a:stretch/>
            </p:blipFill>
            <p:spPr bwMode="auto">
              <a:xfrm>
                <a:off x="7463452" y="3712871"/>
                <a:ext cx="936000" cy="936000"/>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6" name="Arc 155">
                <a:extLst>
                  <a:ext uri="{FF2B5EF4-FFF2-40B4-BE49-F238E27FC236}">
                    <a16:creationId xmlns:a16="http://schemas.microsoft.com/office/drawing/2014/main" id="{B947FA7A-B264-6B4A-AAAA-03E1C4281738}"/>
                  </a:ext>
                </a:extLst>
              </p:cNvPr>
              <p:cNvSpPr>
                <a:spLocks noChangeAspect="1"/>
              </p:cNvSpPr>
              <p:nvPr/>
            </p:nvSpPr>
            <p:spPr>
              <a:xfrm>
                <a:off x="7402870" y="3657641"/>
                <a:ext cx="1044000" cy="1044000"/>
              </a:xfrm>
              <a:prstGeom prst="arc">
                <a:avLst>
                  <a:gd name="adj1" fmla="val 16200000"/>
                  <a:gd name="adj2" fmla="val 15016388"/>
                </a:avLst>
              </a:prstGeom>
              <a:ln>
                <a:solidFill>
                  <a:srgbClr val="08234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IN" sz="1350">
                  <a:solidFill>
                    <a:prstClr val="black"/>
                  </a:solidFill>
                  <a:latin typeface="Arial" panose="020B0604020202020204" pitchFamily="34" charset="0"/>
                  <a:cs typeface="Arial" panose="020B0604020202020204" pitchFamily="34" charset="0"/>
                </a:endParaRPr>
              </a:p>
            </p:txBody>
          </p:sp>
        </p:grpSp>
        <p:sp>
          <p:nvSpPr>
            <p:cNvPr id="157" name="TextBox 156">
              <a:extLst>
                <a:ext uri="{FF2B5EF4-FFF2-40B4-BE49-F238E27FC236}">
                  <a16:creationId xmlns:a16="http://schemas.microsoft.com/office/drawing/2014/main" id="{4B2A3C1D-6BF1-BC40-8882-B68358F20999}"/>
                </a:ext>
              </a:extLst>
            </p:cNvPr>
            <p:cNvSpPr txBox="1"/>
            <p:nvPr/>
          </p:nvSpPr>
          <p:spPr>
            <a:xfrm>
              <a:off x="6701993" y="3402911"/>
              <a:ext cx="3814875" cy="843821"/>
            </a:xfrm>
            <a:prstGeom prst="rect">
              <a:avLst/>
            </a:prstGeom>
          </p:spPr>
          <p:txBody>
            <a:bodyPr vert="horz" wrap="square" lIns="0" tIns="9525" rIns="0" bIns="0" rtlCol="0">
              <a:spAutoFit/>
            </a:bodyPr>
            <a:lstStyle/>
            <a:p>
              <a:pPr marL="9525" marR="3810" algn="ctr" defTabSz="685766">
                <a:spcBef>
                  <a:spcPts val="600"/>
                </a:spcBef>
                <a:defRPr/>
              </a:pPr>
              <a:r>
                <a:rPr lang="en-US" sz="1350" b="1">
                  <a:solidFill>
                    <a:srgbClr val="F15B40"/>
                  </a:solidFill>
                  <a:latin typeface="Anek Latin" pitchFamily="2" charset="0"/>
                  <a:cs typeface="Arial" panose="020B0604020202020204" pitchFamily="34" charset="0"/>
                </a:rPr>
                <a:t>Driving adoption of </a:t>
              </a:r>
              <a:br>
                <a:rPr lang="en-US" sz="1350" b="1">
                  <a:solidFill>
                    <a:srgbClr val="F15B40"/>
                  </a:solidFill>
                  <a:latin typeface="Anek Latin" pitchFamily="2" charset="0"/>
                  <a:cs typeface="Arial" panose="020B0604020202020204" pitchFamily="34" charset="0"/>
                </a:rPr>
              </a:br>
              <a:r>
                <a:rPr lang="en-US" sz="1350" b="1">
                  <a:solidFill>
                    <a:srgbClr val="F15B40"/>
                  </a:solidFill>
                  <a:latin typeface="Anek Latin" pitchFamily="2" charset="0"/>
                  <a:cs typeface="Arial" panose="020B0604020202020204" pitchFamily="34" charset="0"/>
                </a:rPr>
                <a:t>Cognitive, Automation, </a:t>
              </a:r>
              <a:br>
                <a:rPr lang="en-US" sz="1350" b="1">
                  <a:solidFill>
                    <a:srgbClr val="F15B40"/>
                  </a:solidFill>
                  <a:latin typeface="Anek Latin" pitchFamily="2" charset="0"/>
                  <a:cs typeface="Arial" panose="020B0604020202020204" pitchFamily="34" charset="0"/>
                </a:rPr>
              </a:br>
              <a:r>
                <a:rPr lang="en-US" sz="1350" b="1">
                  <a:solidFill>
                    <a:srgbClr val="F15B40"/>
                  </a:solidFill>
                  <a:latin typeface="Anek Latin" pitchFamily="2" charset="0"/>
                  <a:cs typeface="Arial" panose="020B0604020202020204" pitchFamily="34" charset="0"/>
                </a:rPr>
                <a:t>Integration, Data &amp; Cloud</a:t>
              </a:r>
            </a:p>
          </p:txBody>
        </p:sp>
        <p:grpSp>
          <p:nvGrpSpPr>
            <p:cNvPr id="9" name="Group 8">
              <a:extLst>
                <a:ext uri="{FF2B5EF4-FFF2-40B4-BE49-F238E27FC236}">
                  <a16:creationId xmlns:a16="http://schemas.microsoft.com/office/drawing/2014/main" id="{25276558-E23D-EE40-970D-04982322574E}"/>
                </a:ext>
              </a:extLst>
            </p:cNvPr>
            <p:cNvGrpSpPr/>
            <p:nvPr/>
          </p:nvGrpSpPr>
          <p:grpSpPr>
            <a:xfrm>
              <a:off x="8000399" y="2335921"/>
              <a:ext cx="990724" cy="990724"/>
              <a:chOff x="7404051" y="2497952"/>
              <a:chExt cx="1044000" cy="1044000"/>
            </a:xfrm>
          </p:grpSpPr>
          <p:pic>
            <p:nvPicPr>
              <p:cNvPr id="158" name="Picture 2" descr="Image result for Emerging technologies">
                <a:extLst>
                  <a:ext uri="{FF2B5EF4-FFF2-40B4-BE49-F238E27FC236}">
                    <a16:creationId xmlns:a16="http://schemas.microsoft.com/office/drawing/2014/main" id="{F3464EE1-F52E-8D41-A936-86AF8E52A910}"/>
                  </a:ext>
                </a:extLst>
              </p:cNvPr>
              <p:cNvPicPr>
                <a:picLocks noChangeAspect="1" noChangeArrowheads="1"/>
              </p:cNvPicPr>
              <p:nvPr/>
            </p:nvPicPr>
            <p:blipFill rotWithShape="1">
              <a:blip r:embed="rId6" cstate="print">
                <a:grayscl/>
                <a:extLst>
                  <a:ext uri="{28A0092B-C50C-407E-A947-70E740481C1C}">
                    <a14:useLocalDpi xmlns:a14="http://schemas.microsoft.com/office/drawing/2010/main"/>
                  </a:ext>
                </a:extLst>
              </a:blip>
              <a:srcRect l="27325" r="9357"/>
              <a:stretch/>
            </p:blipFill>
            <p:spPr bwMode="auto">
              <a:xfrm>
                <a:off x="7463452" y="2561655"/>
                <a:ext cx="936000" cy="936000"/>
              </a:xfrm>
              <a:prstGeom prst="ellipse">
                <a:avLst/>
              </a:prstGeom>
              <a:ln w="9525"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9" name="Arc 158">
                <a:extLst>
                  <a:ext uri="{FF2B5EF4-FFF2-40B4-BE49-F238E27FC236}">
                    <a16:creationId xmlns:a16="http://schemas.microsoft.com/office/drawing/2014/main" id="{B89B0CD0-1741-BF4B-A5F4-A6E47B4CE7F3}"/>
                  </a:ext>
                </a:extLst>
              </p:cNvPr>
              <p:cNvSpPr>
                <a:spLocks noChangeAspect="1"/>
              </p:cNvSpPr>
              <p:nvPr/>
            </p:nvSpPr>
            <p:spPr>
              <a:xfrm>
                <a:off x="7404051" y="2497952"/>
                <a:ext cx="1044000" cy="1044000"/>
              </a:xfrm>
              <a:prstGeom prst="arc">
                <a:avLst>
                  <a:gd name="adj1" fmla="val 16200000"/>
                  <a:gd name="adj2" fmla="val 15016388"/>
                </a:avLst>
              </a:prstGeom>
              <a:ln>
                <a:solidFill>
                  <a:srgbClr val="F15B40"/>
                </a:solidFill>
                <a:tailEnd type="oval"/>
              </a:ln>
            </p:spPr>
            <p:style>
              <a:lnRef idx="1">
                <a:schemeClr val="accent2"/>
              </a:lnRef>
              <a:fillRef idx="0">
                <a:schemeClr val="accent2"/>
              </a:fillRef>
              <a:effectRef idx="0">
                <a:schemeClr val="accent2"/>
              </a:effectRef>
              <a:fontRef idx="minor">
                <a:schemeClr val="tx1"/>
              </a:fontRef>
            </p:style>
            <p:txBody>
              <a:bodyPr rtlCol="0" anchor="ctr"/>
              <a:lstStyle/>
              <a:p>
                <a:pPr algn="ctr">
                  <a:defRPr/>
                </a:pPr>
                <a:endParaRPr lang="en-IN" sz="1350">
                  <a:solidFill>
                    <a:prstClr val="black"/>
                  </a:solidFill>
                  <a:latin typeface="Arial" panose="020B0604020202020204" pitchFamily="34" charset="0"/>
                  <a:cs typeface="Arial" panose="020B0604020202020204" pitchFamily="34" charset="0"/>
                </a:endParaRPr>
              </a:p>
            </p:txBody>
          </p:sp>
        </p:grpSp>
        <p:pic>
          <p:nvPicPr>
            <p:cNvPr id="100" name="Picture 99">
              <a:extLst>
                <a:ext uri="{FF2B5EF4-FFF2-40B4-BE49-F238E27FC236}">
                  <a16:creationId xmlns:a16="http://schemas.microsoft.com/office/drawing/2014/main" id="{260A076B-D1B2-C135-EF38-6829CC403B3B}"/>
                </a:ext>
              </a:extLst>
            </p:cNvPr>
            <p:cNvPicPr>
              <a:picLocks noChangeAspect="1"/>
            </p:cNvPicPr>
            <p:nvPr/>
          </p:nvPicPr>
          <p:blipFill>
            <a:blip r:embed="rId7"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4743790" y="-6399"/>
              <a:ext cx="1512210" cy="2576429"/>
            </a:xfrm>
            <a:prstGeom prst="rect">
              <a:avLst/>
            </a:prstGeom>
          </p:spPr>
        </p:pic>
      </p:grpSp>
      <p:grpSp>
        <p:nvGrpSpPr>
          <p:cNvPr id="27" name="Group 26">
            <a:extLst>
              <a:ext uri="{FF2B5EF4-FFF2-40B4-BE49-F238E27FC236}">
                <a16:creationId xmlns:a16="http://schemas.microsoft.com/office/drawing/2014/main" id="{3CE6AAD7-4CCF-4402-B646-E7DE89249D0B}"/>
              </a:ext>
            </a:extLst>
          </p:cNvPr>
          <p:cNvGrpSpPr/>
          <p:nvPr/>
        </p:nvGrpSpPr>
        <p:grpSpPr>
          <a:xfrm>
            <a:off x="5046760" y="3397274"/>
            <a:ext cx="7174416" cy="2997841"/>
            <a:chOff x="6729013" y="4529698"/>
            <a:chExt cx="9565888" cy="3997121"/>
          </a:xfrm>
        </p:grpSpPr>
        <p:grpSp>
          <p:nvGrpSpPr>
            <p:cNvPr id="13" name="Group 12">
              <a:extLst>
                <a:ext uri="{FF2B5EF4-FFF2-40B4-BE49-F238E27FC236}">
                  <a16:creationId xmlns:a16="http://schemas.microsoft.com/office/drawing/2014/main" id="{8DB77C6E-D1BA-4B3A-C24F-21D2D6953234}"/>
                </a:ext>
              </a:extLst>
            </p:cNvPr>
            <p:cNvGrpSpPr/>
            <p:nvPr/>
          </p:nvGrpSpPr>
          <p:grpSpPr>
            <a:xfrm>
              <a:off x="13902059" y="4888164"/>
              <a:ext cx="1151203" cy="1796141"/>
              <a:chOff x="13902059" y="4888164"/>
              <a:chExt cx="1151203" cy="1796141"/>
            </a:xfrm>
          </p:grpSpPr>
          <p:sp>
            <p:nvSpPr>
              <p:cNvPr id="205" name="Rounded Rectangle 177">
                <a:extLst>
                  <a:ext uri="{FF2B5EF4-FFF2-40B4-BE49-F238E27FC236}">
                    <a16:creationId xmlns:a16="http://schemas.microsoft.com/office/drawing/2014/main" id="{805132C5-7675-4448-A0BD-CEEF360E0CBF}"/>
                  </a:ext>
                </a:extLst>
              </p:cNvPr>
              <p:cNvSpPr/>
              <p:nvPr/>
            </p:nvSpPr>
            <p:spPr>
              <a:xfrm>
                <a:off x="13902059" y="6253832"/>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07" name="Rounded Rectangle 177">
                <a:extLst>
                  <a:ext uri="{FF2B5EF4-FFF2-40B4-BE49-F238E27FC236}">
                    <a16:creationId xmlns:a16="http://schemas.microsoft.com/office/drawing/2014/main" id="{5FC2BA3F-BADF-4F12-99B6-D3C00A391834}"/>
                  </a:ext>
                </a:extLst>
              </p:cNvPr>
              <p:cNvSpPr/>
              <p:nvPr/>
            </p:nvSpPr>
            <p:spPr>
              <a:xfrm>
                <a:off x="13902059" y="4995932"/>
                <a:ext cx="1151203" cy="430473"/>
              </a:xfrm>
              <a:prstGeom prst="roundRect">
                <a:avLst>
                  <a:gd name="adj" fmla="val 50000"/>
                </a:avLst>
              </a:prstGeom>
              <a:solidFill>
                <a:schemeClr val="bg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09" name="Picture 6" descr="Image result for caesars logo">
                <a:extLst>
                  <a:ext uri="{FF2B5EF4-FFF2-40B4-BE49-F238E27FC236}">
                    <a16:creationId xmlns:a16="http://schemas.microsoft.com/office/drawing/2014/main" id="{75A24D07-8CD5-4862-ABEE-A49EE66BE62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3959602" y="4888164"/>
                <a:ext cx="1036115" cy="631676"/>
              </a:xfrm>
              <a:prstGeom prst="rect">
                <a:avLst/>
              </a:prstGeom>
              <a:noFill/>
              <a:extLst>
                <a:ext uri="{909E8E84-426E-40DD-AFC4-6F175D3DCCD1}">
                  <a14:hiddenFill xmlns:a14="http://schemas.microsoft.com/office/drawing/2010/main">
                    <a:solidFill>
                      <a:srgbClr val="FFFFFF"/>
                    </a:solidFill>
                  </a14:hiddenFill>
                </a:ext>
              </a:extLst>
            </p:spPr>
          </p:pic>
          <p:sp>
            <p:nvSpPr>
              <p:cNvPr id="119" name="Rounded Rectangle 177">
                <a:extLst>
                  <a:ext uri="{FF2B5EF4-FFF2-40B4-BE49-F238E27FC236}">
                    <a16:creationId xmlns:a16="http://schemas.microsoft.com/office/drawing/2014/main" id="{DECE9E64-2413-4244-B8B4-323CC0905773}"/>
                  </a:ext>
                </a:extLst>
              </p:cNvPr>
              <p:cNvSpPr/>
              <p:nvPr/>
            </p:nvSpPr>
            <p:spPr>
              <a:xfrm>
                <a:off x="13902059" y="5635711"/>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grpSp>
        <p:sp>
          <p:nvSpPr>
            <p:cNvPr id="169" name="object 25">
              <a:extLst>
                <a:ext uri="{FF2B5EF4-FFF2-40B4-BE49-F238E27FC236}">
                  <a16:creationId xmlns:a16="http://schemas.microsoft.com/office/drawing/2014/main" id="{AC53A406-62EF-6B43-80A4-DEB0D320E5AD}"/>
                </a:ext>
              </a:extLst>
            </p:cNvPr>
            <p:cNvSpPr txBox="1"/>
            <p:nvPr/>
          </p:nvSpPr>
          <p:spPr>
            <a:xfrm>
              <a:off x="6749680" y="7027143"/>
              <a:ext cx="6342527" cy="287965"/>
            </a:xfrm>
            <a:prstGeom prst="rect">
              <a:avLst/>
            </a:prstGeom>
          </p:spPr>
          <p:txBody>
            <a:bodyPr vert="horz" wrap="square" lIns="0" tIns="8145" rIns="0" bIns="0" rtlCol="0">
              <a:spAutoFit/>
            </a:bodyPr>
            <a:lstStyle/>
            <a:p>
              <a:pPr marL="8145" defTabSz="586382">
                <a:spcBef>
                  <a:spcPts val="65"/>
                </a:spcBef>
                <a:defRPr/>
              </a:pPr>
              <a:r>
                <a:rPr lang="en-GB" sz="1350" b="1" kern="0">
                  <a:solidFill>
                    <a:srgbClr val="082340"/>
                  </a:solidFill>
                  <a:latin typeface="Anek Latin" pitchFamily="2" charset="0"/>
                  <a:cs typeface="Arial" panose="020B0604020202020204" pitchFamily="34" charset="0"/>
                </a:rPr>
                <a:t> </a:t>
              </a:r>
              <a:r>
                <a:rPr lang="en-GB" sz="1350" b="1" spc="-3">
                  <a:solidFill>
                    <a:srgbClr val="082340"/>
                  </a:solidFill>
                  <a:latin typeface="Anek Latin" pitchFamily="2" charset="0"/>
                  <a:cs typeface="Arial" panose="020B0604020202020204" pitchFamily="34" charset="0"/>
                </a:rPr>
                <a:t>KEY PARTNERSHIPS</a:t>
              </a:r>
            </a:p>
          </p:txBody>
        </p:sp>
        <p:grpSp>
          <p:nvGrpSpPr>
            <p:cNvPr id="170" name="Group 169">
              <a:extLst>
                <a:ext uri="{FF2B5EF4-FFF2-40B4-BE49-F238E27FC236}">
                  <a16:creationId xmlns:a16="http://schemas.microsoft.com/office/drawing/2014/main" id="{84CBC3B6-DA04-604C-BB9D-88D00F5C624D}"/>
                </a:ext>
              </a:extLst>
            </p:cNvPr>
            <p:cNvGrpSpPr/>
            <p:nvPr/>
          </p:nvGrpSpPr>
          <p:grpSpPr>
            <a:xfrm>
              <a:off x="9297138" y="7122127"/>
              <a:ext cx="6976591" cy="126835"/>
              <a:chOff x="12536953" y="776867"/>
              <a:chExt cx="6976591" cy="126834"/>
            </a:xfrm>
          </p:grpSpPr>
          <p:cxnSp>
            <p:nvCxnSpPr>
              <p:cNvPr id="171" name="Straight Connector 170">
                <a:extLst>
                  <a:ext uri="{FF2B5EF4-FFF2-40B4-BE49-F238E27FC236}">
                    <a16:creationId xmlns:a16="http://schemas.microsoft.com/office/drawing/2014/main" id="{DAF0E96A-27D9-3241-89A3-41177BB7F5A4}"/>
                  </a:ext>
                </a:extLst>
              </p:cNvPr>
              <p:cNvCxnSpPr>
                <a:cxnSpLocks/>
              </p:cNvCxnSpPr>
              <p:nvPr/>
            </p:nvCxnSpPr>
            <p:spPr>
              <a:xfrm>
                <a:off x="12565544" y="836186"/>
                <a:ext cx="6948000" cy="0"/>
              </a:xfrm>
              <a:prstGeom prst="line">
                <a:avLst/>
              </a:prstGeom>
              <a:ln w="12700">
                <a:solidFill>
                  <a:srgbClr val="082340"/>
                </a:solidFill>
              </a:ln>
            </p:spPr>
            <p:style>
              <a:lnRef idx="1">
                <a:schemeClr val="accent1"/>
              </a:lnRef>
              <a:fillRef idx="0">
                <a:schemeClr val="accent1"/>
              </a:fillRef>
              <a:effectRef idx="0">
                <a:schemeClr val="accent1"/>
              </a:effectRef>
              <a:fontRef idx="minor">
                <a:schemeClr val="tx1"/>
              </a:fontRef>
            </p:style>
          </p:cxnSp>
          <p:sp>
            <p:nvSpPr>
              <p:cNvPr id="172" name="Oval 171">
                <a:extLst>
                  <a:ext uri="{FF2B5EF4-FFF2-40B4-BE49-F238E27FC236}">
                    <a16:creationId xmlns:a16="http://schemas.microsoft.com/office/drawing/2014/main" id="{023E0718-3DBF-D14C-A572-5C5292749427}"/>
                  </a:ext>
                </a:extLst>
              </p:cNvPr>
              <p:cNvSpPr/>
              <p:nvPr/>
            </p:nvSpPr>
            <p:spPr>
              <a:xfrm>
                <a:off x="12536953" y="776867"/>
                <a:ext cx="126834" cy="126834"/>
              </a:xfrm>
              <a:prstGeom prst="ellipse">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srgbClr val="082340"/>
                  </a:solidFill>
                  <a:latin typeface="Arial" panose="020B0604020202020204" pitchFamily="34" charset="0"/>
                  <a:cs typeface="Arial" panose="020B0604020202020204" pitchFamily="34" charset="0"/>
                </a:endParaRPr>
              </a:p>
            </p:txBody>
          </p:sp>
        </p:grpSp>
        <p:sp>
          <p:nvSpPr>
            <p:cNvPr id="182" name="object 25">
              <a:extLst>
                <a:ext uri="{FF2B5EF4-FFF2-40B4-BE49-F238E27FC236}">
                  <a16:creationId xmlns:a16="http://schemas.microsoft.com/office/drawing/2014/main" id="{95EDE74F-801A-8A4E-ABA3-0D7B3C1875E7}"/>
                </a:ext>
              </a:extLst>
            </p:cNvPr>
            <p:cNvSpPr txBox="1"/>
            <p:nvPr/>
          </p:nvSpPr>
          <p:spPr>
            <a:xfrm>
              <a:off x="6729013" y="4529698"/>
              <a:ext cx="6342527" cy="287965"/>
            </a:xfrm>
            <a:prstGeom prst="rect">
              <a:avLst/>
            </a:prstGeom>
          </p:spPr>
          <p:txBody>
            <a:bodyPr vert="horz" wrap="square" lIns="0" tIns="8145" rIns="0" bIns="0" rtlCol="0">
              <a:spAutoFit/>
            </a:bodyPr>
            <a:lstStyle/>
            <a:p>
              <a:pPr marL="8145" defTabSz="586382">
                <a:spcBef>
                  <a:spcPts val="65"/>
                </a:spcBef>
                <a:defRPr/>
              </a:pPr>
              <a:r>
                <a:rPr lang="en-GB" sz="1350" b="1" kern="0">
                  <a:solidFill>
                    <a:srgbClr val="082340"/>
                  </a:solidFill>
                  <a:latin typeface="Anek Latin" pitchFamily="2" charset="0"/>
                  <a:cs typeface="Arial" panose="020B0604020202020204" pitchFamily="34" charset="0"/>
                </a:rPr>
                <a:t> </a:t>
              </a:r>
              <a:r>
                <a:rPr lang="en-GB" sz="1350" b="1" spc="-3">
                  <a:solidFill>
                    <a:srgbClr val="082340"/>
                  </a:solidFill>
                  <a:latin typeface="Anek Latin" pitchFamily="2" charset="0"/>
                  <a:cs typeface="Arial" panose="020B0604020202020204" pitchFamily="34" charset="0"/>
                </a:rPr>
                <a:t>LASTING RELATIONSHIPS</a:t>
              </a:r>
            </a:p>
          </p:txBody>
        </p:sp>
        <p:grpSp>
          <p:nvGrpSpPr>
            <p:cNvPr id="183" name="Group 182">
              <a:extLst>
                <a:ext uri="{FF2B5EF4-FFF2-40B4-BE49-F238E27FC236}">
                  <a16:creationId xmlns:a16="http://schemas.microsoft.com/office/drawing/2014/main" id="{1FFE8C52-2E1B-AB4E-847E-05D7FDEF07B8}"/>
                </a:ext>
              </a:extLst>
            </p:cNvPr>
            <p:cNvGrpSpPr/>
            <p:nvPr/>
          </p:nvGrpSpPr>
          <p:grpSpPr>
            <a:xfrm>
              <a:off x="9930310" y="4624681"/>
              <a:ext cx="6364591" cy="126835"/>
              <a:chOff x="12536953" y="776867"/>
              <a:chExt cx="6364591" cy="126834"/>
            </a:xfrm>
          </p:grpSpPr>
          <p:cxnSp>
            <p:nvCxnSpPr>
              <p:cNvPr id="184" name="Straight Connector 183">
                <a:extLst>
                  <a:ext uri="{FF2B5EF4-FFF2-40B4-BE49-F238E27FC236}">
                    <a16:creationId xmlns:a16="http://schemas.microsoft.com/office/drawing/2014/main" id="{8DB0D218-92A6-7943-8AAB-05C6C44CC8A1}"/>
                  </a:ext>
                </a:extLst>
              </p:cNvPr>
              <p:cNvCxnSpPr>
                <a:cxnSpLocks/>
              </p:cNvCxnSpPr>
              <p:nvPr/>
            </p:nvCxnSpPr>
            <p:spPr>
              <a:xfrm>
                <a:off x="12565544" y="836186"/>
                <a:ext cx="6336000" cy="0"/>
              </a:xfrm>
              <a:prstGeom prst="line">
                <a:avLst/>
              </a:prstGeom>
              <a:ln w="12700">
                <a:solidFill>
                  <a:srgbClr val="082340"/>
                </a:solidFill>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94D5092F-3959-1E4C-93B7-D636486B752F}"/>
                  </a:ext>
                </a:extLst>
              </p:cNvPr>
              <p:cNvSpPr/>
              <p:nvPr/>
            </p:nvSpPr>
            <p:spPr>
              <a:xfrm>
                <a:off x="12536953" y="776867"/>
                <a:ext cx="126834" cy="126834"/>
              </a:xfrm>
              <a:prstGeom prst="ellipse">
                <a:avLst/>
              </a:prstGeom>
              <a:solidFill>
                <a:srgbClr val="0823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srgbClr val="082340"/>
                  </a:solidFill>
                  <a:latin typeface="Arial" panose="020B0604020202020204" pitchFamily="34" charset="0"/>
                  <a:cs typeface="Arial" panose="020B0604020202020204" pitchFamily="34" charset="0"/>
                </a:endParaRPr>
              </a:p>
            </p:txBody>
          </p:sp>
        </p:grpSp>
        <p:sp>
          <p:nvSpPr>
            <p:cNvPr id="160" name="Rounded Rectangle 180">
              <a:extLst>
                <a:ext uri="{FF2B5EF4-FFF2-40B4-BE49-F238E27FC236}">
                  <a16:creationId xmlns:a16="http://schemas.microsoft.com/office/drawing/2014/main" id="{37D64BBE-6BCA-6948-A78F-3662F9F5330D}"/>
                </a:ext>
              </a:extLst>
            </p:cNvPr>
            <p:cNvSpPr/>
            <p:nvPr/>
          </p:nvSpPr>
          <p:spPr>
            <a:xfrm>
              <a:off x="13894110" y="7547495"/>
              <a:ext cx="1170407" cy="422279"/>
            </a:xfrm>
            <a:prstGeom prst="roundRect">
              <a:avLst>
                <a:gd name="adj" fmla="val 500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61" name="Rounded Rectangle 181">
              <a:extLst>
                <a:ext uri="{FF2B5EF4-FFF2-40B4-BE49-F238E27FC236}">
                  <a16:creationId xmlns:a16="http://schemas.microsoft.com/office/drawing/2014/main" id="{8C8180BB-FB48-7B4B-9746-672B2DBDFA30}"/>
                </a:ext>
              </a:extLst>
            </p:cNvPr>
            <p:cNvSpPr/>
            <p:nvPr/>
          </p:nvSpPr>
          <p:spPr>
            <a:xfrm>
              <a:off x="7205854" y="7537648"/>
              <a:ext cx="1170407" cy="422279"/>
            </a:xfrm>
            <a:prstGeom prst="roundRect">
              <a:avLst>
                <a:gd name="adj" fmla="val 500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62" name="Rounded Rectangle 183">
              <a:extLst>
                <a:ext uri="{FF2B5EF4-FFF2-40B4-BE49-F238E27FC236}">
                  <a16:creationId xmlns:a16="http://schemas.microsoft.com/office/drawing/2014/main" id="{CCF96901-2785-0D44-9D34-35923EDD1046}"/>
                </a:ext>
              </a:extLst>
            </p:cNvPr>
            <p:cNvSpPr/>
            <p:nvPr/>
          </p:nvSpPr>
          <p:spPr>
            <a:xfrm>
              <a:off x="8859230" y="7547495"/>
              <a:ext cx="1170407" cy="422279"/>
            </a:xfrm>
            <a:prstGeom prst="roundRect">
              <a:avLst>
                <a:gd name="adj" fmla="val 500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63" name="Rounded Rectangle 185">
              <a:extLst>
                <a:ext uri="{FF2B5EF4-FFF2-40B4-BE49-F238E27FC236}">
                  <a16:creationId xmlns:a16="http://schemas.microsoft.com/office/drawing/2014/main" id="{A8627C51-A272-3644-85D4-7ACF032D9964}"/>
                </a:ext>
              </a:extLst>
            </p:cNvPr>
            <p:cNvSpPr/>
            <p:nvPr/>
          </p:nvSpPr>
          <p:spPr>
            <a:xfrm>
              <a:off x="10469326" y="7537648"/>
              <a:ext cx="1170407" cy="422279"/>
            </a:xfrm>
            <a:prstGeom prst="roundRect">
              <a:avLst>
                <a:gd name="adj" fmla="val 50000"/>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64" name="Picture 163">
              <a:extLst>
                <a:ext uri="{FF2B5EF4-FFF2-40B4-BE49-F238E27FC236}">
                  <a16:creationId xmlns:a16="http://schemas.microsoft.com/office/drawing/2014/main" id="{47D95F5E-85F3-7E42-AD58-12FC60B40665}"/>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40294" y="7628539"/>
              <a:ext cx="464085" cy="312675"/>
            </a:xfrm>
            <a:prstGeom prst="rect">
              <a:avLst/>
            </a:prstGeom>
          </p:spPr>
        </p:pic>
        <p:pic>
          <p:nvPicPr>
            <p:cNvPr id="165" name="Picture 164">
              <a:extLst>
                <a:ext uri="{FF2B5EF4-FFF2-40B4-BE49-F238E27FC236}">
                  <a16:creationId xmlns:a16="http://schemas.microsoft.com/office/drawing/2014/main" id="{43942C03-C40C-A343-BA65-DBDE22C275D0}"/>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 r="-295"/>
            <a:stretch/>
          </p:blipFill>
          <p:spPr>
            <a:xfrm>
              <a:off x="7507467" y="7557674"/>
              <a:ext cx="433976" cy="381277"/>
            </a:xfrm>
            <a:prstGeom prst="rect">
              <a:avLst/>
            </a:prstGeom>
          </p:spPr>
        </p:pic>
        <p:pic>
          <p:nvPicPr>
            <p:cNvPr id="166" name="Picture 165">
              <a:extLst>
                <a:ext uri="{FF2B5EF4-FFF2-40B4-BE49-F238E27FC236}">
                  <a16:creationId xmlns:a16="http://schemas.microsoft.com/office/drawing/2014/main" id="{496C80B7-31D5-984F-964E-4FBC42DC9FFF}"/>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4199049" y="7597235"/>
              <a:ext cx="710497" cy="364123"/>
            </a:xfrm>
            <a:prstGeom prst="rect">
              <a:avLst/>
            </a:prstGeom>
          </p:spPr>
        </p:pic>
        <p:pic>
          <p:nvPicPr>
            <p:cNvPr id="167" name="Picture 2" descr="Image result for mulesoft">
              <a:extLst>
                <a:ext uri="{FF2B5EF4-FFF2-40B4-BE49-F238E27FC236}">
                  <a16:creationId xmlns:a16="http://schemas.microsoft.com/office/drawing/2014/main" id="{C31F1B60-1146-BC43-9177-C64263F70A15}"/>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700461" y="7664060"/>
              <a:ext cx="721529" cy="212852"/>
            </a:xfrm>
            <a:prstGeom prst="rect">
              <a:avLst/>
            </a:prstGeom>
            <a:noFill/>
            <a:extLst>
              <a:ext uri="{909E8E84-426E-40DD-AFC4-6F175D3DCCD1}">
                <a14:hiddenFill xmlns:a14="http://schemas.microsoft.com/office/drawing/2010/main">
                  <a:solidFill>
                    <a:srgbClr val="FFFFFF"/>
                  </a:solidFill>
                </a14:hiddenFill>
              </a:ext>
            </a:extLst>
          </p:spPr>
        </p:pic>
        <p:sp>
          <p:nvSpPr>
            <p:cNvPr id="176" name="Rounded Rectangle 160">
              <a:extLst>
                <a:ext uri="{FF2B5EF4-FFF2-40B4-BE49-F238E27FC236}">
                  <a16:creationId xmlns:a16="http://schemas.microsoft.com/office/drawing/2014/main" id="{43F47C70-8406-1A47-BC48-A887A51E98E2}"/>
                </a:ext>
              </a:extLst>
            </p:cNvPr>
            <p:cNvSpPr/>
            <p:nvPr/>
          </p:nvSpPr>
          <p:spPr>
            <a:xfrm>
              <a:off x="13894110" y="8089166"/>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77" name="object 41">
              <a:extLst>
                <a:ext uri="{FF2B5EF4-FFF2-40B4-BE49-F238E27FC236}">
                  <a16:creationId xmlns:a16="http://schemas.microsoft.com/office/drawing/2014/main" id="{40F1DCB3-0DFF-184E-BE04-5189B436077C}"/>
                </a:ext>
              </a:extLst>
            </p:cNvPr>
            <p:cNvSpPr/>
            <p:nvPr/>
          </p:nvSpPr>
          <p:spPr>
            <a:xfrm>
              <a:off x="14078468" y="8157032"/>
              <a:ext cx="730443" cy="274647"/>
            </a:xfrm>
            <a:prstGeom prst="rect">
              <a:avLst/>
            </a:prstGeom>
            <a: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a:blipFill>
          </p:spPr>
          <p:txBody>
            <a:bodyPr wrap="square" lIns="0" tIns="0" rIns="0" bIns="0" rtlCol="0"/>
            <a:lstStyle/>
            <a:p>
              <a:pPr defTabSz="550362" hangingPunct="0">
                <a:lnSpc>
                  <a:spcPct val="120000"/>
                </a:lnSpc>
                <a:defRPr/>
              </a:pPr>
              <a:endParaRPr sz="3200" kern="0">
                <a:solidFill>
                  <a:srgbClr val="0B0C11"/>
                </a:solidFill>
                <a:latin typeface="Arial" panose="020B0604020202020204" pitchFamily="34" charset="0"/>
                <a:cs typeface="Arial" panose="020B0604020202020204" pitchFamily="34" charset="0"/>
                <a:sym typeface="Futura"/>
              </a:endParaRPr>
            </a:p>
          </p:txBody>
        </p:sp>
        <p:sp>
          <p:nvSpPr>
            <p:cNvPr id="178" name="Rounded Rectangle 177">
              <a:extLst>
                <a:ext uri="{FF2B5EF4-FFF2-40B4-BE49-F238E27FC236}">
                  <a16:creationId xmlns:a16="http://schemas.microsoft.com/office/drawing/2014/main" id="{D3D072BA-9923-B84D-BD54-B9EF89F4CDC8}"/>
                </a:ext>
              </a:extLst>
            </p:cNvPr>
            <p:cNvSpPr/>
            <p:nvPr/>
          </p:nvSpPr>
          <p:spPr>
            <a:xfrm>
              <a:off x="7197130" y="8089166"/>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79" name="Rounded Rectangle 175">
              <a:extLst>
                <a:ext uri="{FF2B5EF4-FFF2-40B4-BE49-F238E27FC236}">
                  <a16:creationId xmlns:a16="http://schemas.microsoft.com/office/drawing/2014/main" id="{BB8DD8A9-201D-3748-BADE-DBB4DC2F9140}"/>
                </a:ext>
              </a:extLst>
            </p:cNvPr>
            <p:cNvSpPr/>
            <p:nvPr/>
          </p:nvSpPr>
          <p:spPr>
            <a:xfrm>
              <a:off x="12185882" y="8089166"/>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80" name="Picture 179">
              <a:extLst>
                <a:ext uri="{FF2B5EF4-FFF2-40B4-BE49-F238E27FC236}">
                  <a16:creationId xmlns:a16="http://schemas.microsoft.com/office/drawing/2014/main" id="{D20D469F-415B-764B-B7DC-5C85CADA31AE}"/>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291984" y="8232523"/>
              <a:ext cx="884825" cy="189683"/>
            </a:xfrm>
            <a:prstGeom prst="rect">
              <a:avLst/>
            </a:prstGeom>
          </p:spPr>
        </p:pic>
        <p:pic>
          <p:nvPicPr>
            <p:cNvPr id="181" name="Picture 180">
              <a:extLst>
                <a:ext uri="{FF2B5EF4-FFF2-40B4-BE49-F238E27FC236}">
                  <a16:creationId xmlns:a16="http://schemas.microsoft.com/office/drawing/2014/main" id="{154C674B-1228-DE46-BC86-C93898812733}"/>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7557858" y="8204924"/>
              <a:ext cx="581356" cy="207903"/>
            </a:xfrm>
            <a:prstGeom prst="rect">
              <a:avLst/>
            </a:prstGeom>
          </p:spPr>
        </p:pic>
        <p:sp>
          <p:nvSpPr>
            <p:cNvPr id="186" name="Rounded Rectangle 175">
              <a:extLst>
                <a:ext uri="{FF2B5EF4-FFF2-40B4-BE49-F238E27FC236}">
                  <a16:creationId xmlns:a16="http://schemas.microsoft.com/office/drawing/2014/main" id="{B9E22F39-5B7C-3B42-A823-BB9B28FBAF89}"/>
                </a:ext>
              </a:extLst>
            </p:cNvPr>
            <p:cNvSpPr/>
            <p:nvPr/>
          </p:nvSpPr>
          <p:spPr>
            <a:xfrm>
              <a:off x="8859230" y="8089166"/>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87" name="Rounded Rectangle 177">
              <a:extLst>
                <a:ext uri="{FF2B5EF4-FFF2-40B4-BE49-F238E27FC236}">
                  <a16:creationId xmlns:a16="http://schemas.microsoft.com/office/drawing/2014/main" id="{861D7C74-6896-414F-AD3A-FD72BAD027B2}"/>
                </a:ext>
              </a:extLst>
            </p:cNvPr>
            <p:cNvSpPr/>
            <p:nvPr/>
          </p:nvSpPr>
          <p:spPr>
            <a:xfrm>
              <a:off x="12195765" y="7534528"/>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89" name="Picture 188">
              <a:extLst>
                <a:ext uri="{FF2B5EF4-FFF2-40B4-BE49-F238E27FC236}">
                  <a16:creationId xmlns:a16="http://schemas.microsoft.com/office/drawing/2014/main" id="{3AF46DB8-D405-8D4A-A1B1-B92E91ED83ED}"/>
                </a:ext>
              </a:extLst>
            </p:cNvPr>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79591" y="8158033"/>
              <a:ext cx="938655" cy="328343"/>
            </a:xfrm>
            <a:prstGeom prst="rect">
              <a:avLst/>
            </a:prstGeom>
          </p:spPr>
        </p:pic>
        <p:pic>
          <p:nvPicPr>
            <p:cNvPr id="190" name="Picture 14" descr="ITSM – Now on Now – ServiceNow">
              <a:extLst>
                <a:ext uri="{FF2B5EF4-FFF2-40B4-BE49-F238E27FC236}">
                  <a16:creationId xmlns:a16="http://schemas.microsoft.com/office/drawing/2014/main" id="{3471E09F-C808-B243-8B42-A2BA8D6C7F46}"/>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36435" b="41386"/>
            <a:stretch/>
          </p:blipFill>
          <p:spPr bwMode="auto">
            <a:xfrm>
              <a:off x="12303821" y="7663803"/>
              <a:ext cx="953695" cy="203455"/>
            </a:xfrm>
            <a:prstGeom prst="rect">
              <a:avLst/>
            </a:prstGeom>
            <a:noFill/>
            <a:extLst>
              <a:ext uri="{909E8E84-426E-40DD-AFC4-6F175D3DCCD1}">
                <a14:hiddenFill xmlns:a14="http://schemas.microsoft.com/office/drawing/2010/main">
                  <a:solidFill>
                    <a:srgbClr val="FFFFFF"/>
                  </a:solidFill>
                </a14:hiddenFill>
              </a:ext>
            </a:extLst>
          </p:spPr>
        </p:pic>
        <p:sp>
          <p:nvSpPr>
            <p:cNvPr id="191" name="Rounded Rectangle 177">
              <a:extLst>
                <a:ext uri="{FF2B5EF4-FFF2-40B4-BE49-F238E27FC236}">
                  <a16:creationId xmlns:a16="http://schemas.microsoft.com/office/drawing/2014/main" id="{428ACFE7-4F64-FF47-BDDF-D8752C707D8D}"/>
                </a:ext>
              </a:extLst>
            </p:cNvPr>
            <p:cNvSpPr/>
            <p:nvPr/>
          </p:nvSpPr>
          <p:spPr>
            <a:xfrm>
              <a:off x="10469326" y="8089166"/>
              <a:ext cx="1170407" cy="43765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203" name="object 42">
              <a:extLst>
                <a:ext uri="{FF2B5EF4-FFF2-40B4-BE49-F238E27FC236}">
                  <a16:creationId xmlns:a16="http://schemas.microsoft.com/office/drawing/2014/main" id="{88FAF3F6-0CC4-CB4E-A30B-8CD92D55804B}"/>
                </a:ext>
              </a:extLst>
            </p:cNvPr>
            <p:cNvSpPr/>
            <p:nvPr/>
          </p:nvSpPr>
          <p:spPr>
            <a:xfrm>
              <a:off x="10690856" y="8101990"/>
              <a:ext cx="844357" cy="379725"/>
            </a:xfrm>
            <a:prstGeom prst="rect">
              <a:avLst/>
            </a:prstGeom>
            <a:blipFill>
              <a:blip r:embed="rId1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a:blipFill>
          </p:spPr>
          <p:txBody>
            <a:bodyPr wrap="square" lIns="0" tIns="0" rIns="0" bIns="0" rtlCol="0"/>
            <a:lstStyle/>
            <a:p>
              <a:pPr defTabSz="550362" hangingPunct="0">
                <a:lnSpc>
                  <a:spcPct val="120000"/>
                </a:lnSpc>
                <a:defRPr/>
              </a:pPr>
              <a:endParaRPr sz="3200" kern="0">
                <a:solidFill>
                  <a:srgbClr val="0B0C11"/>
                </a:solidFill>
                <a:latin typeface="Arial" panose="020B0604020202020204" pitchFamily="34" charset="0"/>
                <a:cs typeface="Arial" panose="020B0604020202020204" pitchFamily="34" charset="0"/>
                <a:sym typeface="Futura"/>
              </a:endParaRPr>
            </a:p>
          </p:txBody>
        </p:sp>
        <p:grpSp>
          <p:nvGrpSpPr>
            <p:cNvPr id="15" name="Group 14">
              <a:extLst>
                <a:ext uri="{FF2B5EF4-FFF2-40B4-BE49-F238E27FC236}">
                  <a16:creationId xmlns:a16="http://schemas.microsoft.com/office/drawing/2014/main" id="{DFD30517-60F5-4945-DA21-B86E3D6EAADD}"/>
                </a:ext>
              </a:extLst>
            </p:cNvPr>
            <p:cNvGrpSpPr/>
            <p:nvPr/>
          </p:nvGrpSpPr>
          <p:grpSpPr>
            <a:xfrm>
              <a:off x="7278182" y="4995932"/>
              <a:ext cx="4418615" cy="1688373"/>
              <a:chOff x="7260967" y="4995932"/>
              <a:chExt cx="4418615" cy="1688373"/>
            </a:xfrm>
          </p:grpSpPr>
          <p:sp>
            <p:nvSpPr>
              <p:cNvPr id="114" name="Rounded Rectangle 177">
                <a:extLst>
                  <a:ext uri="{FF2B5EF4-FFF2-40B4-BE49-F238E27FC236}">
                    <a16:creationId xmlns:a16="http://schemas.microsoft.com/office/drawing/2014/main" id="{7AF6E4C6-97A5-4EF3-8F0A-592C39FEA13F}"/>
                  </a:ext>
                </a:extLst>
              </p:cNvPr>
              <p:cNvSpPr/>
              <p:nvPr/>
            </p:nvSpPr>
            <p:spPr>
              <a:xfrm>
                <a:off x="10528379" y="5635711"/>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98" name="Rounded Rectangle 177">
                <a:extLst>
                  <a:ext uri="{FF2B5EF4-FFF2-40B4-BE49-F238E27FC236}">
                    <a16:creationId xmlns:a16="http://schemas.microsoft.com/office/drawing/2014/main" id="{64219F3A-72EA-3940-B679-D7C1299EAE78}"/>
                  </a:ext>
                </a:extLst>
              </p:cNvPr>
              <p:cNvSpPr/>
              <p:nvPr/>
            </p:nvSpPr>
            <p:spPr>
              <a:xfrm>
                <a:off x="10528379" y="6253832"/>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05" name="Rounded Rectangle 177">
                <a:extLst>
                  <a:ext uri="{FF2B5EF4-FFF2-40B4-BE49-F238E27FC236}">
                    <a16:creationId xmlns:a16="http://schemas.microsoft.com/office/drawing/2014/main" id="{23E9F8A4-0664-43ED-9444-332EB1DA3D15}"/>
                  </a:ext>
                </a:extLst>
              </p:cNvPr>
              <p:cNvSpPr/>
              <p:nvPr/>
            </p:nvSpPr>
            <p:spPr>
              <a:xfrm>
                <a:off x="10528379" y="4995932"/>
                <a:ext cx="1151203" cy="430473"/>
              </a:xfrm>
              <a:prstGeom prst="roundRect">
                <a:avLst>
                  <a:gd name="adj" fmla="val 50000"/>
                </a:avLst>
              </a:prstGeom>
              <a:solidFill>
                <a:schemeClr val="bg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13" name="Picture 25">
                <a:extLst>
                  <a:ext uri="{FF2B5EF4-FFF2-40B4-BE49-F238E27FC236}">
                    <a16:creationId xmlns:a16="http://schemas.microsoft.com/office/drawing/2014/main" id="{5441C6AF-D1C0-4CBF-A763-28F23F76A797}"/>
                  </a:ext>
                </a:extLst>
              </p:cNvPr>
              <p:cNvPicPr>
                <a:picLocks noChangeAspect="1" noChangeArrowheads="1"/>
              </p:cNvPicPr>
              <p:nvPr/>
            </p:nvPicPr>
            <p:blipFill>
              <a:blip r:embed="rId1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796799" y="5019809"/>
                <a:ext cx="614363" cy="382719"/>
              </a:xfrm>
              <a:prstGeom prst="rect">
                <a:avLst/>
              </a:prstGeom>
              <a:solidFill>
                <a:schemeClr val="bg1"/>
              </a:solidFill>
              <a:ln>
                <a:noFill/>
              </a:ln>
            </p:spPr>
          </p:pic>
          <p:pic>
            <p:nvPicPr>
              <p:cNvPr id="99" name="Picture 98">
                <a:extLst>
                  <a:ext uri="{FF2B5EF4-FFF2-40B4-BE49-F238E27FC236}">
                    <a16:creationId xmlns:a16="http://schemas.microsoft.com/office/drawing/2014/main" id="{FE1B7946-D2FC-4BAD-AC3D-274F1166793E}"/>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260967" y="5024703"/>
                <a:ext cx="958124" cy="368753"/>
              </a:xfrm>
              <a:prstGeom prst="rect">
                <a:avLst/>
              </a:prstGeom>
            </p:spPr>
          </p:pic>
        </p:grpSp>
        <p:grpSp>
          <p:nvGrpSpPr>
            <p:cNvPr id="17" name="Group 16">
              <a:extLst>
                <a:ext uri="{FF2B5EF4-FFF2-40B4-BE49-F238E27FC236}">
                  <a16:creationId xmlns:a16="http://schemas.microsoft.com/office/drawing/2014/main" id="{04319865-B271-6D9D-6A9D-EDA875906722}"/>
                </a:ext>
              </a:extLst>
            </p:cNvPr>
            <p:cNvGrpSpPr/>
            <p:nvPr/>
          </p:nvGrpSpPr>
          <p:grpSpPr>
            <a:xfrm>
              <a:off x="7171788" y="5017590"/>
              <a:ext cx="1168545" cy="1666715"/>
              <a:chOff x="7171788" y="5017590"/>
              <a:chExt cx="1168545" cy="1666715"/>
            </a:xfrm>
          </p:grpSpPr>
          <p:sp>
            <p:nvSpPr>
              <p:cNvPr id="115" name="Rounded Rectangle 177">
                <a:extLst>
                  <a:ext uri="{FF2B5EF4-FFF2-40B4-BE49-F238E27FC236}">
                    <a16:creationId xmlns:a16="http://schemas.microsoft.com/office/drawing/2014/main" id="{E942BE9B-CBDA-4D3C-AAF7-38ED4D935D64}"/>
                  </a:ext>
                </a:extLst>
              </p:cNvPr>
              <p:cNvSpPr/>
              <p:nvPr/>
            </p:nvSpPr>
            <p:spPr>
              <a:xfrm>
                <a:off x="7171788" y="5017590"/>
                <a:ext cx="1151203" cy="430473"/>
              </a:xfrm>
              <a:prstGeom prst="roundRect">
                <a:avLst>
                  <a:gd name="adj" fmla="val 50000"/>
                </a:avLst>
              </a:prstGeom>
              <a:solidFill>
                <a:schemeClr val="bg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88" name="Rounded Rectangle 177">
                <a:extLst>
                  <a:ext uri="{FF2B5EF4-FFF2-40B4-BE49-F238E27FC236}">
                    <a16:creationId xmlns:a16="http://schemas.microsoft.com/office/drawing/2014/main" id="{C52E8889-E1DB-A847-BD3F-C0E4A616684E}"/>
                  </a:ext>
                </a:extLst>
              </p:cNvPr>
              <p:cNvSpPr/>
              <p:nvPr/>
            </p:nvSpPr>
            <p:spPr>
              <a:xfrm>
                <a:off x="7189130" y="5635711"/>
                <a:ext cx="1151203" cy="430473"/>
              </a:xfrm>
              <a:prstGeom prst="roundRect">
                <a:avLst>
                  <a:gd name="adj" fmla="val 50000"/>
                </a:avLst>
              </a:prstGeom>
              <a:solidFill>
                <a:schemeClr val="bg1">
                  <a:alpha val="7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92" name="Rounded Rectangle 177">
                <a:extLst>
                  <a:ext uri="{FF2B5EF4-FFF2-40B4-BE49-F238E27FC236}">
                    <a16:creationId xmlns:a16="http://schemas.microsoft.com/office/drawing/2014/main" id="{26E26FBE-AAEB-F044-8C6D-03D63049D8BA}"/>
                  </a:ext>
                </a:extLst>
              </p:cNvPr>
              <p:cNvSpPr/>
              <p:nvPr/>
            </p:nvSpPr>
            <p:spPr>
              <a:xfrm>
                <a:off x="7189130" y="6253832"/>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208" name="Picture 207" descr="A close up of a sign&#10;&#10;Description automatically generated">
                <a:extLst>
                  <a:ext uri="{FF2B5EF4-FFF2-40B4-BE49-F238E27FC236}">
                    <a16:creationId xmlns:a16="http://schemas.microsoft.com/office/drawing/2014/main" id="{47080AA3-15B9-4B40-AE8D-FEA6D63B1455}"/>
                  </a:ext>
                </a:extLst>
              </p:cNvPr>
              <p:cNvPicPr>
                <a:picLocks noChangeAspect="1"/>
              </p:cNvPicPr>
              <p:nvPr/>
            </p:nvPicPr>
            <p:blipFill>
              <a:blip r:embed="rId21" cstate="print">
                <a:biLevel thresh="75000"/>
                <a:extLst>
                  <a:ext uri="{28A0092B-C50C-407E-A947-70E740481C1C}">
                    <a14:useLocalDpi xmlns:a14="http://schemas.microsoft.com/office/drawing/2010/main" val="0"/>
                  </a:ext>
                </a:extLst>
              </a:blip>
              <a:stretch>
                <a:fillRect/>
              </a:stretch>
            </p:blipFill>
            <p:spPr>
              <a:xfrm>
                <a:off x="7224222" y="5732565"/>
                <a:ext cx="1081019" cy="236765"/>
              </a:xfrm>
              <a:prstGeom prst="rect">
                <a:avLst/>
              </a:prstGeom>
            </p:spPr>
          </p:pic>
          <p:pic>
            <p:nvPicPr>
              <p:cNvPr id="212" name="Picture 211" descr="A close up of a logo&#10;&#10;Description automatically generated">
                <a:extLst>
                  <a:ext uri="{FF2B5EF4-FFF2-40B4-BE49-F238E27FC236}">
                    <a16:creationId xmlns:a16="http://schemas.microsoft.com/office/drawing/2014/main" id="{EB28173F-4E0F-504B-BDD4-6AEF922E2274}"/>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04590" y="6324024"/>
                <a:ext cx="920283" cy="290089"/>
              </a:xfrm>
              <a:prstGeom prst="rect">
                <a:avLst/>
              </a:prstGeom>
            </p:spPr>
          </p:pic>
        </p:grpSp>
        <p:grpSp>
          <p:nvGrpSpPr>
            <p:cNvPr id="14" name="Group 13">
              <a:extLst>
                <a:ext uri="{FF2B5EF4-FFF2-40B4-BE49-F238E27FC236}">
                  <a16:creationId xmlns:a16="http://schemas.microsoft.com/office/drawing/2014/main" id="{6AB02856-2AD7-5513-8E79-1DFBED68662B}"/>
                </a:ext>
              </a:extLst>
            </p:cNvPr>
            <p:cNvGrpSpPr/>
            <p:nvPr/>
          </p:nvGrpSpPr>
          <p:grpSpPr>
            <a:xfrm>
              <a:off x="12223826" y="4995932"/>
              <a:ext cx="1151203" cy="1688373"/>
              <a:chOff x="12228327" y="4995932"/>
              <a:chExt cx="1151203" cy="1688373"/>
            </a:xfrm>
          </p:grpSpPr>
          <p:sp>
            <p:nvSpPr>
              <p:cNvPr id="200" name="Rounded Rectangle 177">
                <a:extLst>
                  <a:ext uri="{FF2B5EF4-FFF2-40B4-BE49-F238E27FC236}">
                    <a16:creationId xmlns:a16="http://schemas.microsoft.com/office/drawing/2014/main" id="{D9AF5B7C-343D-B047-88B8-F83688264968}"/>
                  </a:ext>
                </a:extLst>
              </p:cNvPr>
              <p:cNvSpPr/>
              <p:nvPr/>
            </p:nvSpPr>
            <p:spPr>
              <a:xfrm>
                <a:off x="12228327" y="4995932"/>
                <a:ext cx="1151203" cy="430473"/>
              </a:xfrm>
              <a:prstGeom prst="roundRect">
                <a:avLst>
                  <a:gd name="adj" fmla="val 50000"/>
                </a:avLst>
              </a:prstGeom>
              <a:solidFill>
                <a:schemeClr val="bg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201" name="Rounded Rectangle 177">
                <a:extLst>
                  <a:ext uri="{FF2B5EF4-FFF2-40B4-BE49-F238E27FC236}">
                    <a16:creationId xmlns:a16="http://schemas.microsoft.com/office/drawing/2014/main" id="{4F56C3A5-EDBF-054D-A825-BC161C66DB66}"/>
                  </a:ext>
                </a:extLst>
              </p:cNvPr>
              <p:cNvSpPr/>
              <p:nvPr/>
            </p:nvSpPr>
            <p:spPr>
              <a:xfrm>
                <a:off x="12228327" y="6253832"/>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216" name="Picture 215">
                <a:extLst>
                  <a:ext uri="{FF2B5EF4-FFF2-40B4-BE49-F238E27FC236}">
                    <a16:creationId xmlns:a16="http://schemas.microsoft.com/office/drawing/2014/main" id="{5A23FBC1-28CF-324B-9E9D-BD5245E0745B}"/>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12367721" y="5034461"/>
                <a:ext cx="872415" cy="353415"/>
              </a:xfrm>
              <a:prstGeom prst="rect">
                <a:avLst/>
              </a:prstGeom>
            </p:spPr>
          </p:pic>
          <p:sp>
            <p:nvSpPr>
              <p:cNvPr id="117" name="Rounded Rectangle 177">
                <a:extLst>
                  <a:ext uri="{FF2B5EF4-FFF2-40B4-BE49-F238E27FC236}">
                    <a16:creationId xmlns:a16="http://schemas.microsoft.com/office/drawing/2014/main" id="{50D1D431-92EC-4E3B-BB26-56DA6FBB0B64}"/>
                  </a:ext>
                </a:extLst>
              </p:cNvPr>
              <p:cNvSpPr/>
              <p:nvPr/>
            </p:nvSpPr>
            <p:spPr>
              <a:xfrm>
                <a:off x="12228327" y="5635711"/>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5" name="Picture 118" descr="h.bmp">
                <a:extLst>
                  <a:ext uri="{FF2B5EF4-FFF2-40B4-BE49-F238E27FC236}">
                    <a16:creationId xmlns:a16="http://schemas.microsoft.com/office/drawing/2014/main" id="{E8A2FF15-A540-BEAB-06DA-721CEC54F25D}"/>
                  </a:ext>
                </a:extLst>
              </p:cNvPr>
              <p:cNvPicPr>
                <a:picLocks noChangeAspect="1"/>
              </p:cNvPicPr>
              <p:nvPr/>
            </p:nvPicPr>
            <p:blipFill>
              <a:blip r:embed="rId2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419867" y="6366566"/>
                <a:ext cx="768122" cy="27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777E0B85-440A-57EB-7BF9-18DDC5747D47}"/>
                </a:ext>
              </a:extLst>
            </p:cNvPr>
            <p:cNvGrpSpPr/>
            <p:nvPr/>
          </p:nvGrpSpPr>
          <p:grpSpPr>
            <a:xfrm>
              <a:off x="8867362" y="4995932"/>
              <a:ext cx="1151203" cy="1688373"/>
              <a:chOff x="8857660" y="4995932"/>
              <a:chExt cx="1151203" cy="1688373"/>
            </a:xfrm>
          </p:grpSpPr>
          <p:sp>
            <p:nvSpPr>
              <p:cNvPr id="193" name="Rounded Rectangle 177">
                <a:extLst>
                  <a:ext uri="{FF2B5EF4-FFF2-40B4-BE49-F238E27FC236}">
                    <a16:creationId xmlns:a16="http://schemas.microsoft.com/office/drawing/2014/main" id="{E68ADD56-B5DE-C343-A6EA-DB67F0D48962}"/>
                  </a:ext>
                </a:extLst>
              </p:cNvPr>
              <p:cNvSpPr/>
              <p:nvPr/>
            </p:nvSpPr>
            <p:spPr>
              <a:xfrm>
                <a:off x="8857660" y="5635711"/>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sp>
            <p:nvSpPr>
              <p:cNvPr id="195" name="Rounded Rectangle 177">
                <a:extLst>
                  <a:ext uri="{FF2B5EF4-FFF2-40B4-BE49-F238E27FC236}">
                    <a16:creationId xmlns:a16="http://schemas.microsoft.com/office/drawing/2014/main" id="{C39CDDAB-AE87-434B-9BA9-54103B68CF7F}"/>
                  </a:ext>
                </a:extLst>
              </p:cNvPr>
              <p:cNvSpPr/>
              <p:nvPr/>
            </p:nvSpPr>
            <p:spPr>
              <a:xfrm>
                <a:off x="8857660" y="6253832"/>
                <a:ext cx="1151203" cy="430473"/>
              </a:xfrm>
              <a:prstGeom prst="roundRect">
                <a:avLst>
                  <a:gd name="adj" fmla="val 50000"/>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207" name="Picture 8" descr="Santander bank logo transparent background ~ Free Png Images">
                <a:extLst>
                  <a:ext uri="{FF2B5EF4-FFF2-40B4-BE49-F238E27FC236}">
                    <a16:creationId xmlns:a16="http://schemas.microsoft.com/office/drawing/2014/main" id="{25E03274-D931-664C-8D30-77B1EF95699E}"/>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898482" y="5717103"/>
                <a:ext cx="1069559" cy="267689"/>
              </a:xfrm>
              <a:prstGeom prst="rect">
                <a:avLst/>
              </a:prstGeom>
              <a:noFill/>
              <a:extLst>
                <a:ext uri="{909E8E84-426E-40DD-AFC4-6F175D3DCCD1}">
                  <a14:hiddenFill xmlns:a14="http://schemas.microsoft.com/office/drawing/2010/main">
                    <a:solidFill>
                      <a:srgbClr val="FFFFFF"/>
                    </a:solidFill>
                  </a14:hiddenFill>
                </a:ext>
              </a:extLst>
            </p:spPr>
          </p:pic>
          <p:sp>
            <p:nvSpPr>
              <p:cNvPr id="104" name="Rounded Rectangle 177">
                <a:extLst>
                  <a:ext uri="{FF2B5EF4-FFF2-40B4-BE49-F238E27FC236}">
                    <a16:creationId xmlns:a16="http://schemas.microsoft.com/office/drawing/2014/main" id="{9FA2036C-866C-4F88-8C5C-D629E8B03A26}"/>
                  </a:ext>
                </a:extLst>
              </p:cNvPr>
              <p:cNvSpPr/>
              <p:nvPr/>
            </p:nvSpPr>
            <p:spPr>
              <a:xfrm>
                <a:off x="8857660" y="4995932"/>
                <a:ext cx="1151203" cy="430473"/>
              </a:xfrm>
              <a:prstGeom prst="roundRect">
                <a:avLst>
                  <a:gd name="adj" fmla="val 50000"/>
                </a:avLst>
              </a:prstGeom>
              <a:solidFill>
                <a:schemeClr val="bg1">
                  <a:alpha val="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350">
                  <a:solidFill>
                    <a:prstClr val="white"/>
                  </a:solidFill>
                  <a:latin typeface="Arial" panose="020B0604020202020204" pitchFamily="34" charset="0"/>
                  <a:cs typeface="Arial" panose="020B0604020202020204" pitchFamily="34" charset="0"/>
                </a:endParaRPr>
              </a:p>
            </p:txBody>
          </p:sp>
          <p:pic>
            <p:nvPicPr>
              <p:cNvPr id="111" name="Picture 2" descr="http://www.logodesignlove.com/images/evolution/british-airways-logo-1997.jpg">
                <a:extLst>
                  <a:ext uri="{FF2B5EF4-FFF2-40B4-BE49-F238E27FC236}">
                    <a16:creationId xmlns:a16="http://schemas.microsoft.com/office/drawing/2014/main" id="{CC359E92-9245-40F5-93CC-B3CD160294EE}"/>
                  </a:ext>
                </a:extLst>
              </p:cNvPr>
              <p:cNvPicPr>
                <a:picLocks noChangeAspect="1" noChangeArrowheads="1"/>
              </p:cNvPicPr>
              <p:nvPr/>
            </p:nvPicPr>
            <p:blipFill rotWithShape="1">
              <a:blip r:embed="rId26" cstate="screen">
                <a:clrChange>
                  <a:clrFrom>
                    <a:srgbClr val="F0FFFF"/>
                  </a:clrFrom>
                  <a:clrTo>
                    <a:srgbClr val="F0FFFF">
                      <a:alpha val="0"/>
                    </a:srgbClr>
                  </a:clrTo>
                </a:clrChange>
                <a:extLst>
                  <a:ext uri="{28A0092B-C50C-407E-A947-70E740481C1C}">
                    <a14:useLocalDpi xmlns:a14="http://schemas.microsoft.com/office/drawing/2010/main"/>
                  </a:ext>
                </a:extLst>
              </a:blip>
              <a:srcRect/>
              <a:stretch/>
            </p:blipFill>
            <p:spPr bwMode="auto">
              <a:xfrm>
                <a:off x="8920121" y="5084111"/>
                <a:ext cx="1026281" cy="2541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8D70E491-D97D-2845-7FCB-D5EFBDA69DDC}"/>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tretch>
                <a:fillRect/>
              </a:stretch>
            </p:blipFill>
            <p:spPr bwMode="auto">
              <a:xfrm>
                <a:off x="8913457" y="6334549"/>
                <a:ext cx="1039609" cy="269039"/>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146" name="Chart 145">
            <a:extLst>
              <a:ext uri="{FF2B5EF4-FFF2-40B4-BE49-F238E27FC236}">
                <a16:creationId xmlns:a16="http://schemas.microsoft.com/office/drawing/2014/main" id="{11909253-072E-0F45-81B6-4D129603CB07}"/>
              </a:ext>
            </a:extLst>
          </p:cNvPr>
          <p:cNvGraphicFramePr/>
          <p:nvPr>
            <p:extLst>
              <p:ext uri="{D42A27DB-BD31-4B8C-83A1-F6EECF244321}">
                <p14:modId xmlns:p14="http://schemas.microsoft.com/office/powerpoint/2010/main" val="2682333515"/>
              </p:ext>
            </p:extLst>
          </p:nvPr>
        </p:nvGraphicFramePr>
        <p:xfrm>
          <a:off x="2248863" y="4580546"/>
          <a:ext cx="2481637" cy="2119500"/>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147" name="Chart 146">
            <a:extLst>
              <a:ext uri="{FF2B5EF4-FFF2-40B4-BE49-F238E27FC236}">
                <a16:creationId xmlns:a16="http://schemas.microsoft.com/office/drawing/2014/main" id="{B0D6E402-4FE4-C741-B084-EEC46C77E204}"/>
              </a:ext>
            </a:extLst>
          </p:cNvPr>
          <p:cNvGraphicFramePr/>
          <p:nvPr>
            <p:extLst>
              <p:ext uri="{D42A27DB-BD31-4B8C-83A1-F6EECF244321}">
                <p14:modId xmlns:p14="http://schemas.microsoft.com/office/powerpoint/2010/main" val="2879236197"/>
              </p:ext>
            </p:extLst>
          </p:nvPr>
        </p:nvGraphicFramePr>
        <p:xfrm>
          <a:off x="101930" y="4580546"/>
          <a:ext cx="2717976" cy="2119351"/>
        </p:xfrm>
        <a:graphic>
          <a:graphicData uri="http://schemas.openxmlformats.org/drawingml/2006/chart">
            <c:chart xmlns:c="http://schemas.openxmlformats.org/drawingml/2006/chart" xmlns:r="http://schemas.openxmlformats.org/officeDocument/2006/relationships" r:id="rId29"/>
          </a:graphicData>
        </a:graphic>
      </p:graphicFrame>
      <p:graphicFrame>
        <p:nvGraphicFramePr>
          <p:cNvPr id="4" name="Table 4">
            <a:extLst>
              <a:ext uri="{FF2B5EF4-FFF2-40B4-BE49-F238E27FC236}">
                <a16:creationId xmlns:a16="http://schemas.microsoft.com/office/drawing/2014/main" id="{5F713785-DB90-4FD0-95EB-229A1A3491AE}"/>
              </a:ext>
            </a:extLst>
          </p:cNvPr>
          <p:cNvGraphicFramePr>
            <a:graphicFrameLocks noGrp="1"/>
          </p:cNvGraphicFramePr>
          <p:nvPr/>
        </p:nvGraphicFramePr>
        <p:xfrm>
          <a:off x="180320" y="823212"/>
          <a:ext cx="4343038" cy="3995399"/>
        </p:xfrm>
        <a:graphic>
          <a:graphicData uri="http://schemas.openxmlformats.org/drawingml/2006/table">
            <a:tbl>
              <a:tblPr>
                <a:tableStyleId>{5C22544A-7EE6-4342-B048-85BDC9FD1C3A}</a:tableStyleId>
              </a:tblPr>
              <a:tblGrid>
                <a:gridCol w="2068714">
                  <a:extLst>
                    <a:ext uri="{9D8B030D-6E8A-4147-A177-3AD203B41FA5}">
                      <a16:colId xmlns:a16="http://schemas.microsoft.com/office/drawing/2014/main" val="1783981143"/>
                    </a:ext>
                  </a:extLst>
                </a:gridCol>
                <a:gridCol w="252154">
                  <a:extLst>
                    <a:ext uri="{9D8B030D-6E8A-4147-A177-3AD203B41FA5}">
                      <a16:colId xmlns:a16="http://schemas.microsoft.com/office/drawing/2014/main" val="3708994914"/>
                    </a:ext>
                  </a:extLst>
                </a:gridCol>
                <a:gridCol w="93980">
                  <a:extLst>
                    <a:ext uri="{9D8B030D-6E8A-4147-A177-3AD203B41FA5}">
                      <a16:colId xmlns:a16="http://schemas.microsoft.com/office/drawing/2014/main" val="3997562007"/>
                    </a:ext>
                  </a:extLst>
                </a:gridCol>
                <a:gridCol w="1928190">
                  <a:extLst>
                    <a:ext uri="{9D8B030D-6E8A-4147-A177-3AD203B41FA5}">
                      <a16:colId xmlns:a16="http://schemas.microsoft.com/office/drawing/2014/main" val="4205378881"/>
                    </a:ext>
                  </a:extLst>
                </a:gridCol>
              </a:tblGrid>
              <a:tr h="625119">
                <a:tc>
                  <a:txBody>
                    <a:bodyPr/>
                    <a:lstStyle/>
                    <a:p>
                      <a:pPr algn="ctr" defTabSz="812729" hangingPunct="0">
                        <a:defRPr sz="4000">
                          <a:solidFill>
                            <a:srgbClr val="002750"/>
                          </a:solidFill>
                          <a:latin typeface="Futura PT Bold"/>
                          <a:ea typeface="Futura PT Bold"/>
                          <a:cs typeface="Futura PT Bold"/>
                          <a:sym typeface="Futura PT Bold"/>
                        </a:defRPr>
                      </a:pPr>
                      <a:r>
                        <a:rPr lang="en-US" sz="2100" b="1" kern="0">
                          <a:solidFill>
                            <a:srgbClr val="F15B40"/>
                          </a:solidFill>
                          <a:latin typeface="Anek Latin" pitchFamily="2" charset="0"/>
                          <a:cs typeface="Arial" panose="020B0604020202020204" pitchFamily="34" charset="0"/>
                          <a:sym typeface="Futura PT Bold"/>
                        </a:rPr>
                        <a:t>$866m </a:t>
                      </a:r>
                    </a:p>
                    <a:p>
                      <a:pPr algn="ctr" defTabSz="812729" hangingPunct="0">
                        <a:defRPr sz="2100">
                          <a:solidFill>
                            <a:srgbClr val="002750"/>
                          </a:solidFill>
                          <a:latin typeface="Futura PT Medium"/>
                          <a:ea typeface="Futura PT Medium"/>
                          <a:cs typeface="Futura PT Medium"/>
                          <a:sym typeface="Futura PT Medium"/>
                        </a:defRPr>
                      </a:pPr>
                      <a:r>
                        <a:rPr lang="en-US" sz="1400" kern="0">
                          <a:solidFill>
                            <a:schemeClr val="bg1"/>
                          </a:solidFill>
                          <a:latin typeface="Anek Latin" pitchFamily="2" charset="0"/>
                          <a:cs typeface="Arial" panose="020B0604020202020204" pitchFamily="34" charset="0"/>
                          <a:sym typeface="Futura PT Medium"/>
                        </a:rPr>
                        <a:t>FY22 Revenue</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pPr algn="ctr" defTabSz="812729" hangingPunct="0">
                        <a:defRPr sz="4000">
                          <a:solidFill>
                            <a:srgbClr val="002750"/>
                          </a:solidFill>
                          <a:latin typeface="Futura PT Bold"/>
                          <a:ea typeface="Futura PT Bold"/>
                          <a:cs typeface="Futura PT Bold"/>
                          <a:sym typeface="Futura PT Bold"/>
                        </a:defRPr>
                      </a:pPr>
                      <a:r>
                        <a:rPr lang="en-IN" sz="2100" b="1" kern="0">
                          <a:solidFill>
                            <a:srgbClr val="F15B40"/>
                          </a:solidFill>
                          <a:latin typeface="Anek Latin" pitchFamily="2" charset="0"/>
                          <a:cs typeface="Arial" panose="020B0604020202020204" pitchFamily="34" charset="0"/>
                          <a:sym typeface="Futura PT Bold"/>
                        </a:rPr>
                        <a:t>250+</a:t>
                      </a:r>
                    </a:p>
                    <a:p>
                      <a:pPr algn="ctr" defTabSz="812729" hangingPunct="0">
                        <a:defRPr sz="2100">
                          <a:solidFill>
                            <a:srgbClr val="002750"/>
                          </a:solidFill>
                          <a:latin typeface="Futura PT Medium"/>
                          <a:ea typeface="Futura PT Medium"/>
                          <a:cs typeface="Futura PT Medium"/>
                          <a:sym typeface="Futura PT Medium"/>
                        </a:defRPr>
                      </a:pPr>
                      <a:r>
                        <a:rPr lang="en-IN" sz="1400" kern="0">
                          <a:solidFill>
                            <a:schemeClr val="bg1"/>
                          </a:solidFill>
                          <a:latin typeface="Anek Latin" pitchFamily="2" charset="0"/>
                          <a:cs typeface="Arial" panose="020B0604020202020204" pitchFamily="34" charset="0"/>
                          <a:sym typeface="Futura PT Medium"/>
                        </a:rPr>
                        <a:t>Clients</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4545774"/>
                  </a:ext>
                </a:extLst>
              </a:tr>
              <a:tr h="168302">
                <a:tc>
                  <a:txBody>
                    <a:bodyPr/>
                    <a:lstStyle/>
                    <a:p>
                      <a:pPr algn="ctr"/>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705370"/>
                  </a:ext>
                </a:extLst>
              </a:tr>
              <a:tr h="1005840">
                <a:tc>
                  <a:txBody>
                    <a:bodyPr/>
                    <a:lstStyle/>
                    <a:p>
                      <a:pPr algn="ctr" defTabSz="812729" hangingPunct="0">
                        <a:defRPr sz="4000">
                          <a:solidFill>
                            <a:srgbClr val="002750"/>
                          </a:solidFill>
                          <a:latin typeface="Futura PT Bold"/>
                          <a:ea typeface="Futura PT Bold"/>
                          <a:cs typeface="Futura PT Bold"/>
                          <a:sym typeface="Futura PT Bold"/>
                        </a:defRPr>
                      </a:pPr>
                      <a:r>
                        <a:rPr lang="en-US" sz="2100" b="1" kern="0">
                          <a:solidFill>
                            <a:srgbClr val="F15B40"/>
                          </a:solidFill>
                          <a:latin typeface="Anek Latin" pitchFamily="2" charset="0"/>
                          <a:cs typeface="Arial" panose="020B0604020202020204" pitchFamily="34" charset="0"/>
                          <a:sym typeface="Futura PT Bold"/>
                        </a:rPr>
                        <a:t>64.5%</a:t>
                      </a:r>
                    </a:p>
                    <a:p>
                      <a:pPr algn="ctr" defTabSz="812729" hangingPunct="0">
                        <a:defRPr sz="2100">
                          <a:solidFill>
                            <a:srgbClr val="002750"/>
                          </a:solidFill>
                          <a:latin typeface="Futura PT Medium"/>
                          <a:ea typeface="Futura PT Medium"/>
                          <a:cs typeface="Futura PT Medium"/>
                          <a:sym typeface="Futura PT Medium"/>
                        </a:defRPr>
                      </a:pPr>
                      <a:r>
                        <a:rPr lang="en-US" sz="1400" kern="0">
                          <a:solidFill>
                            <a:schemeClr val="bg1"/>
                          </a:solidFill>
                          <a:latin typeface="Anek Latin" pitchFamily="2" charset="0"/>
                          <a:cs typeface="Arial" panose="020B0604020202020204" pitchFamily="34" charset="0"/>
                          <a:sym typeface="Futura PT Medium"/>
                        </a:rPr>
                        <a:t>Fy22 Revenue from Digital, </a:t>
                      </a:r>
                      <a:br>
                        <a:rPr lang="en-US" sz="1400" kern="0">
                          <a:solidFill>
                            <a:schemeClr val="bg1"/>
                          </a:solidFill>
                          <a:latin typeface="Anek Latin" pitchFamily="2" charset="0"/>
                          <a:cs typeface="Arial" panose="020B0604020202020204" pitchFamily="34" charset="0"/>
                          <a:sym typeface="Futura PT Medium"/>
                        </a:rPr>
                      </a:br>
                      <a:r>
                        <a:rPr lang="en-US" sz="1400" kern="0">
                          <a:solidFill>
                            <a:schemeClr val="bg1"/>
                          </a:solidFill>
                          <a:latin typeface="Anek Latin" pitchFamily="2" charset="0"/>
                          <a:cs typeface="Arial" panose="020B0604020202020204" pitchFamily="34" charset="0"/>
                          <a:sym typeface="Futura PT Medium"/>
                        </a:rPr>
                        <a:t>Product Eng., Data, Cloud-Infra</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pPr algn="ctr" defTabSz="812729" hangingPunct="0">
                        <a:defRPr sz="4000">
                          <a:solidFill>
                            <a:srgbClr val="002750"/>
                          </a:solidFill>
                          <a:latin typeface="Futura PT Bold"/>
                          <a:ea typeface="Futura PT Bold"/>
                          <a:cs typeface="Futura PT Bold"/>
                          <a:sym typeface="Futura PT Bold"/>
                        </a:defRPr>
                      </a:pPr>
                      <a:r>
                        <a:rPr lang="en-GB" sz="2100" b="1" kern="0">
                          <a:solidFill>
                            <a:srgbClr val="F15B40"/>
                          </a:solidFill>
                          <a:latin typeface="Anek Latin" pitchFamily="2" charset="0"/>
                          <a:cs typeface="Arial" panose="020B0604020202020204" pitchFamily="34" charset="0"/>
                          <a:sym typeface="Futura PT Bold"/>
                        </a:rPr>
                        <a:t>~22,740</a:t>
                      </a:r>
                    </a:p>
                    <a:p>
                      <a:pPr algn="ctr" defTabSz="812729" hangingPunct="0">
                        <a:defRPr sz="4000">
                          <a:solidFill>
                            <a:srgbClr val="002750"/>
                          </a:solidFill>
                          <a:latin typeface="Futura PT Bold"/>
                          <a:ea typeface="Futura PT Bold"/>
                          <a:cs typeface="Futura PT Bold"/>
                          <a:sym typeface="Futura PT Bold"/>
                        </a:defRPr>
                      </a:pPr>
                      <a:r>
                        <a:rPr lang="en-GB" sz="1400" kern="0">
                          <a:solidFill>
                            <a:schemeClr val="bg1"/>
                          </a:solidFill>
                          <a:latin typeface="Anek Latin" pitchFamily="2" charset="0"/>
                          <a:cs typeface="Arial" panose="020B0604020202020204" pitchFamily="34" charset="0"/>
                          <a:sym typeface="Futura PT Bold"/>
                        </a:rPr>
                        <a:t>Employees globally</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3409401"/>
                  </a:ext>
                </a:extLst>
              </a:tr>
              <a:tr h="168302">
                <a:tc>
                  <a:txBody>
                    <a:bodyPr/>
                    <a:lstStyle/>
                    <a:p>
                      <a:pPr algn="ctr"/>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endParaRPr lang="en-GB" sz="6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6868101"/>
                  </a:ext>
                </a:extLst>
              </a:tr>
              <a:tr h="754380">
                <a:tc>
                  <a:txBody>
                    <a:bodyPr/>
                    <a:lstStyle/>
                    <a:p>
                      <a:pPr algn="ctr" defTabSz="812729" hangingPunct="0">
                        <a:defRPr sz="4000">
                          <a:solidFill>
                            <a:srgbClr val="002750"/>
                          </a:solidFill>
                          <a:latin typeface="Futura PT Bold"/>
                          <a:ea typeface="Futura PT Bold"/>
                          <a:cs typeface="Futura PT Bold"/>
                          <a:sym typeface="Futura PT Bold"/>
                        </a:defRPr>
                      </a:pPr>
                      <a:r>
                        <a:rPr lang="en-IN" sz="1800" b="1" kern="0">
                          <a:solidFill>
                            <a:srgbClr val="F15B40"/>
                          </a:solidFill>
                          <a:latin typeface="Anek Latin" pitchFamily="2" charset="0"/>
                          <a:cs typeface="Arial" panose="020B0604020202020204" pitchFamily="34" charset="0"/>
                          <a:sym typeface="Futura PT Bold"/>
                        </a:rPr>
                        <a:t>26 </a:t>
                      </a:r>
                      <a:r>
                        <a:rPr lang="en-IN" sz="1400" kern="0">
                          <a:solidFill>
                            <a:schemeClr val="bg1"/>
                          </a:solidFill>
                          <a:latin typeface="Anek Latin" pitchFamily="2" charset="0"/>
                          <a:cs typeface="Arial" panose="020B0604020202020204" pitchFamily="34" charset="0"/>
                          <a:sym typeface="Futura PT Bold"/>
                        </a:rPr>
                        <a:t>Delivery centers</a:t>
                      </a:r>
                    </a:p>
                    <a:p>
                      <a:pPr algn="ctr" defTabSz="812729" hangingPunct="0">
                        <a:defRPr sz="4000">
                          <a:solidFill>
                            <a:srgbClr val="002750"/>
                          </a:solidFill>
                          <a:latin typeface="Futura PT Bold"/>
                          <a:ea typeface="Futura PT Bold"/>
                          <a:cs typeface="Futura PT Bold"/>
                          <a:sym typeface="Futura PT Bold"/>
                        </a:defRPr>
                      </a:pPr>
                      <a:r>
                        <a:rPr lang="en-IN" sz="1400" kern="0">
                          <a:solidFill>
                            <a:schemeClr val="bg1"/>
                          </a:solidFill>
                          <a:latin typeface="Anek Latin" pitchFamily="2" charset="0"/>
                          <a:cs typeface="Arial" panose="020B0604020202020204" pitchFamily="34" charset="0"/>
                          <a:sym typeface="Futura PT Bold"/>
                        </a:rPr>
                        <a:t> </a:t>
                      </a:r>
                      <a:r>
                        <a:rPr lang="en-IN" sz="1800" b="1" kern="0">
                          <a:solidFill>
                            <a:srgbClr val="F15B40"/>
                          </a:solidFill>
                          <a:latin typeface="Anek Latin" pitchFamily="2" charset="0"/>
                          <a:cs typeface="Arial" panose="020B0604020202020204" pitchFamily="34" charset="0"/>
                          <a:sym typeface="Futura PT Bold"/>
                        </a:rPr>
                        <a:t>17</a:t>
                      </a:r>
                      <a:r>
                        <a:rPr lang="en-IN" sz="1800" b="1" kern="0">
                          <a:solidFill>
                            <a:schemeClr val="bg1"/>
                          </a:solidFill>
                          <a:latin typeface="Anek Latin" pitchFamily="2" charset="0"/>
                          <a:cs typeface="Arial" panose="020B0604020202020204" pitchFamily="34" charset="0"/>
                          <a:sym typeface="Futura PT Bold"/>
                        </a:rPr>
                        <a:t> </a:t>
                      </a:r>
                      <a:r>
                        <a:rPr lang="en-IN" sz="1400" kern="0">
                          <a:solidFill>
                            <a:schemeClr val="bg1"/>
                          </a:solidFill>
                          <a:latin typeface="Anek Latin" pitchFamily="2" charset="0"/>
                          <a:cs typeface="Arial" panose="020B0604020202020204" pitchFamily="34" charset="0"/>
                          <a:sym typeface="Futura PT Bold"/>
                        </a:rPr>
                        <a:t>Nearshore centers</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pPr algn="ctr" defTabSz="812729" hangingPunct="0">
                        <a:defRPr sz="4000">
                          <a:solidFill>
                            <a:srgbClr val="002750"/>
                          </a:solidFill>
                          <a:latin typeface="Futura PT Bold"/>
                          <a:ea typeface="Futura PT Bold"/>
                          <a:cs typeface="Futura PT Bold"/>
                          <a:sym typeface="Futura PT Bold"/>
                        </a:defRPr>
                      </a:pPr>
                      <a:r>
                        <a:rPr lang="en-IN" sz="1800" b="1" kern="0">
                          <a:solidFill>
                            <a:srgbClr val="F15B40"/>
                          </a:solidFill>
                          <a:latin typeface="Anek Latin" pitchFamily="2" charset="0"/>
                          <a:cs typeface="Arial" panose="020B0604020202020204" pitchFamily="34" charset="0"/>
                          <a:sym typeface="Futura PT Bold"/>
                        </a:rPr>
                        <a:t>12+ years </a:t>
                      </a:r>
                    </a:p>
                    <a:p>
                      <a:pPr algn="ctr" defTabSz="812729" hangingPunct="0">
                        <a:defRPr sz="4000">
                          <a:solidFill>
                            <a:srgbClr val="002750"/>
                          </a:solidFill>
                          <a:latin typeface="Futura PT Bold"/>
                          <a:ea typeface="Futura PT Bold"/>
                          <a:cs typeface="Futura PT Bold"/>
                          <a:sym typeface="Futura PT Bold"/>
                        </a:defRPr>
                      </a:pPr>
                      <a:r>
                        <a:rPr lang="en-IN" sz="1400" kern="0">
                          <a:solidFill>
                            <a:schemeClr val="bg1"/>
                          </a:solidFill>
                          <a:latin typeface="Anek Latin" pitchFamily="2" charset="0"/>
                          <a:cs typeface="Arial" panose="020B0604020202020204" pitchFamily="34" charset="0"/>
                          <a:sym typeface="Futura PT Bold"/>
                        </a:rPr>
                        <a:t>Average tenure of top 10 customers</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0065009"/>
                  </a:ext>
                </a:extLst>
              </a:tr>
              <a:tr h="317993">
                <a:tc>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a:txBody>
                    <a:bodyPr/>
                    <a:lstStyle/>
                    <a:p>
                      <a:endParaRPr lang="en-GB" sz="1000">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9128928"/>
                  </a:ext>
                </a:extLst>
              </a:tr>
              <a:tr h="274320">
                <a:tc gridSpan="4">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400" b="1" spc="-4">
                          <a:solidFill>
                            <a:srgbClr val="F15B40"/>
                          </a:solidFill>
                          <a:latin typeface="Anek Latin" pitchFamily="2" charset="0"/>
                          <a:cs typeface="Arial" panose="020B0604020202020204" pitchFamily="34" charset="0"/>
                        </a:rPr>
                        <a:t>STRONG VERTICAL FOCUS ACROSS GEOGRAPHIES…</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a:p>
                  </a:txBody>
                  <a:tcPr>
                    <a:lnL w="12700" cap="flat" cmpd="sng" algn="ctr">
                      <a:solidFill>
                        <a:srgbClr val="082340"/>
                      </a:solidFill>
                      <a:prstDash val="solid"/>
                      <a:round/>
                      <a:headEnd type="none" w="med" len="med"/>
                      <a:tailEnd type="none" w="med" len="med"/>
                    </a:ln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IN" sz="1800" b="1" spc="-4">
                        <a:solidFill>
                          <a:schemeClr val="bg1"/>
                        </a:solidFill>
                        <a:latin typeface="Arial" panose="020B0604020202020204" pitchFamily="34" charset="0"/>
                        <a:cs typeface="Arial" panose="020B0604020202020204" pitchFamily="34" charset="0"/>
                      </a:endParaRPr>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70296410"/>
                  </a:ext>
                </a:extLst>
              </a:tr>
              <a:tr h="125730">
                <a:tc gridSpan="4">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IN" sz="400" b="1" spc="-4">
                        <a:solidFill>
                          <a:srgbClr val="F15B40"/>
                        </a:solidFill>
                        <a:latin typeface="Anek Latin" pitchFamily="2" charset="0"/>
                        <a:cs typeface="Arial" panose="020B0604020202020204" pitchFamily="34"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GB" sz="800"/>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IN" sz="1800" b="1" spc="-4">
                        <a:solidFill>
                          <a:schemeClr val="bg1"/>
                        </a:solidFill>
                        <a:latin typeface="Arial" panose="020B0604020202020204" pitchFamily="34" charset="0"/>
                        <a:cs typeface="Arial" panose="020B0604020202020204" pitchFamily="34" charset="0"/>
                      </a:endParaRPr>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IN" sz="500" b="1" spc="-4">
                        <a:solidFill>
                          <a:srgbClr val="F15B40"/>
                        </a:solidFill>
                        <a:latin typeface="Arial" panose="020B0604020202020204" pitchFamily="34" charset="0"/>
                        <a:cs typeface="Arial" panose="020B0604020202020204" pitchFamily="34" charset="0"/>
                      </a:endParaRPr>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3790876"/>
                  </a:ext>
                </a:extLst>
              </a:tr>
              <a:tr h="292523">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400" b="1" spc="-4">
                          <a:solidFill>
                            <a:schemeClr val="bg1"/>
                          </a:solidFill>
                          <a:latin typeface="Anek Latin" pitchFamily="2" charset="0"/>
                          <a:cs typeface="Arial" panose="020B0604020202020204" pitchFamily="34" charset="0"/>
                        </a:rPr>
                        <a:t>Vertical Split</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GB" sz="600">
                        <a:solidFill>
                          <a:srgbClr val="F15B40"/>
                        </a:solidFill>
                        <a:latin typeface="Anek Latin" pitchFamily="2" charset="0"/>
                      </a:endParaRP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IN" sz="1400" b="1" spc="-4">
                          <a:solidFill>
                            <a:schemeClr val="bg1"/>
                          </a:solidFill>
                          <a:latin typeface="Anek Latin" pitchFamily="2" charset="0"/>
                          <a:cs typeface="Arial" panose="020B0604020202020204" pitchFamily="34" charset="0"/>
                        </a:rPr>
                        <a:t>Geographical Split</a:t>
                      </a:r>
                    </a:p>
                  </a:txBody>
                  <a:tcPr marL="68580" marR="68580" marT="34290" marB="34290">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lang="en-IN" sz="1800" b="1" spc="-4">
                        <a:solidFill>
                          <a:srgbClr val="F15B40"/>
                        </a:solidFill>
                        <a:latin typeface="Arial" panose="020B0604020202020204" pitchFamily="34" charset="0"/>
                        <a:cs typeface="Arial" panose="020B0604020202020204" pitchFamily="34" charset="0"/>
                      </a:endParaRPr>
                    </a:p>
                  </a:txBody>
                  <a:tcPr>
                    <a:lnL w="12700" cap="flat" cmpd="sng" algn="ctr">
                      <a:solidFill>
                        <a:srgbClr val="082340"/>
                      </a:solidFill>
                      <a:prstDash val="solid"/>
                      <a:round/>
                      <a:headEnd type="none" w="med" len="med"/>
                      <a:tailEnd type="none" w="med" len="med"/>
                    </a:lnL>
                    <a:lnR w="12700" cap="flat" cmpd="sng" algn="ctr">
                      <a:solidFill>
                        <a:srgbClr val="082340"/>
                      </a:solidFill>
                      <a:prstDash val="solid"/>
                      <a:round/>
                      <a:headEnd type="none" w="med" len="med"/>
                      <a:tailEnd type="none" w="med" len="med"/>
                    </a:lnR>
                    <a:lnT w="12700" cap="flat" cmpd="sng" algn="ctr">
                      <a:solidFill>
                        <a:srgbClr val="082340"/>
                      </a:solidFill>
                      <a:prstDash val="solid"/>
                      <a:round/>
                      <a:headEnd type="none" w="med" len="med"/>
                      <a:tailEnd type="none" w="med" len="med"/>
                    </a:lnT>
                    <a:lnB w="12700" cap="flat" cmpd="sng" algn="ctr">
                      <a:solidFill>
                        <a:srgbClr val="0823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1503250"/>
                  </a:ext>
                </a:extLst>
              </a:tr>
            </a:tbl>
          </a:graphicData>
        </a:graphic>
      </p:graphicFrame>
      <p:sp>
        <p:nvSpPr>
          <p:cNvPr id="19" name="object 89">
            <a:extLst>
              <a:ext uri="{FF2B5EF4-FFF2-40B4-BE49-F238E27FC236}">
                <a16:creationId xmlns:a16="http://schemas.microsoft.com/office/drawing/2014/main" id="{020B5C11-D4A7-105A-B984-A9D816F42400}"/>
              </a:ext>
            </a:extLst>
          </p:cNvPr>
          <p:cNvSpPr/>
          <p:nvPr/>
        </p:nvSpPr>
        <p:spPr>
          <a:xfrm>
            <a:off x="8025346" y="4254745"/>
            <a:ext cx="633525" cy="225116"/>
          </a:xfrm>
          <a:prstGeom prst="rect">
            <a:avLst/>
          </a:prstGeom>
          <a:blipFill>
            <a:blip r:embed="rId30" cstate="print"/>
            <a:stretch>
              <a:fillRect/>
            </a:stretch>
          </a:blipFill>
        </p:spPr>
        <p:txBody>
          <a:bodyPr wrap="square" lIns="0" tIns="0" rIns="0" bIns="0" rtlCol="0"/>
          <a:lstStyle/>
          <a:p>
            <a:pPr defTabSz="914378">
              <a:defRPr/>
            </a:pPr>
            <a:endParaRPr sz="1800">
              <a:solidFill>
                <a:prstClr val="black"/>
              </a:solidFill>
              <a:latin typeface="Arial" panose="020B0604020202020204" pitchFamily="34" charset="0"/>
              <a:cs typeface="Arial" panose="020B0604020202020204" pitchFamily="34" charset="0"/>
            </a:endParaRPr>
          </a:p>
        </p:txBody>
      </p:sp>
      <p:pic>
        <p:nvPicPr>
          <p:cNvPr id="21" name="Picture 20" descr="A close up of a sign&#10;&#10;Description automatically generated">
            <a:extLst>
              <a:ext uri="{FF2B5EF4-FFF2-40B4-BE49-F238E27FC236}">
                <a16:creationId xmlns:a16="http://schemas.microsoft.com/office/drawing/2014/main" id="{FB23AC9E-B2EC-B758-A035-1A1BEB7E7E2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031475" y="4732020"/>
            <a:ext cx="658050" cy="209632"/>
          </a:xfrm>
          <a:prstGeom prst="rect">
            <a:avLst/>
          </a:prstGeom>
        </p:spPr>
      </p:pic>
      <p:pic>
        <p:nvPicPr>
          <p:cNvPr id="22" name="Picture 21" descr="A picture containing drawing, food&#10;&#10;Description automatically generated">
            <a:extLst>
              <a:ext uri="{FF2B5EF4-FFF2-40B4-BE49-F238E27FC236}">
                <a16:creationId xmlns:a16="http://schemas.microsoft.com/office/drawing/2014/main" id="{68DC7273-C589-D352-DD3D-D7764F050464}"/>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9245045" y="4291620"/>
            <a:ext cx="696265" cy="197173"/>
          </a:xfrm>
          <a:prstGeom prst="rect">
            <a:avLst/>
          </a:prstGeom>
        </p:spPr>
      </p:pic>
      <p:pic>
        <p:nvPicPr>
          <p:cNvPr id="23" name="Picture 2" descr="See the source image">
            <a:extLst>
              <a:ext uri="{FF2B5EF4-FFF2-40B4-BE49-F238E27FC236}">
                <a16:creationId xmlns:a16="http://schemas.microsoft.com/office/drawing/2014/main" id="{E35DA262-8DAC-85EF-FC91-3D21350A880A}"/>
              </a:ext>
            </a:extLst>
          </p:cNvPr>
          <p:cNvPicPr>
            <a:picLocks noChangeAspect="1" noChangeArrowheads="1"/>
          </p:cNvPicPr>
          <p:nvPr/>
        </p:nvPicPr>
        <p:blipFill rotWithShape="1">
          <a:blip r:embed="rId33" cstate="hqprint">
            <a:extLst>
              <a:ext uri="{28A0092B-C50C-407E-A947-70E740481C1C}">
                <a14:useLocalDpi xmlns:a14="http://schemas.microsoft.com/office/drawing/2010/main" val="0"/>
              </a:ext>
            </a:extLst>
          </a:blip>
          <a:srcRect l="9059" t="39952" r="8763" b="38958"/>
          <a:stretch/>
        </p:blipFill>
        <p:spPr bwMode="auto">
          <a:xfrm>
            <a:off x="10500830" y="4794006"/>
            <a:ext cx="782327" cy="1505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3E884D30-6D18-C59B-E578-3777B0CD30DE}"/>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10649287" y="4252374"/>
            <a:ext cx="515315" cy="287462"/>
          </a:xfrm>
          <a:prstGeom prst="rect">
            <a:avLst/>
          </a:prstGeom>
        </p:spPr>
      </p:pic>
    </p:spTree>
    <p:extLst>
      <p:ext uri="{BB962C8B-B14F-4D97-AF65-F5344CB8AC3E}">
        <p14:creationId xmlns:p14="http://schemas.microsoft.com/office/powerpoint/2010/main" val="16463636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a:xfrm>
            <a:off x="5029200" y="163287"/>
            <a:ext cx="964005" cy="6537452"/>
          </a:xfrm>
        </p:spPr>
        <p:txBody>
          <a:bodyPr/>
          <a:lstStyle/>
          <a:p>
            <a:pPr lvl="1"/>
            <a:r>
              <a:rPr lang="en-IN"/>
              <a:t>01.</a:t>
            </a:r>
          </a:p>
          <a:p>
            <a:pPr lvl="1"/>
            <a:r>
              <a:rPr lang="en-IN"/>
              <a:t>02.</a:t>
            </a:r>
          </a:p>
          <a:p>
            <a:pPr lvl="1"/>
            <a:r>
              <a:rPr lang="en-IN"/>
              <a:t>03.</a:t>
            </a:r>
          </a:p>
          <a:p>
            <a:pPr lvl="1"/>
            <a:r>
              <a:rPr lang="en-IN"/>
              <a:t>04.</a:t>
            </a:r>
          </a:p>
          <a:p>
            <a:pPr lvl="1"/>
            <a:r>
              <a:rPr lang="en-IN"/>
              <a:t>05.</a:t>
            </a:r>
          </a:p>
          <a:p>
            <a:pPr lvl="1"/>
            <a:r>
              <a:rPr lang="en-IN"/>
              <a:t>06.</a:t>
            </a:r>
          </a:p>
          <a:p>
            <a:pPr lvl="1"/>
            <a:r>
              <a:rPr lang="en-IN"/>
              <a:t>07.</a:t>
            </a:r>
          </a:p>
          <a:p>
            <a:pPr lvl="1"/>
            <a:r>
              <a:rPr lang="en-IN"/>
              <a:t>08.</a:t>
            </a:r>
          </a:p>
          <a:p>
            <a:pPr lvl="1"/>
            <a:r>
              <a:rPr lang="en-IN"/>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a:xfrm>
            <a:off x="6139759" y="163287"/>
            <a:ext cx="5602242" cy="6235696"/>
          </a:xfrm>
        </p:spPr>
        <p:txBody>
          <a:bodyPr/>
          <a:lstStyle/>
          <a:p>
            <a:r>
              <a:rPr lang="en-US"/>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60</a:t>
            </a:fld>
            <a:endParaRPr lang="en-IN"/>
          </a:p>
        </p:txBody>
      </p:sp>
    </p:spTree>
    <p:extLst>
      <p:ext uri="{BB962C8B-B14F-4D97-AF65-F5344CB8AC3E}">
        <p14:creationId xmlns:p14="http://schemas.microsoft.com/office/powerpoint/2010/main" val="34172904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88961072-18C5-000D-6A3C-7ADA2876BEA4}"/>
              </a:ext>
            </a:extLst>
          </p:cNvPr>
          <p:cNvSpPr/>
          <p:nvPr/>
        </p:nvSpPr>
        <p:spPr>
          <a:xfrm rot="16200000">
            <a:off x="2793679" y="3538657"/>
            <a:ext cx="800096" cy="800096"/>
          </a:xfrm>
          <a:prstGeom prst="ellipse">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sp>
        <p:nvSpPr>
          <p:cNvPr id="4" name="Oval 3">
            <a:extLst>
              <a:ext uri="{FF2B5EF4-FFF2-40B4-BE49-F238E27FC236}">
                <a16:creationId xmlns:a16="http://schemas.microsoft.com/office/drawing/2014/main" id="{BD166A06-EDDF-9699-3082-0E5121460BF8}"/>
              </a:ext>
            </a:extLst>
          </p:cNvPr>
          <p:cNvSpPr/>
          <p:nvPr/>
        </p:nvSpPr>
        <p:spPr>
          <a:xfrm rot="16200000">
            <a:off x="2882486" y="3627464"/>
            <a:ext cx="622483" cy="622482"/>
          </a:xfrm>
          <a:prstGeom prst="ellipse">
            <a:avLst/>
          </a:prstGeom>
          <a:noFill/>
          <a:ln w="1016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grpSp>
        <p:nvGrpSpPr>
          <p:cNvPr id="5" name="Group 4">
            <a:extLst>
              <a:ext uri="{FF2B5EF4-FFF2-40B4-BE49-F238E27FC236}">
                <a16:creationId xmlns:a16="http://schemas.microsoft.com/office/drawing/2014/main" id="{E156A152-56DC-598A-5E8F-8D713993D4B8}"/>
              </a:ext>
            </a:extLst>
          </p:cNvPr>
          <p:cNvGrpSpPr/>
          <p:nvPr/>
        </p:nvGrpSpPr>
        <p:grpSpPr>
          <a:xfrm>
            <a:off x="2793676" y="1664929"/>
            <a:ext cx="800096" cy="800096"/>
            <a:chOff x="3693314" y="3066570"/>
            <a:chExt cx="1066794" cy="1066795"/>
          </a:xfrm>
        </p:grpSpPr>
        <p:grpSp>
          <p:nvGrpSpPr>
            <p:cNvPr id="6" name="Group 5">
              <a:extLst>
                <a:ext uri="{FF2B5EF4-FFF2-40B4-BE49-F238E27FC236}">
                  <a16:creationId xmlns:a16="http://schemas.microsoft.com/office/drawing/2014/main" id="{CEF6EFE6-DF99-EBCE-2C09-CB8BFCBB80D0}"/>
                </a:ext>
              </a:extLst>
            </p:cNvPr>
            <p:cNvGrpSpPr/>
            <p:nvPr/>
          </p:nvGrpSpPr>
          <p:grpSpPr>
            <a:xfrm rot="16200000">
              <a:off x="3693313" y="3066571"/>
              <a:ext cx="1066795" cy="1066794"/>
              <a:chOff x="6633906" y="6934200"/>
              <a:chExt cx="2079296" cy="2079296"/>
            </a:xfrm>
          </p:grpSpPr>
          <p:sp>
            <p:nvSpPr>
              <p:cNvPr id="8" name="Oval 7">
                <a:extLst>
                  <a:ext uri="{FF2B5EF4-FFF2-40B4-BE49-F238E27FC236}">
                    <a16:creationId xmlns:a16="http://schemas.microsoft.com/office/drawing/2014/main" id="{ED8A31A6-4D6A-FA08-2068-94BF8233D505}"/>
                  </a:ext>
                </a:extLst>
              </p:cNvPr>
              <p:cNvSpPr/>
              <p:nvPr/>
            </p:nvSpPr>
            <p:spPr>
              <a:xfrm>
                <a:off x="6633906" y="6934200"/>
                <a:ext cx="2079296" cy="2079296"/>
              </a:xfrm>
              <a:prstGeom prst="ellipse">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sp>
            <p:nvSpPr>
              <p:cNvPr id="9" name="Oval 8">
                <a:extLst>
                  <a:ext uri="{FF2B5EF4-FFF2-40B4-BE49-F238E27FC236}">
                    <a16:creationId xmlns:a16="http://schemas.microsoft.com/office/drawing/2014/main" id="{7AED7C94-0C71-7838-E370-24DCD966F063}"/>
                  </a:ext>
                </a:extLst>
              </p:cNvPr>
              <p:cNvSpPr/>
              <p:nvPr/>
            </p:nvSpPr>
            <p:spPr>
              <a:xfrm>
                <a:off x="6864698" y="7164992"/>
                <a:ext cx="1617713" cy="1617713"/>
              </a:xfrm>
              <a:prstGeom prst="ellipse">
                <a:avLst/>
              </a:prstGeom>
              <a:noFill/>
              <a:ln w="1016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grpSp>
        <p:pic>
          <p:nvPicPr>
            <p:cNvPr id="7" name="Graphic 6" descr="Decision chart">
              <a:extLst>
                <a:ext uri="{FF2B5EF4-FFF2-40B4-BE49-F238E27FC236}">
                  <a16:creationId xmlns:a16="http://schemas.microsoft.com/office/drawing/2014/main" id="{85AC860E-CE9E-09F3-CD3D-7505F8C95D41}"/>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3967855" y="3329635"/>
              <a:ext cx="501651" cy="501652"/>
            </a:xfrm>
            <a:prstGeom prst="rect">
              <a:avLst/>
            </a:prstGeom>
          </p:spPr>
        </p:pic>
      </p:grpSp>
      <p:pic>
        <p:nvPicPr>
          <p:cNvPr id="10" name="Graphic 9" descr="Target Audience">
            <a:extLst>
              <a:ext uri="{FF2B5EF4-FFF2-40B4-BE49-F238E27FC236}">
                <a16:creationId xmlns:a16="http://schemas.microsoft.com/office/drawing/2014/main" id="{F205195B-49FF-017E-32E5-EAB31EE02C3E}"/>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3001105" y="3739932"/>
            <a:ext cx="385241" cy="385241"/>
          </a:xfrm>
          <a:prstGeom prst="rect">
            <a:avLst/>
          </a:prstGeom>
        </p:spPr>
      </p:pic>
      <p:sp>
        <p:nvSpPr>
          <p:cNvPr id="11" name="Rectangle 10">
            <a:extLst>
              <a:ext uri="{FF2B5EF4-FFF2-40B4-BE49-F238E27FC236}">
                <a16:creationId xmlns:a16="http://schemas.microsoft.com/office/drawing/2014/main" id="{A81FAD08-C1CB-978A-62A8-DFA3B0E76E9B}"/>
              </a:ext>
            </a:extLst>
          </p:cNvPr>
          <p:cNvSpPr/>
          <p:nvPr/>
        </p:nvSpPr>
        <p:spPr>
          <a:xfrm>
            <a:off x="3714285" y="2105168"/>
            <a:ext cx="3621156" cy="133671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A “One-team” model </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Clear alignment to the objectives of the transformation.</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Simple reporting structure with clear accountability</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Clearly defined roles &amp; responsibilities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Clearly defined interactions with Client</a:t>
            </a:r>
          </a:p>
        </p:txBody>
      </p:sp>
      <p:sp>
        <p:nvSpPr>
          <p:cNvPr id="12" name="Rectangle 11">
            <a:extLst>
              <a:ext uri="{FF2B5EF4-FFF2-40B4-BE49-F238E27FC236}">
                <a16:creationId xmlns:a16="http://schemas.microsoft.com/office/drawing/2014/main" id="{A24A292F-AF0F-2C7E-7E0B-DA2541A9F425}"/>
              </a:ext>
            </a:extLst>
          </p:cNvPr>
          <p:cNvSpPr/>
          <p:nvPr/>
        </p:nvSpPr>
        <p:spPr>
          <a:xfrm>
            <a:off x="3682579" y="1779772"/>
            <a:ext cx="2354966" cy="307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r>
              <a:rPr lang="en-GB" sz="1350" b="1">
                <a:solidFill>
                  <a:srgbClr val="0070C0"/>
                </a:solidFill>
                <a:latin typeface="+mj-lt"/>
                <a:cs typeface="Anek Devanagari" panose="020B0604020202020204" charset="0"/>
              </a:rPr>
              <a:t>Operating Model</a:t>
            </a:r>
          </a:p>
        </p:txBody>
      </p:sp>
      <p:sp>
        <p:nvSpPr>
          <p:cNvPr id="13" name="Rectangle 12">
            <a:extLst>
              <a:ext uri="{FF2B5EF4-FFF2-40B4-BE49-F238E27FC236}">
                <a16:creationId xmlns:a16="http://schemas.microsoft.com/office/drawing/2014/main" id="{1D414B56-CCC9-A287-809B-7C38EA1C8111}"/>
              </a:ext>
            </a:extLst>
          </p:cNvPr>
          <p:cNvSpPr/>
          <p:nvPr/>
        </p:nvSpPr>
        <p:spPr>
          <a:xfrm>
            <a:off x="3714285" y="4054596"/>
            <a:ext cx="3621156" cy="133671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Clearly defined plans &amp; status reports to give visibility on progress.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3-tier model deployed re: daily stand-ups, weekly review &amp; monthly steering.</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Clearly defined escalation matrix</a:t>
            </a:r>
          </a:p>
        </p:txBody>
      </p:sp>
      <p:sp>
        <p:nvSpPr>
          <p:cNvPr id="14" name="Rectangle 13">
            <a:extLst>
              <a:ext uri="{FF2B5EF4-FFF2-40B4-BE49-F238E27FC236}">
                <a16:creationId xmlns:a16="http://schemas.microsoft.com/office/drawing/2014/main" id="{F7D75CC2-D58B-B986-AC41-3D2201143455}"/>
              </a:ext>
            </a:extLst>
          </p:cNvPr>
          <p:cNvSpPr/>
          <p:nvPr/>
        </p:nvSpPr>
        <p:spPr>
          <a:xfrm>
            <a:off x="3682579" y="3729200"/>
            <a:ext cx="2354966" cy="307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r>
              <a:rPr lang="en-GB" sz="1350" b="1">
                <a:solidFill>
                  <a:srgbClr val="ED7D31"/>
                </a:solidFill>
                <a:latin typeface="+mj-lt"/>
                <a:cs typeface="Anek Devanagari" panose="020B0604020202020204" charset="0"/>
              </a:rPr>
              <a:t>Governance</a:t>
            </a:r>
          </a:p>
        </p:txBody>
      </p:sp>
      <p:sp>
        <p:nvSpPr>
          <p:cNvPr id="15" name="Oval 14">
            <a:extLst>
              <a:ext uri="{FF2B5EF4-FFF2-40B4-BE49-F238E27FC236}">
                <a16:creationId xmlns:a16="http://schemas.microsoft.com/office/drawing/2014/main" id="{19E659D8-FD2C-2445-6E65-082153FF0F40}"/>
              </a:ext>
            </a:extLst>
          </p:cNvPr>
          <p:cNvSpPr/>
          <p:nvPr/>
        </p:nvSpPr>
        <p:spPr>
          <a:xfrm rot="16200000">
            <a:off x="7647856" y="3538657"/>
            <a:ext cx="800096" cy="800096"/>
          </a:xfrm>
          <a:prstGeom prst="ellipse">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sp>
        <p:nvSpPr>
          <p:cNvPr id="16" name="Oval 15">
            <a:extLst>
              <a:ext uri="{FF2B5EF4-FFF2-40B4-BE49-F238E27FC236}">
                <a16:creationId xmlns:a16="http://schemas.microsoft.com/office/drawing/2014/main" id="{DA1D77C3-4D80-2152-1C99-FAA2A352D74C}"/>
              </a:ext>
            </a:extLst>
          </p:cNvPr>
          <p:cNvSpPr/>
          <p:nvPr/>
        </p:nvSpPr>
        <p:spPr>
          <a:xfrm rot="16200000">
            <a:off x="7736664" y="3627464"/>
            <a:ext cx="622483" cy="622482"/>
          </a:xfrm>
          <a:prstGeom prst="ellipse">
            <a:avLst/>
          </a:prstGeom>
          <a:noFill/>
          <a:ln w="1016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sp>
        <p:nvSpPr>
          <p:cNvPr id="17" name="Rectangle 16">
            <a:extLst>
              <a:ext uri="{FF2B5EF4-FFF2-40B4-BE49-F238E27FC236}">
                <a16:creationId xmlns:a16="http://schemas.microsoft.com/office/drawing/2014/main" id="{F7EE9D7E-68E6-2346-B803-F9F4C0932949}"/>
              </a:ext>
            </a:extLst>
          </p:cNvPr>
          <p:cNvSpPr/>
          <p:nvPr/>
        </p:nvSpPr>
        <p:spPr>
          <a:xfrm>
            <a:off x="8568463" y="2105168"/>
            <a:ext cx="3323378" cy="133671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Every change comes with inherent risks.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Identify, track &amp; mitigate all risks before they become issues.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Assess criticality based on  probability &amp; impact</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Risk mitigation &amp; remediation</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Regular review of risks &amp; associated issues.</a:t>
            </a:r>
          </a:p>
        </p:txBody>
      </p:sp>
      <p:sp>
        <p:nvSpPr>
          <p:cNvPr id="18" name="Rectangle 17">
            <a:extLst>
              <a:ext uri="{FF2B5EF4-FFF2-40B4-BE49-F238E27FC236}">
                <a16:creationId xmlns:a16="http://schemas.microsoft.com/office/drawing/2014/main" id="{95D8E1DF-FB36-94E7-B02B-05057D9C5A15}"/>
              </a:ext>
            </a:extLst>
          </p:cNvPr>
          <p:cNvSpPr/>
          <p:nvPr/>
        </p:nvSpPr>
        <p:spPr>
          <a:xfrm>
            <a:off x="8536758" y="1779772"/>
            <a:ext cx="2354966" cy="307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r>
              <a:rPr lang="en-GB" sz="1350" b="1">
                <a:solidFill>
                  <a:srgbClr val="0070C0"/>
                </a:solidFill>
                <a:latin typeface="+mj-lt"/>
                <a:cs typeface="Anek Devanagari" panose="020B0604020202020204" charset="0"/>
              </a:rPr>
              <a:t>Risk Management</a:t>
            </a:r>
          </a:p>
        </p:txBody>
      </p:sp>
      <p:sp>
        <p:nvSpPr>
          <p:cNvPr id="19" name="Rectangle 18">
            <a:extLst>
              <a:ext uri="{FF2B5EF4-FFF2-40B4-BE49-F238E27FC236}">
                <a16:creationId xmlns:a16="http://schemas.microsoft.com/office/drawing/2014/main" id="{A3CFE8B3-4C92-5F7C-C857-B65535B71215}"/>
              </a:ext>
            </a:extLst>
          </p:cNvPr>
          <p:cNvSpPr/>
          <p:nvPr/>
        </p:nvSpPr>
        <p:spPr>
          <a:xfrm>
            <a:off x="8568463" y="4054596"/>
            <a:ext cx="3621156" cy="1336717"/>
          </a:xfrm>
          <a:prstGeom prst="rect">
            <a:avLst/>
          </a:prstGeom>
          <a:no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Communication of objectives is clearly understood</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All parties are engaged &amp; supportive. </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Handle concerns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Manage introduction of new working practices &amp; processes</a:t>
            </a:r>
          </a:p>
          <a:p>
            <a:pPr marL="171446" indent="-171446" defTabSz="685783">
              <a:spcAft>
                <a:spcPts val="600"/>
              </a:spcAft>
              <a:buFont typeface="Arial" panose="020B0604020202020204" pitchFamily="34" charset="0"/>
              <a:buChar char="•"/>
            </a:pPr>
            <a:r>
              <a:rPr lang="en-US" sz="1050">
                <a:solidFill>
                  <a:prstClr val="black">
                    <a:lumMod val="75000"/>
                    <a:lumOff val="25000"/>
                  </a:prstClr>
                </a:solidFill>
                <a:latin typeface="+mj-lt"/>
                <a:cs typeface="Anek Devanagari" panose="020B0604020202020204" charset="0"/>
              </a:rPr>
              <a:t>Oversee all training.</a:t>
            </a:r>
          </a:p>
        </p:txBody>
      </p:sp>
      <p:sp>
        <p:nvSpPr>
          <p:cNvPr id="20" name="Rectangle 19">
            <a:extLst>
              <a:ext uri="{FF2B5EF4-FFF2-40B4-BE49-F238E27FC236}">
                <a16:creationId xmlns:a16="http://schemas.microsoft.com/office/drawing/2014/main" id="{55E57C10-7789-0491-2576-6A2155BB8FCD}"/>
              </a:ext>
            </a:extLst>
          </p:cNvPr>
          <p:cNvSpPr/>
          <p:nvPr/>
        </p:nvSpPr>
        <p:spPr>
          <a:xfrm>
            <a:off x="8536758" y="3729200"/>
            <a:ext cx="2354966" cy="307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r>
              <a:rPr lang="en-GB" sz="1350" b="1">
                <a:solidFill>
                  <a:srgbClr val="ED7D31"/>
                </a:solidFill>
                <a:latin typeface="+mj-lt"/>
                <a:cs typeface="Anek Devanagari" panose="020B0604020202020204" charset="0"/>
              </a:rPr>
              <a:t>Change Management</a:t>
            </a:r>
          </a:p>
        </p:txBody>
      </p:sp>
      <p:grpSp>
        <p:nvGrpSpPr>
          <p:cNvPr id="21" name="Group 20">
            <a:extLst>
              <a:ext uri="{FF2B5EF4-FFF2-40B4-BE49-F238E27FC236}">
                <a16:creationId xmlns:a16="http://schemas.microsoft.com/office/drawing/2014/main" id="{BC44016D-3C6D-DDEB-670F-007D4700E2C5}"/>
              </a:ext>
            </a:extLst>
          </p:cNvPr>
          <p:cNvGrpSpPr/>
          <p:nvPr/>
        </p:nvGrpSpPr>
        <p:grpSpPr>
          <a:xfrm>
            <a:off x="7647855" y="1664929"/>
            <a:ext cx="800096" cy="800096"/>
            <a:chOff x="10165551" y="3066570"/>
            <a:chExt cx="1066794" cy="1066795"/>
          </a:xfrm>
        </p:grpSpPr>
        <p:grpSp>
          <p:nvGrpSpPr>
            <p:cNvPr id="22" name="Group 21">
              <a:extLst>
                <a:ext uri="{FF2B5EF4-FFF2-40B4-BE49-F238E27FC236}">
                  <a16:creationId xmlns:a16="http://schemas.microsoft.com/office/drawing/2014/main" id="{8A43F6B7-96AB-6591-5BC4-AFE37D73A8BD}"/>
                </a:ext>
              </a:extLst>
            </p:cNvPr>
            <p:cNvGrpSpPr/>
            <p:nvPr/>
          </p:nvGrpSpPr>
          <p:grpSpPr>
            <a:xfrm rot="16200000">
              <a:off x="10165550" y="3066571"/>
              <a:ext cx="1066795" cy="1066794"/>
              <a:chOff x="6633906" y="6934200"/>
              <a:chExt cx="2079296" cy="2079296"/>
            </a:xfrm>
          </p:grpSpPr>
          <p:sp>
            <p:nvSpPr>
              <p:cNvPr id="24" name="Oval 23">
                <a:extLst>
                  <a:ext uri="{FF2B5EF4-FFF2-40B4-BE49-F238E27FC236}">
                    <a16:creationId xmlns:a16="http://schemas.microsoft.com/office/drawing/2014/main" id="{7AEB28B8-0392-D896-1276-474E09278F9B}"/>
                  </a:ext>
                </a:extLst>
              </p:cNvPr>
              <p:cNvSpPr/>
              <p:nvPr/>
            </p:nvSpPr>
            <p:spPr>
              <a:xfrm>
                <a:off x="6633906" y="6934200"/>
                <a:ext cx="2079296" cy="2079296"/>
              </a:xfrm>
              <a:prstGeom prst="ellipse">
                <a:avLst/>
              </a:prstGeom>
              <a:no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sp>
            <p:nvSpPr>
              <p:cNvPr id="25" name="Oval 24">
                <a:extLst>
                  <a:ext uri="{FF2B5EF4-FFF2-40B4-BE49-F238E27FC236}">
                    <a16:creationId xmlns:a16="http://schemas.microsoft.com/office/drawing/2014/main" id="{A0D30CF4-CCBE-D69D-3911-BF7EC4AD6DFC}"/>
                  </a:ext>
                </a:extLst>
              </p:cNvPr>
              <p:cNvSpPr/>
              <p:nvPr/>
            </p:nvSpPr>
            <p:spPr>
              <a:xfrm>
                <a:off x="6864698" y="7164992"/>
                <a:ext cx="1617713" cy="1617713"/>
              </a:xfrm>
              <a:prstGeom prst="ellipse">
                <a:avLst/>
              </a:prstGeom>
              <a:noFill/>
              <a:ln w="1016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prstClr val="white"/>
                  </a:solidFill>
                  <a:latin typeface="+mj-lt"/>
                </a:endParaRPr>
              </a:p>
            </p:txBody>
          </p:sp>
        </p:grpSp>
        <p:pic>
          <p:nvPicPr>
            <p:cNvPr id="23" name="Graphic 22" descr="Radioactive">
              <a:extLst>
                <a:ext uri="{FF2B5EF4-FFF2-40B4-BE49-F238E27FC236}">
                  <a16:creationId xmlns:a16="http://schemas.microsoft.com/office/drawing/2014/main" id="{0F18E327-A8DC-3585-1716-14CB32A43773}"/>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10430405" y="3325590"/>
              <a:ext cx="564760" cy="564760"/>
            </a:xfrm>
            <a:prstGeom prst="rect">
              <a:avLst/>
            </a:prstGeom>
          </p:spPr>
        </p:pic>
      </p:grpSp>
      <p:pic>
        <p:nvPicPr>
          <p:cNvPr id="26" name="Graphic 25" descr="Teacher">
            <a:extLst>
              <a:ext uri="{FF2B5EF4-FFF2-40B4-BE49-F238E27FC236}">
                <a16:creationId xmlns:a16="http://schemas.microsoft.com/office/drawing/2014/main" id="{0166A3C7-E17D-6258-6251-1AB012BF3D5B}"/>
              </a:ext>
            </a:extLst>
          </p:cNvPr>
          <p:cNvPicPr>
            <a:picLocks noChangeAspect="1"/>
          </p:cNvPicPr>
          <p:nvPr/>
        </p:nvPicPr>
        <p:blipFill>
          <a:blip r:embed="rId8">
            <a:extLst>
              <a:ext uri="{96DAC541-7B7A-43D3-8B79-37D633B846F1}">
                <asvg:svgBlip xmlns:asvg="http://schemas.microsoft.com/office/drawing/2016/SVG/main" xmlns="" r:embed="rId9"/>
              </a:ext>
            </a:extLst>
          </a:blip>
          <a:stretch>
            <a:fillRect/>
          </a:stretch>
        </p:blipFill>
        <p:spPr>
          <a:xfrm>
            <a:off x="7848761" y="3747060"/>
            <a:ext cx="419039" cy="419039"/>
          </a:xfrm>
          <a:prstGeom prst="rect">
            <a:avLst/>
          </a:prstGeom>
        </p:spPr>
      </p:pic>
      <p:pic>
        <p:nvPicPr>
          <p:cNvPr id="27" name="Picture Placeholder 12">
            <a:extLst>
              <a:ext uri="{FF2B5EF4-FFF2-40B4-BE49-F238E27FC236}">
                <a16:creationId xmlns:a16="http://schemas.microsoft.com/office/drawing/2014/main" id="{135C979F-619D-E248-C744-1D5D30FAA3A1}"/>
              </a:ext>
            </a:extLst>
          </p:cNvPr>
          <p:cNvPicPr>
            <a:picLocks noChangeAspect="1"/>
          </p:cNvPicPr>
          <p:nvPr/>
        </p:nvPicPr>
        <p:blipFill>
          <a:blip r:embed="rId10">
            <a:extLst>
              <a:ext uri="{28A0092B-C50C-407E-A947-70E740481C1C}">
                <a14:useLocalDpi xmlns:a14="http://schemas.microsoft.com/office/drawing/2010/main" val="0"/>
              </a:ext>
            </a:extLst>
          </a:blip>
          <a:srcRect l="18048" r="18048"/>
          <a:stretch>
            <a:fillRect/>
          </a:stretch>
        </p:blipFill>
        <p:spPr>
          <a:xfrm>
            <a:off x="2381" y="1541860"/>
            <a:ext cx="2068116" cy="4099322"/>
          </a:xfrm>
          <a:custGeom>
            <a:avLst/>
            <a:gdLst>
              <a:gd name="connsiteX0" fmla="*/ 0 w 2757488"/>
              <a:gd name="connsiteY0" fmla="*/ 0 h 5465762"/>
              <a:gd name="connsiteX1" fmla="*/ 14177 w 2757488"/>
              <a:gd name="connsiteY1" fmla="*/ 0 h 5465762"/>
              <a:gd name="connsiteX2" fmla="*/ 2757488 w 2757488"/>
              <a:gd name="connsiteY2" fmla="*/ 2732881 h 5465762"/>
              <a:gd name="connsiteX3" fmla="*/ 14177 w 2757488"/>
              <a:gd name="connsiteY3" fmla="*/ 5465762 h 5465762"/>
              <a:gd name="connsiteX4" fmla="*/ 0 w 2757488"/>
              <a:gd name="connsiteY4" fmla="*/ 5465762 h 5465762"/>
              <a:gd name="connsiteX5" fmla="*/ 0 w 2757488"/>
              <a:gd name="connsiteY5" fmla="*/ 0 h 546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7488" h="5465762">
                <a:moveTo>
                  <a:pt x="0" y="0"/>
                </a:moveTo>
                <a:cubicBezTo>
                  <a:pt x="3544" y="0"/>
                  <a:pt x="10633" y="0"/>
                  <a:pt x="14177" y="0"/>
                </a:cubicBezTo>
                <a:cubicBezTo>
                  <a:pt x="1531150" y="0"/>
                  <a:pt x="2757488" y="1221676"/>
                  <a:pt x="2757488" y="2732881"/>
                </a:cubicBezTo>
                <a:cubicBezTo>
                  <a:pt x="2757488" y="4244087"/>
                  <a:pt x="1531150" y="5465762"/>
                  <a:pt x="14177" y="5465762"/>
                </a:cubicBezTo>
                <a:cubicBezTo>
                  <a:pt x="10633" y="5465762"/>
                  <a:pt x="3544" y="5465762"/>
                  <a:pt x="0" y="5465762"/>
                </a:cubicBezTo>
                <a:cubicBezTo>
                  <a:pt x="0" y="5465762"/>
                  <a:pt x="0" y="5465762"/>
                  <a:pt x="0" y="0"/>
                </a:cubicBezTo>
                <a:close/>
              </a:path>
            </a:pathLst>
          </a:custGeom>
        </p:spPr>
      </p:pic>
      <p:sp>
        <p:nvSpPr>
          <p:cNvPr id="28" name="AutoShape 8">
            <a:extLst>
              <a:ext uri="{FF2B5EF4-FFF2-40B4-BE49-F238E27FC236}">
                <a16:creationId xmlns:a16="http://schemas.microsoft.com/office/drawing/2014/main" id="{660EFF2C-B884-7DE3-52DC-927E24E77AF6}"/>
              </a:ext>
            </a:extLst>
          </p:cNvPr>
          <p:cNvSpPr>
            <a:spLocks noChangeAspect="1" noChangeArrowheads="1" noTextEdit="1"/>
          </p:cNvSpPr>
          <p:nvPr/>
        </p:nvSpPr>
        <p:spPr bwMode="auto">
          <a:xfrm>
            <a:off x="1" y="1539478"/>
            <a:ext cx="2160985" cy="419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83"/>
            <a:endParaRPr lang="en-IN" sz="1350">
              <a:solidFill>
                <a:prstClr val="black"/>
              </a:solidFill>
              <a:latin typeface="Anek Devanagari" panose="020B0604020202020204" charset="0"/>
            </a:endParaRPr>
          </a:p>
        </p:txBody>
      </p:sp>
      <p:sp>
        <p:nvSpPr>
          <p:cNvPr id="29" name="Title 1">
            <a:extLst>
              <a:ext uri="{FF2B5EF4-FFF2-40B4-BE49-F238E27FC236}">
                <a16:creationId xmlns:a16="http://schemas.microsoft.com/office/drawing/2014/main" id="{5CA101A2-A24D-5D92-979E-D8E11BD321CB}"/>
              </a:ext>
            </a:extLst>
          </p:cNvPr>
          <p:cNvSpPr>
            <a:spLocks noGrp="1"/>
          </p:cNvSpPr>
          <p:nvPr>
            <p:ph type="title"/>
          </p:nvPr>
        </p:nvSpPr>
        <p:spPr/>
        <p:txBody>
          <a:bodyPr/>
          <a:lstStyle/>
          <a:p>
            <a:r>
              <a:rPr lang="en-US"/>
              <a:t>Implementation – Key Aspects</a:t>
            </a:r>
            <a:endParaRPr lang="en-IN"/>
          </a:p>
        </p:txBody>
      </p:sp>
      <p:sp>
        <p:nvSpPr>
          <p:cNvPr id="31" name="Footer Placeholder 2">
            <a:extLst>
              <a:ext uri="{FF2B5EF4-FFF2-40B4-BE49-F238E27FC236}">
                <a16:creationId xmlns:a16="http://schemas.microsoft.com/office/drawing/2014/main" id="{55E31BB3-E021-8480-3EEE-B2BEDAD2C8E5}"/>
              </a:ext>
            </a:extLst>
          </p:cNvPr>
          <p:cNvSpPr>
            <a:spLocks noGrp="1"/>
          </p:cNvSpPr>
          <p:nvPr>
            <p:ph type="ftr" sz="quarter" idx="10"/>
          </p:nvPr>
        </p:nvSpPr>
        <p:spPr>
          <a:xfrm>
            <a:off x="547386" y="6398983"/>
            <a:ext cx="4114800" cy="301756"/>
          </a:xfrm>
        </p:spPr>
        <p:txBody>
          <a:bodyPr/>
          <a:lstStyle/>
          <a:p>
            <a:r>
              <a:rPr lang="en-US"/>
              <a:t>© 2022 Coforge I Strictly Confidential | EK Group </a:t>
            </a:r>
            <a:endParaRPr lang="en-IN"/>
          </a:p>
        </p:txBody>
      </p:sp>
      <p:sp>
        <p:nvSpPr>
          <p:cNvPr id="32" name="Slide Number Placeholder 3">
            <a:extLst>
              <a:ext uri="{FF2B5EF4-FFF2-40B4-BE49-F238E27FC236}">
                <a16:creationId xmlns:a16="http://schemas.microsoft.com/office/drawing/2014/main" id="{5E932FFB-B96B-899B-883E-3F67E0CE2345}"/>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61</a:t>
            </a:fld>
            <a:endParaRPr lang="en-IN"/>
          </a:p>
        </p:txBody>
      </p:sp>
    </p:spTree>
    <p:extLst>
      <p:ext uri="{BB962C8B-B14F-4D97-AF65-F5344CB8AC3E}">
        <p14:creationId xmlns:p14="http://schemas.microsoft.com/office/powerpoint/2010/main" val="1537241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8">
            <a:extLst>
              <a:ext uri="{FF2B5EF4-FFF2-40B4-BE49-F238E27FC236}">
                <a16:creationId xmlns:a16="http://schemas.microsoft.com/office/drawing/2014/main" id="{A89C89F1-44CD-2E2E-0E35-0EDE3719B26C}"/>
              </a:ext>
            </a:extLst>
          </p:cNvPr>
          <p:cNvSpPr>
            <a:spLocks noGrp="1"/>
          </p:cNvSpPr>
          <p:nvPr>
            <p:ph sz="quarter" idx="14"/>
          </p:nvPr>
        </p:nvSpPr>
        <p:spPr/>
        <p:txBody>
          <a:bodyPr/>
          <a:lstStyle/>
          <a:p>
            <a:pPr indent="0">
              <a:buNone/>
            </a:pPr>
            <a:r>
              <a:rPr lang="en-US" sz="1600" b="1"/>
              <a:t>Key Principles</a:t>
            </a:r>
          </a:p>
          <a:p>
            <a:pPr marL="171450" indent="-171450"/>
            <a:r>
              <a:rPr lang="en-US" sz="1400"/>
              <a:t>Creation of a Shared Vision and alignment of the project plans with the strategic business drivers of the customer and all relevant stakeholders</a:t>
            </a:r>
          </a:p>
          <a:p>
            <a:pPr marL="171450" indent="-171450"/>
            <a:r>
              <a:rPr lang="en-US" sz="1400"/>
              <a:t>Clearly defined project deliverables, relevant stake holder’s dependency, milestones, expectations and objectives</a:t>
            </a:r>
          </a:p>
          <a:p>
            <a:pPr marL="171450" indent="-171450"/>
            <a:r>
              <a:rPr lang="en-US" sz="1400"/>
              <a:t>Direct ownership of project elements and deliverables as per the defined templates</a:t>
            </a:r>
          </a:p>
          <a:p>
            <a:pPr marL="171450" indent="-171450"/>
            <a:r>
              <a:rPr lang="en-US" sz="1400"/>
              <a:t>Continuous, direct communication and participation of all relevant stakeholder</a:t>
            </a:r>
          </a:p>
          <a:p>
            <a:pPr marL="171450" indent="-171450"/>
            <a:r>
              <a:rPr lang="en-US" sz="1400"/>
              <a:t>Minimize project risks by up-front planning and analysis, and contingency planning along with relevant stake holders </a:t>
            </a:r>
          </a:p>
          <a:p>
            <a:pPr marL="171450" indent="-171450"/>
            <a:r>
              <a:rPr lang="en-US" sz="1400"/>
              <a:t>Focus on effective change control  and Knowledge Management</a:t>
            </a:r>
          </a:p>
          <a:p>
            <a:pPr marL="171450" indent="-171450"/>
            <a:r>
              <a:rPr lang="en-US" sz="1400"/>
              <a:t>Project communication strategy which will facilitate successful co-ordination and collaboration among the different stakeholders </a:t>
            </a:r>
          </a:p>
          <a:p>
            <a:pPr marL="171450" indent="-171450"/>
            <a:r>
              <a:rPr lang="en-US" sz="1400"/>
              <a:t>Facilitate the implementation of the project or solution smoothly without interruption to the customer’s normal business</a:t>
            </a:r>
          </a:p>
          <a:p>
            <a:endParaRPr lang="en-IN"/>
          </a:p>
        </p:txBody>
      </p:sp>
      <p:sp>
        <p:nvSpPr>
          <p:cNvPr id="2" name="Title 1">
            <a:extLst>
              <a:ext uri="{FF2B5EF4-FFF2-40B4-BE49-F238E27FC236}">
                <a16:creationId xmlns:a16="http://schemas.microsoft.com/office/drawing/2014/main" id="{87E0A31B-2C6B-0D14-1468-BDA1AD6000AB}"/>
              </a:ext>
            </a:extLst>
          </p:cNvPr>
          <p:cNvSpPr>
            <a:spLocks noGrp="1"/>
          </p:cNvSpPr>
          <p:nvPr>
            <p:ph type="title"/>
          </p:nvPr>
        </p:nvSpPr>
        <p:spPr/>
        <p:txBody>
          <a:bodyPr/>
          <a:lstStyle/>
          <a:p>
            <a:r>
              <a:rPr lang="en-US"/>
              <a:t>Our Project Management Framework</a:t>
            </a:r>
            <a:endParaRPr lang="en-IN"/>
          </a:p>
        </p:txBody>
      </p:sp>
      <p:grpSp>
        <p:nvGrpSpPr>
          <p:cNvPr id="3" name="Group 2">
            <a:extLst>
              <a:ext uri="{FF2B5EF4-FFF2-40B4-BE49-F238E27FC236}">
                <a16:creationId xmlns:a16="http://schemas.microsoft.com/office/drawing/2014/main" id="{1DA9BD98-74DF-FE7E-B028-C865E220FC67}"/>
              </a:ext>
            </a:extLst>
          </p:cNvPr>
          <p:cNvGrpSpPr/>
          <p:nvPr/>
        </p:nvGrpSpPr>
        <p:grpSpPr>
          <a:xfrm>
            <a:off x="358076" y="1867646"/>
            <a:ext cx="5188775" cy="4450345"/>
            <a:chOff x="503075" y="1678685"/>
            <a:chExt cx="7567486" cy="6574030"/>
          </a:xfrm>
        </p:grpSpPr>
        <p:cxnSp>
          <p:nvCxnSpPr>
            <p:cNvPr id="4" name="Straight Connector 3">
              <a:extLst>
                <a:ext uri="{FF2B5EF4-FFF2-40B4-BE49-F238E27FC236}">
                  <a16:creationId xmlns:a16="http://schemas.microsoft.com/office/drawing/2014/main" id="{DEC81D6A-5A35-3915-0832-995E1FE6EBEB}"/>
                </a:ext>
              </a:extLst>
            </p:cNvPr>
            <p:cNvCxnSpPr>
              <a:stCxn id="30" idx="2"/>
              <a:endCxn id="24" idx="6"/>
            </p:cNvCxnSpPr>
            <p:nvPr/>
          </p:nvCxnSpPr>
          <p:spPr>
            <a:xfrm flipH="1" flipV="1">
              <a:off x="2324711" y="4907744"/>
              <a:ext cx="4099930" cy="181653"/>
            </a:xfrm>
            <a:prstGeom prst="line">
              <a:avLst/>
            </a:prstGeom>
          </p:spPr>
          <p:style>
            <a:lnRef idx="1">
              <a:schemeClr val="accent6"/>
            </a:lnRef>
            <a:fillRef idx="0">
              <a:schemeClr val="accent6"/>
            </a:fillRef>
            <a:effectRef idx="0">
              <a:schemeClr val="accent6"/>
            </a:effectRef>
            <a:fontRef idx="minor">
              <a:schemeClr val="tx1"/>
            </a:fontRef>
          </p:style>
        </p:cxnSp>
        <p:cxnSp>
          <p:nvCxnSpPr>
            <p:cNvPr id="5" name="Straight Connector 4">
              <a:extLst>
                <a:ext uri="{FF2B5EF4-FFF2-40B4-BE49-F238E27FC236}">
                  <a16:creationId xmlns:a16="http://schemas.microsoft.com/office/drawing/2014/main" id="{5F5EA7CF-EE65-A593-F914-45E4D81008E7}"/>
                </a:ext>
              </a:extLst>
            </p:cNvPr>
            <p:cNvCxnSpPr>
              <a:endCxn id="27" idx="0"/>
            </p:cNvCxnSpPr>
            <p:nvPr/>
          </p:nvCxnSpPr>
          <p:spPr>
            <a:xfrm flipH="1">
              <a:off x="4374676" y="3324605"/>
              <a:ext cx="70324" cy="3282190"/>
            </a:xfrm>
            <a:prstGeom prst="line">
              <a:avLst/>
            </a:prstGeom>
          </p:spPr>
          <p:style>
            <a:lnRef idx="1">
              <a:schemeClr val="accent6"/>
            </a:lnRef>
            <a:fillRef idx="0">
              <a:schemeClr val="accent6"/>
            </a:fillRef>
            <a:effectRef idx="0">
              <a:schemeClr val="accent6"/>
            </a:effectRef>
            <a:fontRef idx="minor">
              <a:schemeClr val="tx1"/>
            </a:fontRef>
          </p:style>
        </p:cxnSp>
        <p:sp>
          <p:nvSpPr>
            <p:cNvPr id="6" name="Circle: Hollow 5">
              <a:extLst>
                <a:ext uri="{FF2B5EF4-FFF2-40B4-BE49-F238E27FC236}">
                  <a16:creationId xmlns:a16="http://schemas.microsoft.com/office/drawing/2014/main" id="{340CD282-1169-8690-2C37-412C44D21000}"/>
                </a:ext>
              </a:extLst>
            </p:cNvPr>
            <p:cNvSpPr/>
            <p:nvPr/>
          </p:nvSpPr>
          <p:spPr>
            <a:xfrm>
              <a:off x="1282700" y="2024786"/>
              <a:ext cx="6283114" cy="5894011"/>
            </a:xfrm>
            <a:prstGeom prst="donut">
              <a:avLst>
                <a:gd name="adj" fmla="val 633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a:solidFill>
                  <a:srgbClr val="262625"/>
                </a:solidFill>
              </a:endParaRPr>
            </a:p>
          </p:txBody>
        </p:sp>
        <p:sp>
          <p:nvSpPr>
            <p:cNvPr id="7" name="Oval 6">
              <a:extLst>
                <a:ext uri="{FF2B5EF4-FFF2-40B4-BE49-F238E27FC236}">
                  <a16:creationId xmlns:a16="http://schemas.microsoft.com/office/drawing/2014/main" id="{AF3AA736-9F61-1F64-718A-783F4B762CE6}"/>
                </a:ext>
              </a:extLst>
            </p:cNvPr>
            <p:cNvSpPr/>
            <p:nvPr/>
          </p:nvSpPr>
          <p:spPr>
            <a:xfrm>
              <a:off x="3231676" y="3822700"/>
              <a:ext cx="2286000" cy="2286000"/>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1200" b="1">
                  <a:solidFill>
                    <a:srgbClr val="262625"/>
                  </a:solidFill>
                </a:rPr>
                <a:t>Project Management Framework</a:t>
              </a:r>
            </a:p>
          </p:txBody>
        </p:sp>
        <p:grpSp>
          <p:nvGrpSpPr>
            <p:cNvPr id="8" name="Group 7">
              <a:extLst>
                <a:ext uri="{FF2B5EF4-FFF2-40B4-BE49-F238E27FC236}">
                  <a16:creationId xmlns:a16="http://schemas.microsoft.com/office/drawing/2014/main" id="{E117F8D7-B597-B9A8-CBEB-EE97BEA4A7E9}"/>
                </a:ext>
              </a:extLst>
            </p:cNvPr>
            <p:cNvGrpSpPr/>
            <p:nvPr/>
          </p:nvGrpSpPr>
          <p:grpSpPr>
            <a:xfrm>
              <a:off x="3725589" y="1678685"/>
              <a:ext cx="1645920" cy="1645920"/>
              <a:chOff x="3461226" y="1923000"/>
              <a:chExt cx="1645920" cy="1645920"/>
            </a:xfrm>
          </p:grpSpPr>
          <p:sp>
            <p:nvSpPr>
              <p:cNvPr id="33" name="Oval 32">
                <a:extLst>
                  <a:ext uri="{FF2B5EF4-FFF2-40B4-BE49-F238E27FC236}">
                    <a16:creationId xmlns:a16="http://schemas.microsoft.com/office/drawing/2014/main" id="{5294C9DE-1301-5DB3-865E-2B69DF112C03}"/>
                  </a:ext>
                </a:extLst>
              </p:cNvPr>
              <p:cNvSpPr/>
              <p:nvPr/>
            </p:nvSpPr>
            <p:spPr>
              <a:xfrm>
                <a:off x="3461226" y="1923000"/>
                <a:ext cx="1645920" cy="1645920"/>
              </a:xfrm>
              <a:prstGeom prst="ellipse">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b="1">
                  <a:solidFill>
                    <a:srgbClr val="262625"/>
                  </a:solidFill>
                </a:endParaRPr>
              </a:p>
            </p:txBody>
          </p:sp>
          <p:pic>
            <p:nvPicPr>
              <p:cNvPr id="34" name="Graphic 33" descr="Play">
                <a:extLst>
                  <a:ext uri="{FF2B5EF4-FFF2-40B4-BE49-F238E27FC236}">
                    <a16:creationId xmlns:a16="http://schemas.microsoft.com/office/drawing/2014/main" id="{C9703158-C535-4052-EA08-0BAA65B9D34E}"/>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036856" y="2666594"/>
                <a:ext cx="548640" cy="548640"/>
              </a:xfrm>
              <a:prstGeom prst="rect">
                <a:avLst/>
              </a:prstGeom>
            </p:spPr>
          </p:pic>
          <p:sp>
            <p:nvSpPr>
              <p:cNvPr id="35" name="Rectangle 34">
                <a:extLst>
                  <a:ext uri="{FF2B5EF4-FFF2-40B4-BE49-F238E27FC236}">
                    <a16:creationId xmlns:a16="http://schemas.microsoft.com/office/drawing/2014/main" id="{4DE38571-7A5B-D399-E4E2-65F974CD8212}"/>
                  </a:ext>
                </a:extLst>
              </p:cNvPr>
              <p:cNvSpPr/>
              <p:nvPr/>
            </p:nvSpPr>
            <p:spPr>
              <a:xfrm>
                <a:off x="3710952" y="2269103"/>
                <a:ext cx="1209148" cy="409182"/>
              </a:xfrm>
              <a:prstGeom prst="rect">
                <a:avLst/>
              </a:prstGeom>
            </p:spPr>
            <p:txBody>
              <a:bodyPr wrap="none">
                <a:spAutoFit/>
              </a:bodyPr>
              <a:lstStyle/>
              <a:p>
                <a:pPr defTabSz="685783"/>
                <a:r>
                  <a:rPr lang="en-US" sz="1200" b="1">
                    <a:solidFill>
                      <a:srgbClr val="262625"/>
                    </a:solidFill>
                  </a:rPr>
                  <a:t>Initiation</a:t>
                </a:r>
                <a:endParaRPr lang="en-US" sz="1200">
                  <a:solidFill>
                    <a:srgbClr val="262625"/>
                  </a:solidFill>
                </a:endParaRPr>
              </a:p>
            </p:txBody>
          </p:sp>
        </p:grpSp>
        <p:grpSp>
          <p:nvGrpSpPr>
            <p:cNvPr id="9" name="Group 8">
              <a:extLst>
                <a:ext uri="{FF2B5EF4-FFF2-40B4-BE49-F238E27FC236}">
                  <a16:creationId xmlns:a16="http://schemas.microsoft.com/office/drawing/2014/main" id="{677A0DE5-0C06-588C-FDF7-7C0E330F2100}"/>
                </a:ext>
              </a:extLst>
            </p:cNvPr>
            <p:cNvGrpSpPr/>
            <p:nvPr/>
          </p:nvGrpSpPr>
          <p:grpSpPr>
            <a:xfrm>
              <a:off x="6424641" y="4266437"/>
              <a:ext cx="1645920" cy="1645920"/>
              <a:chOff x="5949300" y="4297900"/>
              <a:chExt cx="1645920" cy="1645920"/>
            </a:xfrm>
          </p:grpSpPr>
          <p:sp>
            <p:nvSpPr>
              <p:cNvPr id="30" name="Oval 29">
                <a:extLst>
                  <a:ext uri="{FF2B5EF4-FFF2-40B4-BE49-F238E27FC236}">
                    <a16:creationId xmlns:a16="http://schemas.microsoft.com/office/drawing/2014/main" id="{37E3075E-35D8-06D7-7D14-1821A6CB0480}"/>
                  </a:ext>
                </a:extLst>
              </p:cNvPr>
              <p:cNvSpPr/>
              <p:nvPr/>
            </p:nvSpPr>
            <p:spPr>
              <a:xfrm>
                <a:off x="5949300" y="4297900"/>
                <a:ext cx="1645920" cy="1645920"/>
              </a:xfrm>
              <a:prstGeom prst="ellipse">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b="1">
                  <a:solidFill>
                    <a:srgbClr val="262625"/>
                  </a:solidFill>
                </a:endParaRPr>
              </a:p>
            </p:txBody>
          </p:sp>
          <p:pic>
            <p:nvPicPr>
              <p:cNvPr id="31" name="Graphic 30" descr="Daily calendar">
                <a:extLst>
                  <a:ext uri="{FF2B5EF4-FFF2-40B4-BE49-F238E27FC236}">
                    <a16:creationId xmlns:a16="http://schemas.microsoft.com/office/drawing/2014/main" id="{E44973E9-E04E-2CEC-7DD8-9012BA7C882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6541833" y="4965700"/>
                <a:ext cx="548640" cy="548640"/>
              </a:xfrm>
              <a:prstGeom prst="rect">
                <a:avLst/>
              </a:prstGeom>
            </p:spPr>
          </p:pic>
          <p:sp>
            <p:nvSpPr>
              <p:cNvPr id="32" name="Rectangle 31">
                <a:extLst>
                  <a:ext uri="{FF2B5EF4-FFF2-40B4-BE49-F238E27FC236}">
                    <a16:creationId xmlns:a16="http://schemas.microsoft.com/office/drawing/2014/main" id="{B573E3B9-6E59-C155-9475-B87D70C40FDC}"/>
                  </a:ext>
                </a:extLst>
              </p:cNvPr>
              <p:cNvSpPr/>
              <p:nvPr/>
            </p:nvSpPr>
            <p:spPr>
              <a:xfrm>
                <a:off x="6236506" y="4663441"/>
                <a:ext cx="1136676" cy="409182"/>
              </a:xfrm>
              <a:prstGeom prst="rect">
                <a:avLst/>
              </a:prstGeom>
            </p:spPr>
            <p:txBody>
              <a:bodyPr wrap="none">
                <a:spAutoFit/>
              </a:bodyPr>
              <a:lstStyle/>
              <a:p>
                <a:pPr defTabSz="685783"/>
                <a:r>
                  <a:rPr lang="en-US" sz="1200" b="1">
                    <a:solidFill>
                      <a:srgbClr val="262625"/>
                    </a:solidFill>
                  </a:rPr>
                  <a:t>Planning</a:t>
                </a:r>
                <a:endParaRPr lang="en-US" sz="1200">
                  <a:solidFill>
                    <a:srgbClr val="262625"/>
                  </a:solidFill>
                </a:endParaRPr>
              </a:p>
            </p:txBody>
          </p:sp>
        </p:grpSp>
        <p:grpSp>
          <p:nvGrpSpPr>
            <p:cNvPr id="10" name="Group 9">
              <a:extLst>
                <a:ext uri="{FF2B5EF4-FFF2-40B4-BE49-F238E27FC236}">
                  <a16:creationId xmlns:a16="http://schemas.microsoft.com/office/drawing/2014/main" id="{B946368E-D530-5C6A-1974-8135BC37E8CC}"/>
                </a:ext>
              </a:extLst>
            </p:cNvPr>
            <p:cNvGrpSpPr/>
            <p:nvPr/>
          </p:nvGrpSpPr>
          <p:grpSpPr>
            <a:xfrm>
              <a:off x="3551716" y="6606795"/>
              <a:ext cx="1645920" cy="1645920"/>
              <a:chOff x="3461226" y="6362480"/>
              <a:chExt cx="1645920" cy="1645920"/>
            </a:xfrm>
          </p:grpSpPr>
          <p:sp>
            <p:nvSpPr>
              <p:cNvPr id="27" name="Oval 26">
                <a:extLst>
                  <a:ext uri="{FF2B5EF4-FFF2-40B4-BE49-F238E27FC236}">
                    <a16:creationId xmlns:a16="http://schemas.microsoft.com/office/drawing/2014/main" id="{21FC621F-5B6F-06A7-E818-EA4A6DA3C08B}"/>
                  </a:ext>
                </a:extLst>
              </p:cNvPr>
              <p:cNvSpPr/>
              <p:nvPr/>
            </p:nvSpPr>
            <p:spPr>
              <a:xfrm>
                <a:off x="3461226" y="6362480"/>
                <a:ext cx="1645920" cy="1645920"/>
              </a:xfrm>
              <a:prstGeom prst="ellipse">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b="1">
                  <a:solidFill>
                    <a:srgbClr val="262625"/>
                  </a:solidFill>
                </a:endParaRPr>
              </a:p>
            </p:txBody>
          </p:sp>
          <p:pic>
            <p:nvPicPr>
              <p:cNvPr id="28" name="Graphic 27" descr="Run">
                <a:extLst>
                  <a:ext uri="{FF2B5EF4-FFF2-40B4-BE49-F238E27FC236}">
                    <a16:creationId xmlns:a16="http://schemas.microsoft.com/office/drawing/2014/main" id="{C94862FE-6D7F-1145-7383-7F88B7FC5114}"/>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4004545" y="7125843"/>
                <a:ext cx="548640" cy="548640"/>
              </a:xfrm>
              <a:prstGeom prst="rect">
                <a:avLst/>
              </a:prstGeom>
            </p:spPr>
          </p:pic>
          <p:sp>
            <p:nvSpPr>
              <p:cNvPr id="29" name="Rectangle 28">
                <a:extLst>
                  <a:ext uri="{FF2B5EF4-FFF2-40B4-BE49-F238E27FC236}">
                    <a16:creationId xmlns:a16="http://schemas.microsoft.com/office/drawing/2014/main" id="{B682C8BD-D67D-0E9A-1811-92F8C707F881}"/>
                  </a:ext>
                </a:extLst>
              </p:cNvPr>
              <p:cNvSpPr/>
              <p:nvPr/>
            </p:nvSpPr>
            <p:spPr>
              <a:xfrm>
                <a:off x="3635099" y="6690231"/>
                <a:ext cx="1248050" cy="409182"/>
              </a:xfrm>
              <a:prstGeom prst="rect">
                <a:avLst/>
              </a:prstGeom>
            </p:spPr>
            <p:txBody>
              <a:bodyPr wrap="none">
                <a:spAutoFit/>
              </a:bodyPr>
              <a:lstStyle/>
              <a:p>
                <a:pPr defTabSz="685783"/>
                <a:r>
                  <a:rPr lang="en-US" sz="1200" b="1">
                    <a:solidFill>
                      <a:srgbClr val="262625"/>
                    </a:solidFill>
                  </a:rPr>
                  <a:t>Execution</a:t>
                </a:r>
                <a:endParaRPr lang="en-US" sz="1200">
                  <a:solidFill>
                    <a:srgbClr val="262625"/>
                  </a:solidFill>
                </a:endParaRPr>
              </a:p>
            </p:txBody>
          </p:sp>
        </p:grpSp>
        <p:grpSp>
          <p:nvGrpSpPr>
            <p:cNvPr id="11" name="Group 10">
              <a:extLst>
                <a:ext uri="{FF2B5EF4-FFF2-40B4-BE49-F238E27FC236}">
                  <a16:creationId xmlns:a16="http://schemas.microsoft.com/office/drawing/2014/main" id="{EB1E1A9A-36C0-42A5-1DF4-9EDB293E0506}"/>
                </a:ext>
              </a:extLst>
            </p:cNvPr>
            <p:cNvGrpSpPr/>
            <p:nvPr/>
          </p:nvGrpSpPr>
          <p:grpSpPr>
            <a:xfrm>
              <a:off x="503075" y="3768081"/>
              <a:ext cx="1929214" cy="1962623"/>
              <a:chOff x="978416" y="3826037"/>
              <a:chExt cx="1929214" cy="1962623"/>
            </a:xfrm>
          </p:grpSpPr>
          <p:sp>
            <p:nvSpPr>
              <p:cNvPr id="24" name="Oval 23">
                <a:extLst>
                  <a:ext uri="{FF2B5EF4-FFF2-40B4-BE49-F238E27FC236}">
                    <a16:creationId xmlns:a16="http://schemas.microsoft.com/office/drawing/2014/main" id="{7AAA9BEC-728D-7DF3-8937-1BC92009C958}"/>
                  </a:ext>
                </a:extLst>
              </p:cNvPr>
              <p:cNvSpPr/>
              <p:nvPr/>
            </p:nvSpPr>
            <p:spPr>
              <a:xfrm>
                <a:off x="1154132" y="4142740"/>
                <a:ext cx="1645920" cy="1645920"/>
              </a:xfrm>
              <a:prstGeom prst="ellipse">
                <a:avLst/>
              </a:prstGeom>
              <a:solidFill>
                <a:schemeClr val="accent5">
                  <a:lumMod val="20000"/>
                  <a:lumOff val="8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200" b="1">
                  <a:solidFill>
                    <a:srgbClr val="262625"/>
                  </a:solidFill>
                </a:endParaRPr>
              </a:p>
            </p:txBody>
          </p:sp>
          <p:pic>
            <p:nvPicPr>
              <p:cNvPr id="25" name="Graphic 24" descr="Close">
                <a:extLst>
                  <a:ext uri="{FF2B5EF4-FFF2-40B4-BE49-F238E27FC236}">
                    <a16:creationId xmlns:a16="http://schemas.microsoft.com/office/drawing/2014/main" id="{DABB53AB-165E-E81D-83F2-0EB31681A8D5}"/>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658879" y="4906178"/>
                <a:ext cx="548640" cy="548640"/>
              </a:xfrm>
              <a:prstGeom prst="rect">
                <a:avLst/>
              </a:prstGeom>
            </p:spPr>
          </p:pic>
          <p:sp>
            <p:nvSpPr>
              <p:cNvPr id="26" name="Rectangle 25">
                <a:extLst>
                  <a:ext uri="{FF2B5EF4-FFF2-40B4-BE49-F238E27FC236}">
                    <a16:creationId xmlns:a16="http://schemas.microsoft.com/office/drawing/2014/main" id="{62395A49-190B-F4F6-0B92-2B0CE98DDD05}"/>
                  </a:ext>
                </a:extLst>
              </p:cNvPr>
              <p:cNvSpPr/>
              <p:nvPr/>
            </p:nvSpPr>
            <p:spPr>
              <a:xfrm>
                <a:off x="978416" y="3826037"/>
                <a:ext cx="1929214" cy="954757"/>
              </a:xfrm>
              <a:prstGeom prst="rect">
                <a:avLst/>
              </a:prstGeom>
            </p:spPr>
            <p:txBody>
              <a:bodyPr wrap="none">
                <a:spAutoFit/>
              </a:bodyPr>
              <a:lstStyle/>
              <a:p>
                <a:pPr algn="ctr" defTabSz="685783"/>
                <a:r>
                  <a:rPr lang="en-US" sz="1200" b="1">
                    <a:solidFill>
                      <a:srgbClr val="262625"/>
                    </a:solidFill>
                  </a:rPr>
                  <a:t>Implementation</a:t>
                </a:r>
              </a:p>
              <a:p>
                <a:pPr algn="ctr" defTabSz="685783"/>
                <a:r>
                  <a:rPr lang="en-US" sz="1200" b="1">
                    <a:solidFill>
                      <a:srgbClr val="262625"/>
                    </a:solidFill>
                  </a:rPr>
                  <a:t> </a:t>
                </a:r>
              </a:p>
              <a:p>
                <a:pPr algn="ctr" defTabSz="685783"/>
                <a:r>
                  <a:rPr lang="en-US" sz="1200" b="1">
                    <a:solidFill>
                      <a:srgbClr val="262625"/>
                    </a:solidFill>
                  </a:rPr>
                  <a:t>&amp; Closure</a:t>
                </a:r>
                <a:endParaRPr lang="en-US" sz="1200">
                  <a:solidFill>
                    <a:srgbClr val="262625"/>
                  </a:solidFill>
                </a:endParaRPr>
              </a:p>
            </p:txBody>
          </p:sp>
        </p:grpSp>
        <p:sp>
          <p:nvSpPr>
            <p:cNvPr id="12" name="Rectangle 11">
              <a:extLst>
                <a:ext uri="{FF2B5EF4-FFF2-40B4-BE49-F238E27FC236}">
                  <a16:creationId xmlns:a16="http://schemas.microsoft.com/office/drawing/2014/main" id="{C28C3717-A7F4-6685-E4DD-A6E865AF8FD3}"/>
                </a:ext>
              </a:extLst>
            </p:cNvPr>
            <p:cNvSpPr/>
            <p:nvPr/>
          </p:nvSpPr>
          <p:spPr>
            <a:xfrm>
              <a:off x="5292685" y="3286188"/>
              <a:ext cx="1254223" cy="681970"/>
            </a:xfrm>
            <a:prstGeom prst="rect">
              <a:avLst/>
            </a:prstGeom>
          </p:spPr>
          <p:txBody>
            <a:bodyPr wrap="none">
              <a:spAutoFit/>
            </a:bodyPr>
            <a:lstStyle/>
            <a:p>
              <a:pPr defTabSz="685783"/>
              <a:r>
                <a:rPr lang="en-US" sz="1200" b="1">
                  <a:solidFill>
                    <a:srgbClr val="262625">
                      <a:lumMod val="75000"/>
                      <a:lumOff val="25000"/>
                    </a:srgbClr>
                  </a:solidFill>
                </a:rPr>
                <a:t>Project </a:t>
              </a:r>
            </a:p>
            <a:p>
              <a:pPr defTabSz="685783"/>
              <a:r>
                <a:rPr lang="en-US" sz="1200" b="1">
                  <a:solidFill>
                    <a:srgbClr val="262625">
                      <a:lumMod val="75000"/>
                      <a:lumOff val="25000"/>
                    </a:srgbClr>
                  </a:solidFill>
                </a:rPr>
                <a:t>Definition</a:t>
              </a:r>
              <a:endParaRPr lang="en-US" sz="1200">
                <a:solidFill>
                  <a:srgbClr val="262625">
                    <a:lumMod val="75000"/>
                    <a:lumOff val="25000"/>
                  </a:srgbClr>
                </a:solidFill>
              </a:endParaRPr>
            </a:p>
          </p:txBody>
        </p:sp>
        <p:sp>
          <p:nvSpPr>
            <p:cNvPr id="13" name="Rectangle 12">
              <a:extLst>
                <a:ext uri="{FF2B5EF4-FFF2-40B4-BE49-F238E27FC236}">
                  <a16:creationId xmlns:a16="http://schemas.microsoft.com/office/drawing/2014/main" id="{C0BBED6D-0725-41CD-5CA1-043D0B9AE124}"/>
                </a:ext>
              </a:extLst>
            </p:cNvPr>
            <p:cNvSpPr/>
            <p:nvPr/>
          </p:nvSpPr>
          <p:spPr>
            <a:xfrm>
              <a:off x="5239926" y="5892348"/>
              <a:ext cx="1144531" cy="681970"/>
            </a:xfrm>
            <a:prstGeom prst="rect">
              <a:avLst/>
            </a:prstGeom>
          </p:spPr>
          <p:txBody>
            <a:bodyPr wrap="none">
              <a:spAutoFit/>
            </a:bodyPr>
            <a:lstStyle/>
            <a:p>
              <a:pPr defTabSz="685783"/>
              <a:r>
                <a:rPr lang="en-US" sz="1200" b="1">
                  <a:solidFill>
                    <a:srgbClr val="262625">
                      <a:lumMod val="75000"/>
                      <a:lumOff val="25000"/>
                    </a:srgbClr>
                  </a:solidFill>
                </a:rPr>
                <a:t>Detailed </a:t>
              </a:r>
            </a:p>
            <a:p>
              <a:pPr defTabSz="685783"/>
              <a:r>
                <a:rPr lang="en-US" sz="1200" b="1">
                  <a:solidFill>
                    <a:srgbClr val="262625">
                      <a:lumMod val="75000"/>
                      <a:lumOff val="25000"/>
                    </a:srgbClr>
                  </a:solidFill>
                </a:rPr>
                <a:t>Planning</a:t>
              </a:r>
              <a:endParaRPr lang="en-US" sz="1200">
                <a:solidFill>
                  <a:srgbClr val="262625">
                    <a:lumMod val="75000"/>
                    <a:lumOff val="25000"/>
                  </a:srgbClr>
                </a:solidFill>
              </a:endParaRPr>
            </a:p>
          </p:txBody>
        </p:sp>
        <p:sp>
          <p:nvSpPr>
            <p:cNvPr id="14" name="Rectangle 13">
              <a:extLst>
                <a:ext uri="{FF2B5EF4-FFF2-40B4-BE49-F238E27FC236}">
                  <a16:creationId xmlns:a16="http://schemas.microsoft.com/office/drawing/2014/main" id="{0F633FC8-57D9-B2DD-6279-171E21F836ED}"/>
                </a:ext>
              </a:extLst>
            </p:cNvPr>
            <p:cNvSpPr/>
            <p:nvPr/>
          </p:nvSpPr>
          <p:spPr>
            <a:xfrm>
              <a:off x="2207608" y="5785535"/>
              <a:ext cx="1407587" cy="681970"/>
            </a:xfrm>
            <a:prstGeom prst="rect">
              <a:avLst/>
            </a:prstGeom>
          </p:spPr>
          <p:txBody>
            <a:bodyPr wrap="none">
              <a:spAutoFit/>
            </a:bodyPr>
            <a:lstStyle/>
            <a:p>
              <a:pPr defTabSz="685783"/>
              <a:r>
                <a:rPr lang="en-US" sz="1200" b="1">
                  <a:solidFill>
                    <a:srgbClr val="262625">
                      <a:lumMod val="75000"/>
                      <a:lumOff val="25000"/>
                    </a:srgbClr>
                  </a:solidFill>
                </a:rPr>
                <a:t>Monitoring </a:t>
              </a:r>
            </a:p>
            <a:p>
              <a:pPr defTabSz="685783"/>
              <a:r>
                <a:rPr lang="en-US" sz="1200" b="1">
                  <a:solidFill>
                    <a:srgbClr val="262625">
                      <a:lumMod val="75000"/>
                      <a:lumOff val="25000"/>
                    </a:srgbClr>
                  </a:solidFill>
                </a:rPr>
                <a:t>and Control</a:t>
              </a:r>
              <a:endParaRPr lang="en-US" sz="1200">
                <a:solidFill>
                  <a:srgbClr val="262625">
                    <a:lumMod val="75000"/>
                    <a:lumOff val="25000"/>
                  </a:srgbClr>
                </a:solidFill>
              </a:endParaRPr>
            </a:p>
          </p:txBody>
        </p:sp>
        <p:sp>
          <p:nvSpPr>
            <p:cNvPr id="15" name="Rectangle 14">
              <a:extLst>
                <a:ext uri="{FF2B5EF4-FFF2-40B4-BE49-F238E27FC236}">
                  <a16:creationId xmlns:a16="http://schemas.microsoft.com/office/drawing/2014/main" id="{C488FB41-006C-F08B-01A8-9A8D53488CD7}"/>
                </a:ext>
              </a:extLst>
            </p:cNvPr>
            <p:cNvSpPr/>
            <p:nvPr/>
          </p:nvSpPr>
          <p:spPr>
            <a:xfrm>
              <a:off x="2350135" y="3185190"/>
              <a:ext cx="1951084" cy="954757"/>
            </a:xfrm>
            <a:prstGeom prst="rect">
              <a:avLst/>
            </a:prstGeom>
          </p:spPr>
          <p:txBody>
            <a:bodyPr wrap="square">
              <a:spAutoFit/>
            </a:bodyPr>
            <a:lstStyle/>
            <a:p>
              <a:pPr defTabSz="685783"/>
              <a:r>
                <a:rPr lang="en-US" sz="1200" b="1">
                  <a:solidFill>
                    <a:srgbClr val="262625">
                      <a:lumMod val="75000"/>
                      <a:lumOff val="25000"/>
                    </a:srgbClr>
                  </a:solidFill>
                </a:rPr>
                <a:t>Post </a:t>
              </a:r>
            </a:p>
            <a:p>
              <a:pPr defTabSz="685783"/>
              <a:r>
                <a:rPr lang="en-US" sz="1200" b="1">
                  <a:solidFill>
                    <a:srgbClr val="262625">
                      <a:lumMod val="75000"/>
                      <a:lumOff val="25000"/>
                    </a:srgbClr>
                  </a:solidFill>
                </a:rPr>
                <a:t>Implementation</a:t>
              </a:r>
            </a:p>
            <a:p>
              <a:pPr defTabSz="685783"/>
              <a:r>
                <a:rPr lang="en-US" sz="1200" b="1">
                  <a:solidFill>
                    <a:srgbClr val="262625">
                      <a:lumMod val="75000"/>
                      <a:lumOff val="25000"/>
                    </a:srgbClr>
                  </a:solidFill>
                </a:rPr>
                <a:t>Review</a:t>
              </a:r>
              <a:endParaRPr lang="en-US" sz="1200">
                <a:solidFill>
                  <a:srgbClr val="262625">
                    <a:lumMod val="75000"/>
                    <a:lumOff val="25000"/>
                  </a:srgbClr>
                </a:solidFill>
              </a:endParaRPr>
            </a:p>
          </p:txBody>
        </p:sp>
        <p:cxnSp>
          <p:nvCxnSpPr>
            <p:cNvPr id="16" name="Straight Connector 15">
              <a:extLst>
                <a:ext uri="{FF2B5EF4-FFF2-40B4-BE49-F238E27FC236}">
                  <a16:creationId xmlns:a16="http://schemas.microsoft.com/office/drawing/2014/main" id="{FD67B6FC-7518-0AA5-DEC7-A7C46074908C}"/>
                </a:ext>
              </a:extLst>
            </p:cNvPr>
            <p:cNvCxnSpPr>
              <a:cxnSpLocks/>
              <a:stCxn id="33" idx="5"/>
            </p:cNvCxnSpPr>
            <p:nvPr/>
          </p:nvCxnSpPr>
          <p:spPr>
            <a:xfrm>
              <a:off x="5130470" y="3083566"/>
              <a:ext cx="1294171" cy="1775773"/>
            </a:xfrm>
            <a:prstGeom prst="line">
              <a:avLst/>
            </a:prstGeom>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CDE9A34E-78CD-4803-5DB2-E22334E87E6B}"/>
                </a:ext>
              </a:extLst>
            </p:cNvPr>
            <p:cNvCxnSpPr>
              <a:stCxn id="33" idx="3"/>
              <a:endCxn id="24" idx="7"/>
            </p:cNvCxnSpPr>
            <p:nvPr/>
          </p:nvCxnSpPr>
          <p:spPr>
            <a:xfrm flipH="1">
              <a:off x="2083672" y="3083566"/>
              <a:ext cx="1882956" cy="1242257"/>
            </a:xfrm>
            <a:prstGeom prst="line">
              <a:avLst/>
            </a:prstGeom>
          </p:spPr>
          <p:style>
            <a:lnRef idx="1">
              <a:schemeClr val="accent6"/>
            </a:lnRef>
            <a:fillRef idx="0">
              <a:schemeClr val="accent6"/>
            </a:fillRef>
            <a:effectRef idx="0">
              <a:schemeClr val="accent6"/>
            </a:effectRef>
            <a:fontRef idx="minor">
              <a:schemeClr val="tx1"/>
            </a:fontRef>
          </p:style>
        </p:cxnSp>
        <p:cxnSp>
          <p:nvCxnSpPr>
            <p:cNvPr id="18" name="Straight Connector 17">
              <a:extLst>
                <a:ext uri="{FF2B5EF4-FFF2-40B4-BE49-F238E27FC236}">
                  <a16:creationId xmlns:a16="http://schemas.microsoft.com/office/drawing/2014/main" id="{EC1DB460-D03E-09E1-6995-F7C73481C772}"/>
                </a:ext>
              </a:extLst>
            </p:cNvPr>
            <p:cNvCxnSpPr>
              <a:endCxn id="27" idx="7"/>
            </p:cNvCxnSpPr>
            <p:nvPr/>
          </p:nvCxnSpPr>
          <p:spPr>
            <a:xfrm flipH="1">
              <a:off x="4956597" y="5730704"/>
              <a:ext cx="1585148" cy="1117130"/>
            </a:xfrm>
            <a:prstGeom prst="line">
              <a:avLst/>
            </a:prstGeom>
          </p:spPr>
          <p:style>
            <a:lnRef idx="1">
              <a:schemeClr val="accent6"/>
            </a:lnRef>
            <a:fillRef idx="0">
              <a:schemeClr val="accent6"/>
            </a:fillRef>
            <a:effectRef idx="0">
              <a:schemeClr val="accent6"/>
            </a:effectRef>
            <a:fontRef idx="minor">
              <a:schemeClr val="tx1"/>
            </a:fontRef>
          </p:style>
        </p:cxnSp>
        <p:cxnSp>
          <p:nvCxnSpPr>
            <p:cNvPr id="19" name="Straight Connector 18">
              <a:extLst>
                <a:ext uri="{FF2B5EF4-FFF2-40B4-BE49-F238E27FC236}">
                  <a16:creationId xmlns:a16="http://schemas.microsoft.com/office/drawing/2014/main" id="{05AE6075-438C-805A-28F8-DB713B0D0A31}"/>
                </a:ext>
              </a:extLst>
            </p:cNvPr>
            <p:cNvCxnSpPr>
              <a:stCxn id="27" idx="1"/>
              <a:endCxn id="24" idx="5"/>
            </p:cNvCxnSpPr>
            <p:nvPr/>
          </p:nvCxnSpPr>
          <p:spPr>
            <a:xfrm flipH="1" flipV="1">
              <a:off x="2083672" y="5489665"/>
              <a:ext cx="1709083" cy="1358169"/>
            </a:xfrm>
            <a:prstGeom prst="line">
              <a:avLst/>
            </a:prstGeom>
          </p:spPr>
          <p:style>
            <a:lnRef idx="1">
              <a:schemeClr val="accent6"/>
            </a:lnRef>
            <a:fillRef idx="0">
              <a:schemeClr val="accent6"/>
            </a:fillRef>
            <a:effectRef idx="0">
              <a:schemeClr val="accent6"/>
            </a:effectRef>
            <a:fontRef idx="minor">
              <a:schemeClr val="tx1"/>
            </a:fontRef>
          </p:style>
        </p:cxnSp>
        <p:pic>
          <p:nvPicPr>
            <p:cNvPr id="20" name="Graphic 19" descr="Bug under magnifying glass">
              <a:extLst>
                <a:ext uri="{FF2B5EF4-FFF2-40B4-BE49-F238E27FC236}">
                  <a16:creationId xmlns:a16="http://schemas.microsoft.com/office/drawing/2014/main" id="{31188EE0-1C12-0C00-8356-38D6A5E45EC7}"/>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2378593" y="6443803"/>
              <a:ext cx="548640" cy="548640"/>
            </a:xfrm>
            <a:prstGeom prst="rect">
              <a:avLst/>
            </a:prstGeom>
          </p:spPr>
        </p:pic>
        <p:pic>
          <p:nvPicPr>
            <p:cNvPr id="21" name="Graphic 20" descr="Customer review RTL">
              <a:extLst>
                <a:ext uri="{FF2B5EF4-FFF2-40B4-BE49-F238E27FC236}">
                  <a16:creationId xmlns:a16="http://schemas.microsoft.com/office/drawing/2014/main" id="{279EA046-9703-FC76-CD7F-83EA0F2F2BF5}"/>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2464083" y="4092660"/>
              <a:ext cx="548640" cy="548640"/>
            </a:xfrm>
            <a:prstGeom prst="rect">
              <a:avLst/>
            </a:prstGeom>
          </p:spPr>
        </p:pic>
        <p:pic>
          <p:nvPicPr>
            <p:cNvPr id="22" name="Graphic 21" descr="Document">
              <a:extLst>
                <a:ext uri="{FF2B5EF4-FFF2-40B4-BE49-F238E27FC236}">
                  <a16:creationId xmlns:a16="http://schemas.microsoft.com/office/drawing/2014/main" id="{CA810036-EAB7-B404-DEB0-C28C07D772A0}"/>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asvg="http://schemas.microsoft.com/office/drawing/2016/SVG/main" xmlns="" r:embed="rId15"/>
                </a:ext>
              </a:extLst>
            </a:blip>
            <a:stretch>
              <a:fillRect/>
            </a:stretch>
          </p:blipFill>
          <p:spPr>
            <a:xfrm>
              <a:off x="5640500" y="3911734"/>
              <a:ext cx="548640" cy="548640"/>
            </a:xfrm>
            <a:prstGeom prst="rect">
              <a:avLst/>
            </a:prstGeom>
          </p:spPr>
        </p:pic>
        <p:pic>
          <p:nvPicPr>
            <p:cNvPr id="23" name="Graphic 22" descr="Books on shelf">
              <a:extLst>
                <a:ext uri="{FF2B5EF4-FFF2-40B4-BE49-F238E27FC236}">
                  <a16:creationId xmlns:a16="http://schemas.microsoft.com/office/drawing/2014/main" id="{FD9DC711-E2BC-BD76-873D-E005D7CC836B}"/>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tretch>
              <a:fillRect/>
            </a:stretch>
          </p:blipFill>
          <p:spPr>
            <a:xfrm>
              <a:off x="5435350" y="6538679"/>
              <a:ext cx="548640" cy="548640"/>
            </a:xfrm>
            <a:prstGeom prst="rect">
              <a:avLst/>
            </a:prstGeom>
          </p:spPr>
        </p:pic>
      </p:grpSp>
      <p:sp>
        <p:nvSpPr>
          <p:cNvPr id="36" name="Rectangle 35">
            <a:extLst>
              <a:ext uri="{FF2B5EF4-FFF2-40B4-BE49-F238E27FC236}">
                <a16:creationId xmlns:a16="http://schemas.microsoft.com/office/drawing/2014/main" id="{F41E527B-C2BB-FF3D-D71D-F4C4C2B44E82}"/>
              </a:ext>
            </a:extLst>
          </p:cNvPr>
          <p:cNvSpPr/>
          <p:nvPr/>
        </p:nvSpPr>
        <p:spPr>
          <a:xfrm>
            <a:off x="358585" y="919901"/>
            <a:ext cx="10865327" cy="584775"/>
          </a:xfrm>
          <a:prstGeom prst="rect">
            <a:avLst/>
          </a:prstGeom>
        </p:spPr>
        <p:txBody>
          <a:bodyPr wrap="square">
            <a:spAutoFit/>
          </a:bodyPr>
          <a:lstStyle/>
          <a:p>
            <a:pPr defTabSz="685783"/>
            <a:r>
              <a:rPr lang="en-US" sz="1600">
                <a:cs typeface="Anek Devanagari" panose="020B0604020202020204" charset="0"/>
              </a:rPr>
              <a:t>Coforge follows a comprehensive project management methodology compliance with its Quality Management System (QMS). This QMS is fully compliant to ISO 9001:2008 and SEI </a:t>
            </a:r>
            <a:r>
              <a:rPr lang="en-US" sz="1600" err="1">
                <a:cs typeface="Anek Devanagari" panose="020B0604020202020204" charset="0"/>
              </a:rPr>
              <a:t>CMMi</a:t>
            </a:r>
            <a:r>
              <a:rPr lang="en-US" sz="1600">
                <a:cs typeface="Anek Devanagari" panose="020B0604020202020204" charset="0"/>
              </a:rPr>
              <a:t> Level-5 guidelines.</a:t>
            </a:r>
          </a:p>
        </p:txBody>
      </p:sp>
      <p:sp>
        <p:nvSpPr>
          <p:cNvPr id="43" name="Footer Placeholder 2">
            <a:extLst>
              <a:ext uri="{FF2B5EF4-FFF2-40B4-BE49-F238E27FC236}">
                <a16:creationId xmlns:a16="http://schemas.microsoft.com/office/drawing/2014/main" id="{8EF3C355-3B75-2C8E-12F2-FFBAD48069C4}"/>
              </a:ext>
            </a:extLst>
          </p:cNvPr>
          <p:cNvSpPr txBox="1">
            <a:spLocks/>
          </p:cNvSpPr>
          <p:nvPr/>
        </p:nvSpPr>
        <p:spPr>
          <a:xfrm>
            <a:off x="547386" y="6398983"/>
            <a:ext cx="411480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t>© 2022 Coforge I Strictly Confidential | EK Group </a:t>
            </a:r>
            <a:endParaRPr lang="en-IN" sz="1200" b="1"/>
          </a:p>
        </p:txBody>
      </p:sp>
      <p:sp>
        <p:nvSpPr>
          <p:cNvPr id="44" name="Slide Number Placeholder 3">
            <a:extLst>
              <a:ext uri="{FF2B5EF4-FFF2-40B4-BE49-F238E27FC236}">
                <a16:creationId xmlns:a16="http://schemas.microsoft.com/office/drawing/2014/main" id="{998F3F89-295A-449D-073F-7AAE860A947D}"/>
              </a:ext>
            </a:extLst>
          </p:cNvPr>
          <p:cNvSpPr txBox="1">
            <a:spLocks/>
          </p:cNvSpPr>
          <p:nvPr/>
        </p:nvSpPr>
        <p:spPr>
          <a:xfrm>
            <a:off x="1" y="6398983"/>
            <a:ext cx="46729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AA9E63-3EC3-4709-BFEA-512F00275D99}" type="slidenum">
              <a:rPr lang="en-IN" sz="1200" b="1" smtClean="0"/>
              <a:pPr/>
              <a:t>62</a:t>
            </a:fld>
            <a:endParaRPr lang="en-IN" sz="1200" b="1"/>
          </a:p>
        </p:txBody>
      </p:sp>
    </p:spTree>
    <p:extLst>
      <p:ext uri="{BB962C8B-B14F-4D97-AF65-F5344CB8AC3E}">
        <p14:creationId xmlns:p14="http://schemas.microsoft.com/office/powerpoint/2010/main" val="31773787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9031-FC5E-A4CA-6905-DA356257C5BC}"/>
              </a:ext>
            </a:extLst>
          </p:cNvPr>
          <p:cNvSpPr>
            <a:spLocks noGrp="1"/>
          </p:cNvSpPr>
          <p:nvPr>
            <p:ph type="title"/>
          </p:nvPr>
        </p:nvSpPr>
        <p:spPr/>
        <p:txBody>
          <a:bodyPr/>
          <a:lstStyle/>
          <a:p>
            <a:r>
              <a:rPr lang="en-US"/>
              <a:t>Project Management – Key Activities &amp; Deliverables</a:t>
            </a:r>
            <a:endParaRPr lang="en-IN"/>
          </a:p>
        </p:txBody>
      </p:sp>
      <p:sp>
        <p:nvSpPr>
          <p:cNvPr id="3" name="Rectangle 2">
            <a:extLst>
              <a:ext uri="{FF2B5EF4-FFF2-40B4-BE49-F238E27FC236}">
                <a16:creationId xmlns:a16="http://schemas.microsoft.com/office/drawing/2014/main" id="{092DA361-F61F-6BD3-16AD-A6D8780ABD0E}"/>
              </a:ext>
            </a:extLst>
          </p:cNvPr>
          <p:cNvSpPr/>
          <p:nvPr/>
        </p:nvSpPr>
        <p:spPr>
          <a:xfrm>
            <a:off x="618050" y="1939975"/>
            <a:ext cx="2030592" cy="534353"/>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pic>
        <p:nvPicPr>
          <p:cNvPr id="4" name="Graphic 3" descr="Chevron arrows">
            <a:extLst>
              <a:ext uri="{FF2B5EF4-FFF2-40B4-BE49-F238E27FC236}">
                <a16:creationId xmlns:a16="http://schemas.microsoft.com/office/drawing/2014/main" id="{C42021BA-A1AE-DED5-9D2E-93CD7383FB6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639969" y="2081897"/>
            <a:ext cx="274320" cy="274320"/>
          </a:xfrm>
          <a:prstGeom prst="rect">
            <a:avLst/>
          </a:prstGeom>
        </p:spPr>
      </p:pic>
      <p:sp>
        <p:nvSpPr>
          <p:cNvPr id="5" name="Rectangle 4">
            <a:extLst>
              <a:ext uri="{FF2B5EF4-FFF2-40B4-BE49-F238E27FC236}">
                <a16:creationId xmlns:a16="http://schemas.microsoft.com/office/drawing/2014/main" id="{B8A97B2E-8244-3A77-4BD4-4CEE024A87AD}"/>
              </a:ext>
            </a:extLst>
          </p:cNvPr>
          <p:cNvSpPr/>
          <p:nvPr/>
        </p:nvSpPr>
        <p:spPr>
          <a:xfrm>
            <a:off x="2899293" y="1939975"/>
            <a:ext cx="2029968" cy="534353"/>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pic>
        <p:nvPicPr>
          <p:cNvPr id="6" name="Graphic 5" descr="Chevron arrows">
            <a:extLst>
              <a:ext uri="{FF2B5EF4-FFF2-40B4-BE49-F238E27FC236}">
                <a16:creationId xmlns:a16="http://schemas.microsoft.com/office/drawing/2014/main" id="{C34DB760-9628-517F-3391-6C9FF1D880E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914087" y="2081897"/>
            <a:ext cx="274320" cy="274320"/>
          </a:xfrm>
          <a:prstGeom prst="rect">
            <a:avLst/>
          </a:prstGeom>
        </p:spPr>
      </p:pic>
      <p:sp>
        <p:nvSpPr>
          <p:cNvPr id="7" name="Rectangle 6">
            <a:extLst>
              <a:ext uri="{FF2B5EF4-FFF2-40B4-BE49-F238E27FC236}">
                <a16:creationId xmlns:a16="http://schemas.microsoft.com/office/drawing/2014/main" id="{193A0403-B3A4-86D8-5CF1-5D72985097D8}"/>
              </a:ext>
            </a:extLst>
          </p:cNvPr>
          <p:cNvSpPr/>
          <p:nvPr/>
        </p:nvSpPr>
        <p:spPr>
          <a:xfrm>
            <a:off x="5190575" y="1939975"/>
            <a:ext cx="2029968" cy="534353"/>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pic>
        <p:nvPicPr>
          <p:cNvPr id="8" name="Graphic 7" descr="Chevron arrows">
            <a:extLst>
              <a:ext uri="{FF2B5EF4-FFF2-40B4-BE49-F238E27FC236}">
                <a16:creationId xmlns:a16="http://schemas.microsoft.com/office/drawing/2014/main" id="{F8EFCFCB-FA41-B704-6FBA-055C2312FFD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62250" y="2091422"/>
            <a:ext cx="274320" cy="274320"/>
          </a:xfrm>
          <a:prstGeom prst="rect">
            <a:avLst/>
          </a:prstGeom>
        </p:spPr>
      </p:pic>
      <p:sp>
        <p:nvSpPr>
          <p:cNvPr id="9" name="Rectangle 8">
            <a:extLst>
              <a:ext uri="{FF2B5EF4-FFF2-40B4-BE49-F238E27FC236}">
                <a16:creationId xmlns:a16="http://schemas.microsoft.com/office/drawing/2014/main" id="{72586245-E545-4C4A-292A-9A23B0E5518F}"/>
              </a:ext>
            </a:extLst>
          </p:cNvPr>
          <p:cNvSpPr/>
          <p:nvPr/>
        </p:nvSpPr>
        <p:spPr>
          <a:xfrm>
            <a:off x="7474145" y="1939975"/>
            <a:ext cx="2029968" cy="534353"/>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pic>
        <p:nvPicPr>
          <p:cNvPr id="10" name="Graphic 9" descr="Chevron arrows">
            <a:extLst>
              <a:ext uri="{FF2B5EF4-FFF2-40B4-BE49-F238E27FC236}">
                <a16:creationId xmlns:a16="http://schemas.microsoft.com/office/drawing/2014/main" id="{CBE9D0E3-1065-AE30-BA8D-772645D17F43}"/>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26770" y="2062847"/>
            <a:ext cx="274320" cy="274320"/>
          </a:xfrm>
          <a:prstGeom prst="rect">
            <a:avLst/>
          </a:prstGeom>
        </p:spPr>
      </p:pic>
      <p:pic>
        <p:nvPicPr>
          <p:cNvPr id="11" name="Graphic 10" descr="Play">
            <a:extLst>
              <a:ext uri="{FF2B5EF4-FFF2-40B4-BE49-F238E27FC236}">
                <a16:creationId xmlns:a16="http://schemas.microsoft.com/office/drawing/2014/main" id="{B2FF4D96-1C78-2D72-5E38-2AC2CA1E6F65}"/>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816078" y="2005697"/>
            <a:ext cx="411480" cy="411480"/>
          </a:xfrm>
          <a:prstGeom prst="rect">
            <a:avLst/>
          </a:prstGeom>
        </p:spPr>
      </p:pic>
      <p:sp>
        <p:nvSpPr>
          <p:cNvPr id="12" name="Rectangle 11">
            <a:extLst>
              <a:ext uri="{FF2B5EF4-FFF2-40B4-BE49-F238E27FC236}">
                <a16:creationId xmlns:a16="http://schemas.microsoft.com/office/drawing/2014/main" id="{F85C4176-7FB3-B424-B14F-1056D709DD9B}"/>
              </a:ext>
            </a:extLst>
          </p:cNvPr>
          <p:cNvSpPr/>
          <p:nvPr/>
        </p:nvSpPr>
        <p:spPr>
          <a:xfrm>
            <a:off x="1360830" y="2091987"/>
            <a:ext cx="906017" cy="300082"/>
          </a:xfrm>
          <a:prstGeom prst="rect">
            <a:avLst/>
          </a:prstGeom>
        </p:spPr>
        <p:txBody>
          <a:bodyPr wrap="none">
            <a:spAutoFit/>
          </a:bodyPr>
          <a:lstStyle/>
          <a:p>
            <a:pPr defTabSz="685783"/>
            <a:r>
              <a:rPr lang="en-US" sz="1350" b="1">
                <a:solidFill>
                  <a:srgbClr val="262625"/>
                </a:solidFill>
              </a:rPr>
              <a:t>Initiation</a:t>
            </a:r>
            <a:endParaRPr lang="en-US" sz="1350">
              <a:solidFill>
                <a:srgbClr val="262625"/>
              </a:solidFill>
            </a:endParaRPr>
          </a:p>
        </p:txBody>
      </p:sp>
      <p:pic>
        <p:nvPicPr>
          <p:cNvPr id="13" name="Graphic 12" descr="Daily calendar">
            <a:extLst>
              <a:ext uri="{FF2B5EF4-FFF2-40B4-BE49-F238E27FC236}">
                <a16:creationId xmlns:a16="http://schemas.microsoft.com/office/drawing/2014/main" id="{DAC3FEA0-8FF8-5733-F8F4-399D97F61051}"/>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tretch>
            <a:fillRect/>
          </a:stretch>
        </p:blipFill>
        <p:spPr>
          <a:xfrm>
            <a:off x="3193152" y="1996172"/>
            <a:ext cx="411480" cy="411480"/>
          </a:xfrm>
          <a:prstGeom prst="rect">
            <a:avLst/>
          </a:prstGeom>
        </p:spPr>
      </p:pic>
      <p:sp>
        <p:nvSpPr>
          <p:cNvPr id="14" name="Rectangle 13">
            <a:extLst>
              <a:ext uri="{FF2B5EF4-FFF2-40B4-BE49-F238E27FC236}">
                <a16:creationId xmlns:a16="http://schemas.microsoft.com/office/drawing/2014/main" id="{399F63DA-9579-F4C7-A01A-178EDD48E95A}"/>
              </a:ext>
            </a:extLst>
          </p:cNvPr>
          <p:cNvSpPr/>
          <p:nvPr/>
        </p:nvSpPr>
        <p:spPr>
          <a:xfrm>
            <a:off x="3737139" y="2053854"/>
            <a:ext cx="853119" cy="300082"/>
          </a:xfrm>
          <a:prstGeom prst="rect">
            <a:avLst/>
          </a:prstGeom>
        </p:spPr>
        <p:txBody>
          <a:bodyPr wrap="none">
            <a:spAutoFit/>
          </a:bodyPr>
          <a:lstStyle/>
          <a:p>
            <a:pPr defTabSz="685783"/>
            <a:r>
              <a:rPr lang="en-US" sz="1350" b="1">
                <a:solidFill>
                  <a:srgbClr val="262625"/>
                </a:solidFill>
              </a:rPr>
              <a:t>Planning</a:t>
            </a:r>
            <a:endParaRPr lang="en-US" sz="1350">
              <a:solidFill>
                <a:srgbClr val="262625"/>
              </a:solidFill>
            </a:endParaRPr>
          </a:p>
        </p:txBody>
      </p:sp>
      <p:pic>
        <p:nvPicPr>
          <p:cNvPr id="15" name="Graphic 14" descr="Run">
            <a:extLst>
              <a:ext uri="{FF2B5EF4-FFF2-40B4-BE49-F238E27FC236}">
                <a16:creationId xmlns:a16="http://schemas.microsoft.com/office/drawing/2014/main" id="{A732DF39-4344-A1D4-4E05-5BA536C2400E}"/>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xmlns="" r:embed="rId10"/>
              </a:ext>
            </a:extLst>
          </a:blip>
          <a:stretch>
            <a:fillRect/>
          </a:stretch>
        </p:blipFill>
        <p:spPr>
          <a:xfrm>
            <a:off x="5263911" y="2024747"/>
            <a:ext cx="411480" cy="411480"/>
          </a:xfrm>
          <a:prstGeom prst="rect">
            <a:avLst/>
          </a:prstGeom>
        </p:spPr>
      </p:pic>
      <p:sp>
        <p:nvSpPr>
          <p:cNvPr id="16" name="Rectangle 15">
            <a:extLst>
              <a:ext uri="{FF2B5EF4-FFF2-40B4-BE49-F238E27FC236}">
                <a16:creationId xmlns:a16="http://schemas.microsoft.com/office/drawing/2014/main" id="{1D692BCC-A8D0-AAC4-00F9-DFCFFCC8CCCC}"/>
              </a:ext>
            </a:extLst>
          </p:cNvPr>
          <p:cNvSpPr/>
          <p:nvPr/>
        </p:nvSpPr>
        <p:spPr>
          <a:xfrm>
            <a:off x="5943663" y="2063412"/>
            <a:ext cx="940257" cy="300082"/>
          </a:xfrm>
          <a:prstGeom prst="rect">
            <a:avLst/>
          </a:prstGeom>
        </p:spPr>
        <p:txBody>
          <a:bodyPr wrap="none">
            <a:spAutoFit/>
          </a:bodyPr>
          <a:lstStyle/>
          <a:p>
            <a:pPr defTabSz="685783"/>
            <a:r>
              <a:rPr lang="en-US" sz="1350" b="1">
                <a:solidFill>
                  <a:srgbClr val="262625"/>
                </a:solidFill>
              </a:rPr>
              <a:t>Execution</a:t>
            </a:r>
            <a:endParaRPr lang="en-US" sz="1350">
              <a:solidFill>
                <a:srgbClr val="262625"/>
              </a:solidFill>
            </a:endParaRPr>
          </a:p>
        </p:txBody>
      </p:sp>
      <p:sp>
        <p:nvSpPr>
          <p:cNvPr id="17" name="Rectangle 16">
            <a:extLst>
              <a:ext uri="{FF2B5EF4-FFF2-40B4-BE49-F238E27FC236}">
                <a16:creationId xmlns:a16="http://schemas.microsoft.com/office/drawing/2014/main" id="{93BD86FE-FBF6-4F59-48AA-6A883E254541}"/>
              </a:ext>
            </a:extLst>
          </p:cNvPr>
          <p:cNvSpPr/>
          <p:nvPr/>
        </p:nvSpPr>
        <p:spPr>
          <a:xfrm>
            <a:off x="9685299" y="1914503"/>
            <a:ext cx="2029968" cy="534353"/>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sp>
        <p:nvSpPr>
          <p:cNvPr id="18" name="Rectangle 17">
            <a:extLst>
              <a:ext uri="{FF2B5EF4-FFF2-40B4-BE49-F238E27FC236}">
                <a16:creationId xmlns:a16="http://schemas.microsoft.com/office/drawing/2014/main" id="{240AF3C7-F8D8-0672-6040-E14E6B80A833}"/>
              </a:ext>
            </a:extLst>
          </p:cNvPr>
          <p:cNvSpPr/>
          <p:nvPr/>
        </p:nvSpPr>
        <p:spPr>
          <a:xfrm>
            <a:off x="8116848" y="1966056"/>
            <a:ext cx="1413692" cy="507831"/>
          </a:xfrm>
          <a:prstGeom prst="rect">
            <a:avLst/>
          </a:prstGeom>
        </p:spPr>
        <p:txBody>
          <a:bodyPr wrap="square">
            <a:spAutoFit/>
          </a:bodyPr>
          <a:lstStyle/>
          <a:p>
            <a:pPr defTabSz="685783"/>
            <a:r>
              <a:rPr lang="en-US" sz="1350" b="1">
                <a:solidFill>
                  <a:srgbClr val="262625"/>
                </a:solidFill>
              </a:rPr>
              <a:t>Monitoring &amp; Control</a:t>
            </a:r>
            <a:endParaRPr lang="en-US" sz="1350">
              <a:solidFill>
                <a:srgbClr val="262625"/>
              </a:solidFill>
            </a:endParaRPr>
          </a:p>
        </p:txBody>
      </p:sp>
      <p:pic>
        <p:nvPicPr>
          <p:cNvPr id="19" name="Graphic 18" descr="Bug under magnifying glass">
            <a:extLst>
              <a:ext uri="{FF2B5EF4-FFF2-40B4-BE49-F238E27FC236}">
                <a16:creationId xmlns:a16="http://schemas.microsoft.com/office/drawing/2014/main" id="{AA7E5AC9-F743-1BCA-1D05-51C1E6386344}"/>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xmlns="" r:embed="rId12"/>
              </a:ext>
            </a:extLst>
          </a:blip>
          <a:stretch>
            <a:fillRect/>
          </a:stretch>
        </p:blipFill>
        <p:spPr>
          <a:xfrm>
            <a:off x="7624130" y="2023644"/>
            <a:ext cx="411480" cy="411480"/>
          </a:xfrm>
          <a:prstGeom prst="rect">
            <a:avLst/>
          </a:prstGeom>
        </p:spPr>
      </p:pic>
      <p:sp>
        <p:nvSpPr>
          <p:cNvPr id="20" name="Rectangle 19">
            <a:extLst>
              <a:ext uri="{FF2B5EF4-FFF2-40B4-BE49-F238E27FC236}">
                <a16:creationId xmlns:a16="http://schemas.microsoft.com/office/drawing/2014/main" id="{17DC1586-5F99-DD4F-D462-9AEB74D94F9D}"/>
              </a:ext>
            </a:extLst>
          </p:cNvPr>
          <p:cNvSpPr/>
          <p:nvPr/>
        </p:nvSpPr>
        <p:spPr>
          <a:xfrm>
            <a:off x="618049" y="2559099"/>
            <a:ext cx="11097218" cy="1981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sp>
        <p:nvSpPr>
          <p:cNvPr id="21" name="Rectangle 20">
            <a:extLst>
              <a:ext uri="{FF2B5EF4-FFF2-40B4-BE49-F238E27FC236}">
                <a16:creationId xmlns:a16="http://schemas.microsoft.com/office/drawing/2014/main" id="{68D53744-8F62-8663-860F-5832C394D3B9}"/>
              </a:ext>
            </a:extLst>
          </p:cNvPr>
          <p:cNvSpPr/>
          <p:nvPr/>
        </p:nvSpPr>
        <p:spPr>
          <a:xfrm>
            <a:off x="618049" y="4612270"/>
            <a:ext cx="11097218" cy="1703199"/>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latin typeface="Anek Devanagari" panose="020B0604020202020204" charset="0"/>
            </a:endParaRPr>
          </a:p>
        </p:txBody>
      </p:sp>
      <p:sp>
        <p:nvSpPr>
          <p:cNvPr id="22" name="Rectangle 21">
            <a:extLst>
              <a:ext uri="{FF2B5EF4-FFF2-40B4-BE49-F238E27FC236}">
                <a16:creationId xmlns:a16="http://schemas.microsoft.com/office/drawing/2014/main" id="{4D4CB915-7C8A-78A8-83EA-0F4BB8605CDC}"/>
              </a:ext>
            </a:extLst>
          </p:cNvPr>
          <p:cNvSpPr/>
          <p:nvPr/>
        </p:nvSpPr>
        <p:spPr>
          <a:xfrm rot="5400000">
            <a:off x="-28642" y="3399658"/>
            <a:ext cx="907621" cy="300082"/>
          </a:xfrm>
          <a:prstGeom prst="rect">
            <a:avLst/>
          </a:prstGeom>
          <a:ln w="6350">
            <a:noFill/>
          </a:ln>
        </p:spPr>
        <p:txBody>
          <a:bodyPr wrap="none">
            <a:spAutoFit/>
          </a:bodyPr>
          <a:lstStyle/>
          <a:p>
            <a:pPr defTabSz="685783"/>
            <a:r>
              <a:rPr lang="en-US" sz="1350" b="1">
                <a:solidFill>
                  <a:srgbClr val="262625"/>
                </a:solidFill>
                <a:latin typeface="Anek Devanagari" panose="020B0604020202020204" charset="0"/>
              </a:rPr>
              <a:t>Activities</a:t>
            </a:r>
            <a:endParaRPr lang="en-US" sz="1350">
              <a:solidFill>
                <a:srgbClr val="262625"/>
              </a:solidFill>
              <a:latin typeface="Anek Devanagari" panose="020B0604020202020204" charset="0"/>
            </a:endParaRPr>
          </a:p>
        </p:txBody>
      </p:sp>
      <p:sp>
        <p:nvSpPr>
          <p:cNvPr id="23" name="Rectangle 22">
            <a:extLst>
              <a:ext uri="{FF2B5EF4-FFF2-40B4-BE49-F238E27FC236}">
                <a16:creationId xmlns:a16="http://schemas.microsoft.com/office/drawing/2014/main" id="{6B5E629B-2A8E-8467-B28B-5E066CEF747B}"/>
              </a:ext>
            </a:extLst>
          </p:cNvPr>
          <p:cNvSpPr/>
          <p:nvPr/>
        </p:nvSpPr>
        <p:spPr>
          <a:xfrm rot="5400000">
            <a:off x="-137263" y="5427830"/>
            <a:ext cx="1124860" cy="300082"/>
          </a:xfrm>
          <a:prstGeom prst="rect">
            <a:avLst/>
          </a:prstGeom>
          <a:ln w="6350">
            <a:noFill/>
          </a:ln>
        </p:spPr>
        <p:txBody>
          <a:bodyPr wrap="none">
            <a:spAutoFit/>
          </a:bodyPr>
          <a:lstStyle/>
          <a:p>
            <a:pPr defTabSz="685783"/>
            <a:r>
              <a:rPr lang="en-US" sz="1350" b="1">
                <a:solidFill>
                  <a:srgbClr val="262625"/>
                </a:solidFill>
                <a:latin typeface="Anek Devanagari" panose="020B0604020202020204" charset="0"/>
              </a:rPr>
              <a:t>Deliverables</a:t>
            </a:r>
            <a:endParaRPr lang="en-US" sz="1350">
              <a:solidFill>
                <a:srgbClr val="262625"/>
              </a:solidFill>
              <a:latin typeface="Anek Devanagari" panose="020B0604020202020204" charset="0"/>
            </a:endParaRPr>
          </a:p>
        </p:txBody>
      </p:sp>
      <p:cxnSp>
        <p:nvCxnSpPr>
          <p:cNvPr id="24" name="Straight Connector 23">
            <a:extLst>
              <a:ext uri="{FF2B5EF4-FFF2-40B4-BE49-F238E27FC236}">
                <a16:creationId xmlns:a16="http://schemas.microsoft.com/office/drawing/2014/main" id="{48DCD501-015B-C5AA-A868-FC9BB7AE515A}"/>
              </a:ext>
            </a:extLst>
          </p:cNvPr>
          <p:cNvCxnSpPr/>
          <p:nvPr/>
        </p:nvCxnSpPr>
        <p:spPr>
          <a:xfrm>
            <a:off x="2777129" y="2559099"/>
            <a:ext cx="0" cy="377190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EFA008-FAD6-A7A2-476D-F130A3A554AE}"/>
              </a:ext>
            </a:extLst>
          </p:cNvPr>
          <p:cNvCxnSpPr/>
          <p:nvPr/>
        </p:nvCxnSpPr>
        <p:spPr>
          <a:xfrm>
            <a:off x="5085176" y="2548112"/>
            <a:ext cx="0" cy="377190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3CCDEF-16EF-6467-D8F8-4DBC65789818}"/>
              </a:ext>
            </a:extLst>
          </p:cNvPr>
          <p:cNvCxnSpPr/>
          <p:nvPr/>
        </p:nvCxnSpPr>
        <p:spPr>
          <a:xfrm>
            <a:off x="7406820" y="2559099"/>
            <a:ext cx="0" cy="3771900"/>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F5F027-C441-5615-6016-B776E2C2162E}"/>
              </a:ext>
            </a:extLst>
          </p:cNvPr>
          <p:cNvCxnSpPr/>
          <p:nvPr/>
        </p:nvCxnSpPr>
        <p:spPr>
          <a:xfrm>
            <a:off x="9662619" y="2559099"/>
            <a:ext cx="0" cy="3771900"/>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C9B3235-8A44-B562-33AD-327EEAEE0AFC}"/>
              </a:ext>
            </a:extLst>
          </p:cNvPr>
          <p:cNvSpPr/>
          <p:nvPr/>
        </p:nvSpPr>
        <p:spPr>
          <a:xfrm>
            <a:off x="638509" y="2709953"/>
            <a:ext cx="2138618" cy="1754326"/>
          </a:xfrm>
          <a:prstGeom prst="rect">
            <a:avLst/>
          </a:prstGeom>
        </p:spPr>
        <p:txBody>
          <a:bodyPr wrap="square">
            <a:spAutoFit/>
          </a:bodyPr>
          <a:lstStyle/>
          <a:p>
            <a:pPr marL="128585" indent="-128585" defTabSz="685783">
              <a:buFont typeface="Arial" panose="020B0604020202020204" pitchFamily="34" charset="0"/>
              <a:buChar char="•"/>
            </a:pPr>
            <a:r>
              <a:rPr lang="en-US" sz="1200">
                <a:solidFill>
                  <a:srgbClr val="262625"/>
                </a:solidFill>
              </a:rPr>
              <a:t>Define common vision</a:t>
            </a:r>
          </a:p>
          <a:p>
            <a:pPr marL="128585" indent="-128585" defTabSz="685783">
              <a:buFont typeface="Arial" panose="020B0604020202020204" pitchFamily="34" charset="0"/>
              <a:buChar char="•"/>
            </a:pPr>
            <a:r>
              <a:rPr lang="en-US" sz="1200">
                <a:solidFill>
                  <a:srgbClr val="262625"/>
                </a:solidFill>
              </a:rPr>
              <a:t>Define project objectives</a:t>
            </a:r>
          </a:p>
          <a:p>
            <a:pPr marL="128585" indent="-128585" defTabSz="685783">
              <a:buFont typeface="Arial" panose="020B0604020202020204" pitchFamily="34" charset="0"/>
              <a:buChar char="•"/>
            </a:pPr>
            <a:r>
              <a:rPr lang="en-US" sz="1200">
                <a:solidFill>
                  <a:srgbClr val="262625"/>
                </a:solidFill>
              </a:rPr>
              <a:t>Establish key stakeholders</a:t>
            </a:r>
          </a:p>
          <a:p>
            <a:pPr marL="128585" indent="-128585" defTabSz="685783">
              <a:buFont typeface="Arial" panose="020B0604020202020204" pitchFamily="34" charset="0"/>
              <a:buChar char="•"/>
            </a:pPr>
            <a:r>
              <a:rPr lang="en-US" sz="1200">
                <a:solidFill>
                  <a:srgbClr val="262625"/>
                </a:solidFill>
              </a:rPr>
              <a:t>Define Roles &amp; Responsibilities</a:t>
            </a:r>
          </a:p>
          <a:p>
            <a:pPr marL="128585" indent="-128585" defTabSz="685783">
              <a:buFont typeface="Arial" panose="020B0604020202020204" pitchFamily="34" charset="0"/>
              <a:buChar char="•"/>
            </a:pPr>
            <a:r>
              <a:rPr lang="en-US" sz="1200">
                <a:solidFill>
                  <a:srgbClr val="262625"/>
                </a:solidFill>
              </a:rPr>
              <a:t>Risks Register</a:t>
            </a:r>
          </a:p>
          <a:p>
            <a:pPr marL="128585" indent="-128585" defTabSz="685783">
              <a:buFont typeface="Arial" panose="020B0604020202020204" pitchFamily="34" charset="0"/>
              <a:buChar char="•"/>
            </a:pPr>
            <a:r>
              <a:rPr lang="en-US" sz="1200">
                <a:solidFill>
                  <a:srgbClr val="262625"/>
                </a:solidFill>
              </a:rPr>
              <a:t>Re-Estimate project scope</a:t>
            </a:r>
          </a:p>
          <a:p>
            <a:pPr marL="128585" indent="-128585" defTabSz="685783">
              <a:buFont typeface="Arial" panose="020B0604020202020204" pitchFamily="34" charset="0"/>
              <a:buChar char="•"/>
            </a:pPr>
            <a:r>
              <a:rPr lang="en-US" sz="1200">
                <a:solidFill>
                  <a:srgbClr val="262625"/>
                </a:solidFill>
              </a:rPr>
              <a:t>Define critical success factors</a:t>
            </a:r>
          </a:p>
        </p:txBody>
      </p:sp>
      <p:sp>
        <p:nvSpPr>
          <p:cNvPr id="29" name="Rectangle 28">
            <a:extLst>
              <a:ext uri="{FF2B5EF4-FFF2-40B4-BE49-F238E27FC236}">
                <a16:creationId xmlns:a16="http://schemas.microsoft.com/office/drawing/2014/main" id="{026B3F97-36E8-BED5-C1BE-47DED5A82FA2}"/>
              </a:ext>
            </a:extLst>
          </p:cNvPr>
          <p:cNvSpPr/>
          <p:nvPr/>
        </p:nvSpPr>
        <p:spPr>
          <a:xfrm>
            <a:off x="700119" y="4722558"/>
            <a:ext cx="1888206" cy="1338828"/>
          </a:xfrm>
          <a:prstGeom prst="rect">
            <a:avLst/>
          </a:prstGeom>
        </p:spPr>
        <p:txBody>
          <a:bodyPr wrap="square">
            <a:spAutoFit/>
          </a:bodyPr>
          <a:lstStyle/>
          <a:p>
            <a:pPr marL="128585" indent="-128585" defTabSz="685783">
              <a:buFont typeface="Arial" panose="020B0604020202020204" pitchFamily="34" charset="0"/>
              <a:buChar char="•"/>
            </a:pPr>
            <a:r>
              <a:rPr lang="en-US" sz="1350">
                <a:solidFill>
                  <a:srgbClr val="262625"/>
                </a:solidFill>
              </a:rPr>
              <a:t>Kick off presentation</a:t>
            </a:r>
          </a:p>
          <a:p>
            <a:pPr marL="128585" indent="-128585" defTabSz="685783">
              <a:buFont typeface="Arial" panose="020B0604020202020204" pitchFamily="34" charset="0"/>
              <a:buChar char="•"/>
            </a:pPr>
            <a:r>
              <a:rPr lang="en-US" sz="1350">
                <a:solidFill>
                  <a:srgbClr val="262625"/>
                </a:solidFill>
              </a:rPr>
              <a:t>Project charter / Initial project plan</a:t>
            </a:r>
          </a:p>
          <a:p>
            <a:pPr marL="128585" indent="-128585" defTabSz="685783">
              <a:buFont typeface="Arial" panose="020B0604020202020204" pitchFamily="34" charset="0"/>
              <a:buChar char="•"/>
            </a:pPr>
            <a:r>
              <a:rPr lang="en-US" sz="1350">
                <a:solidFill>
                  <a:srgbClr val="262625"/>
                </a:solidFill>
              </a:rPr>
              <a:t>Statement of work</a:t>
            </a:r>
          </a:p>
          <a:p>
            <a:pPr marL="128585" indent="-128585" defTabSz="685783">
              <a:buFont typeface="Arial" panose="020B0604020202020204" pitchFamily="34" charset="0"/>
              <a:buChar char="•"/>
            </a:pPr>
            <a:r>
              <a:rPr lang="en-US" sz="1350">
                <a:solidFill>
                  <a:srgbClr val="262625"/>
                </a:solidFill>
              </a:rPr>
              <a:t>Templates</a:t>
            </a:r>
          </a:p>
          <a:p>
            <a:pPr marL="128585" indent="-128585" defTabSz="685783">
              <a:buFont typeface="Arial" panose="020B0604020202020204" pitchFamily="34" charset="0"/>
              <a:buChar char="•"/>
            </a:pPr>
            <a:endParaRPr lang="en-US" sz="1350">
              <a:solidFill>
                <a:srgbClr val="262625"/>
              </a:solidFill>
              <a:latin typeface="Anek Devanagari" panose="020B0604020202020204" charset="0"/>
            </a:endParaRPr>
          </a:p>
        </p:txBody>
      </p:sp>
      <p:sp>
        <p:nvSpPr>
          <p:cNvPr id="30" name="Rectangle 29">
            <a:extLst>
              <a:ext uri="{FF2B5EF4-FFF2-40B4-BE49-F238E27FC236}">
                <a16:creationId xmlns:a16="http://schemas.microsoft.com/office/drawing/2014/main" id="{B1C81018-B5EB-3584-3B6C-A9C9B2981E07}"/>
              </a:ext>
            </a:extLst>
          </p:cNvPr>
          <p:cNvSpPr/>
          <p:nvPr/>
        </p:nvSpPr>
        <p:spPr>
          <a:xfrm>
            <a:off x="2894309" y="2629584"/>
            <a:ext cx="2171542" cy="1569660"/>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Scope of statement</a:t>
            </a:r>
          </a:p>
          <a:p>
            <a:pPr marL="214308" indent="-214308" defTabSz="685783">
              <a:buFont typeface="Arial" panose="020B0604020202020204" pitchFamily="34" charset="0"/>
              <a:buChar char="•"/>
            </a:pPr>
            <a:r>
              <a:rPr lang="en-US" sz="1200">
                <a:solidFill>
                  <a:srgbClr val="262625"/>
                </a:solidFill>
              </a:rPr>
              <a:t>Risk management plan</a:t>
            </a:r>
          </a:p>
          <a:p>
            <a:pPr marL="214308" indent="-214308" defTabSz="685783">
              <a:buFont typeface="Arial" panose="020B0604020202020204" pitchFamily="34" charset="0"/>
              <a:buChar char="•"/>
            </a:pPr>
            <a:r>
              <a:rPr lang="en-US" sz="1200">
                <a:solidFill>
                  <a:srgbClr val="262625"/>
                </a:solidFill>
              </a:rPr>
              <a:t>Process management plan</a:t>
            </a:r>
          </a:p>
          <a:p>
            <a:pPr marL="214308" indent="-214308" defTabSz="685783">
              <a:buFont typeface="Arial" panose="020B0604020202020204" pitchFamily="34" charset="0"/>
              <a:buChar char="•"/>
            </a:pPr>
            <a:r>
              <a:rPr lang="en-US" sz="1200">
                <a:solidFill>
                  <a:srgbClr val="262625"/>
                </a:solidFill>
              </a:rPr>
              <a:t>Quality Assurance plan</a:t>
            </a:r>
          </a:p>
          <a:p>
            <a:pPr marL="214308" indent="-214308" defTabSz="685783">
              <a:buFont typeface="Arial" panose="020B0604020202020204" pitchFamily="34" charset="0"/>
              <a:buChar char="•"/>
            </a:pPr>
            <a:r>
              <a:rPr lang="en-US" sz="1200">
                <a:solidFill>
                  <a:srgbClr val="262625"/>
                </a:solidFill>
              </a:rPr>
              <a:t>Gap Assessment</a:t>
            </a:r>
          </a:p>
          <a:p>
            <a:pPr marL="214308" indent="-214308" defTabSz="685783">
              <a:buFont typeface="Arial" panose="020B0604020202020204" pitchFamily="34" charset="0"/>
              <a:buChar char="•"/>
            </a:pPr>
            <a:r>
              <a:rPr lang="en-US" sz="1200">
                <a:solidFill>
                  <a:srgbClr val="262625"/>
                </a:solidFill>
              </a:rPr>
              <a:t>Config management plan</a:t>
            </a:r>
          </a:p>
          <a:p>
            <a:pPr marL="214308" indent="-214308" defTabSz="685783">
              <a:buFont typeface="Arial" panose="020B0604020202020204" pitchFamily="34" charset="0"/>
              <a:buChar char="•"/>
            </a:pPr>
            <a:r>
              <a:rPr lang="en-US" sz="1200">
                <a:solidFill>
                  <a:srgbClr val="262625"/>
                </a:solidFill>
              </a:rPr>
              <a:t>Change control protocol</a:t>
            </a:r>
          </a:p>
          <a:p>
            <a:pPr marL="214308" indent="-214308" defTabSz="685783">
              <a:buFont typeface="Arial" panose="020B0604020202020204" pitchFamily="34" charset="0"/>
              <a:buChar char="•"/>
            </a:pPr>
            <a:r>
              <a:rPr lang="en-US" sz="1200">
                <a:solidFill>
                  <a:srgbClr val="262625"/>
                </a:solidFill>
              </a:rPr>
              <a:t>Resource management</a:t>
            </a:r>
          </a:p>
        </p:txBody>
      </p:sp>
      <p:sp>
        <p:nvSpPr>
          <p:cNvPr id="31" name="Rectangle 30">
            <a:extLst>
              <a:ext uri="{FF2B5EF4-FFF2-40B4-BE49-F238E27FC236}">
                <a16:creationId xmlns:a16="http://schemas.microsoft.com/office/drawing/2014/main" id="{19B727D7-2523-51A1-F37A-2FD7C9E45E0A}"/>
              </a:ext>
            </a:extLst>
          </p:cNvPr>
          <p:cNvSpPr/>
          <p:nvPr/>
        </p:nvSpPr>
        <p:spPr>
          <a:xfrm>
            <a:off x="2864920" y="4602952"/>
            <a:ext cx="2489251" cy="1754326"/>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Detailed project plan in MPP</a:t>
            </a:r>
          </a:p>
          <a:p>
            <a:pPr marL="214308" indent="-214308" defTabSz="685783">
              <a:buFont typeface="Arial" panose="020B0604020202020204" pitchFamily="34" charset="0"/>
              <a:buChar char="•"/>
            </a:pPr>
            <a:r>
              <a:rPr lang="en-US" sz="1200">
                <a:solidFill>
                  <a:srgbClr val="262625"/>
                </a:solidFill>
              </a:rPr>
              <a:t>Project Schedule</a:t>
            </a:r>
          </a:p>
          <a:p>
            <a:pPr marL="214308" indent="-214308" defTabSz="685783">
              <a:buFont typeface="Arial" panose="020B0604020202020204" pitchFamily="34" charset="0"/>
              <a:buChar char="•"/>
            </a:pPr>
            <a:r>
              <a:rPr lang="en-US" sz="1200">
                <a:solidFill>
                  <a:srgbClr val="262625"/>
                </a:solidFill>
              </a:rPr>
              <a:t>System Requirement Specification</a:t>
            </a:r>
          </a:p>
          <a:p>
            <a:pPr marL="214308" indent="-214308" defTabSz="685783">
              <a:buFont typeface="Arial" panose="020B0604020202020204" pitchFamily="34" charset="0"/>
              <a:buChar char="•"/>
            </a:pPr>
            <a:r>
              <a:rPr lang="en-US" sz="1200">
                <a:solidFill>
                  <a:srgbClr val="262625"/>
                </a:solidFill>
              </a:rPr>
              <a:t>Test Strategy and plan</a:t>
            </a:r>
          </a:p>
          <a:p>
            <a:pPr marL="214308" indent="-214308" defTabSz="685783">
              <a:buFont typeface="Arial" panose="020B0604020202020204" pitchFamily="34" charset="0"/>
              <a:buChar char="•"/>
            </a:pPr>
            <a:r>
              <a:rPr lang="en-US" sz="1200">
                <a:solidFill>
                  <a:srgbClr val="262625"/>
                </a:solidFill>
              </a:rPr>
              <a:t>Configuration backlog</a:t>
            </a:r>
          </a:p>
          <a:p>
            <a:pPr marL="214308" indent="-214308" defTabSz="685783">
              <a:buFont typeface="Arial" panose="020B0604020202020204" pitchFamily="34" charset="0"/>
              <a:buChar char="•"/>
            </a:pPr>
            <a:r>
              <a:rPr lang="en-US" sz="1200">
                <a:solidFill>
                  <a:srgbClr val="262625"/>
                </a:solidFill>
              </a:rPr>
              <a:t>Risk register</a:t>
            </a:r>
          </a:p>
          <a:p>
            <a:pPr marL="214308" indent="-214308" defTabSz="685783">
              <a:buFont typeface="Arial" panose="020B0604020202020204" pitchFamily="34" charset="0"/>
              <a:buChar char="•"/>
            </a:pPr>
            <a:r>
              <a:rPr lang="en-US" sz="1200">
                <a:solidFill>
                  <a:srgbClr val="262625"/>
                </a:solidFill>
              </a:rPr>
              <a:t>Product customization backlog</a:t>
            </a:r>
          </a:p>
          <a:p>
            <a:pPr defTabSz="685783"/>
            <a:endParaRPr lang="en-US" sz="1200">
              <a:solidFill>
                <a:srgbClr val="262625"/>
              </a:solidFill>
              <a:latin typeface="Anek Devanagari" panose="020B0604020202020204" charset="0"/>
            </a:endParaRPr>
          </a:p>
        </p:txBody>
      </p:sp>
      <p:sp>
        <p:nvSpPr>
          <p:cNvPr id="32" name="Rectangle 31">
            <a:extLst>
              <a:ext uri="{FF2B5EF4-FFF2-40B4-BE49-F238E27FC236}">
                <a16:creationId xmlns:a16="http://schemas.microsoft.com/office/drawing/2014/main" id="{A0144A9D-D6F2-6B87-011A-90858F96EE9C}"/>
              </a:ext>
            </a:extLst>
          </p:cNvPr>
          <p:cNvSpPr/>
          <p:nvPr/>
        </p:nvSpPr>
        <p:spPr>
          <a:xfrm>
            <a:off x="5242579" y="2597764"/>
            <a:ext cx="1887647" cy="1938992"/>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Execution as per agile methodology</a:t>
            </a:r>
          </a:p>
          <a:p>
            <a:pPr marL="214308" indent="-214308" defTabSz="685783">
              <a:buFont typeface="Arial" panose="020B0604020202020204" pitchFamily="34" charset="0"/>
              <a:buChar char="•"/>
            </a:pPr>
            <a:r>
              <a:rPr lang="en-US" sz="1200">
                <a:solidFill>
                  <a:srgbClr val="262625"/>
                </a:solidFill>
              </a:rPr>
              <a:t>Sprint planning</a:t>
            </a:r>
          </a:p>
          <a:p>
            <a:pPr marL="214308" indent="-214308" defTabSz="685783">
              <a:buFont typeface="Arial" panose="020B0604020202020204" pitchFamily="34" charset="0"/>
              <a:buChar char="•"/>
            </a:pPr>
            <a:r>
              <a:rPr lang="en-US" sz="1200">
                <a:solidFill>
                  <a:srgbClr val="262625"/>
                </a:solidFill>
              </a:rPr>
              <a:t>Design</a:t>
            </a:r>
          </a:p>
          <a:p>
            <a:pPr marL="214308" indent="-214308" defTabSz="685783">
              <a:buFont typeface="Arial" panose="020B0604020202020204" pitchFamily="34" charset="0"/>
              <a:buChar char="•"/>
            </a:pPr>
            <a:r>
              <a:rPr lang="en-US" sz="1200">
                <a:solidFill>
                  <a:srgbClr val="262625"/>
                </a:solidFill>
              </a:rPr>
              <a:t>Build</a:t>
            </a:r>
          </a:p>
          <a:p>
            <a:pPr marL="214308" indent="-214308" defTabSz="685783">
              <a:buFont typeface="Arial" panose="020B0604020202020204" pitchFamily="34" charset="0"/>
              <a:buChar char="•"/>
            </a:pPr>
            <a:r>
              <a:rPr lang="en-US" sz="1200">
                <a:solidFill>
                  <a:srgbClr val="262625"/>
                </a:solidFill>
              </a:rPr>
              <a:t>Testing</a:t>
            </a:r>
          </a:p>
          <a:p>
            <a:pPr marL="214308" indent="-214308" defTabSz="685783">
              <a:buFont typeface="Arial" panose="020B0604020202020204" pitchFamily="34" charset="0"/>
              <a:buChar char="•"/>
            </a:pPr>
            <a:r>
              <a:rPr lang="en-US" sz="1200">
                <a:solidFill>
                  <a:srgbClr val="262625"/>
                </a:solidFill>
              </a:rPr>
              <a:t>Sprint Demos / retro sessions</a:t>
            </a:r>
          </a:p>
          <a:p>
            <a:pPr marL="214308" indent="-214308" defTabSz="685783">
              <a:buFont typeface="Arial" panose="020B0604020202020204" pitchFamily="34" charset="0"/>
              <a:buChar char="•"/>
            </a:pPr>
            <a:r>
              <a:rPr lang="en-US" sz="1200">
                <a:solidFill>
                  <a:srgbClr val="262625"/>
                </a:solidFill>
              </a:rPr>
              <a:t>UAT</a:t>
            </a:r>
          </a:p>
          <a:p>
            <a:pPr marL="214308" indent="-214308" defTabSz="685783">
              <a:buFont typeface="Arial" panose="020B0604020202020204" pitchFamily="34" charset="0"/>
              <a:buChar char="•"/>
            </a:pPr>
            <a:r>
              <a:rPr lang="en-US" sz="1200">
                <a:solidFill>
                  <a:srgbClr val="262625"/>
                </a:solidFill>
              </a:rPr>
              <a:t>Training</a:t>
            </a:r>
          </a:p>
        </p:txBody>
      </p:sp>
      <p:sp>
        <p:nvSpPr>
          <p:cNvPr id="33" name="Rectangle 32">
            <a:extLst>
              <a:ext uri="{FF2B5EF4-FFF2-40B4-BE49-F238E27FC236}">
                <a16:creationId xmlns:a16="http://schemas.microsoft.com/office/drawing/2014/main" id="{5B5E09B7-F699-4A1B-1233-9DE2F935632E}"/>
              </a:ext>
            </a:extLst>
          </p:cNvPr>
          <p:cNvSpPr/>
          <p:nvPr/>
        </p:nvSpPr>
        <p:spPr>
          <a:xfrm>
            <a:off x="5112853" y="4628279"/>
            <a:ext cx="2241720" cy="1569660"/>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Design document</a:t>
            </a:r>
          </a:p>
          <a:p>
            <a:pPr marL="214308" indent="-214308" defTabSz="685783">
              <a:buFont typeface="Arial" panose="020B0604020202020204" pitchFamily="34" charset="0"/>
              <a:buChar char="•"/>
            </a:pPr>
            <a:r>
              <a:rPr lang="en-US" sz="1200">
                <a:solidFill>
                  <a:srgbClr val="262625"/>
                </a:solidFill>
              </a:rPr>
              <a:t>Unit tested code</a:t>
            </a:r>
          </a:p>
          <a:p>
            <a:pPr marL="214308" indent="-214308" defTabSz="685783">
              <a:buFont typeface="Arial" panose="020B0604020202020204" pitchFamily="34" charset="0"/>
              <a:buChar char="•"/>
            </a:pPr>
            <a:r>
              <a:rPr lang="en-US" sz="1200">
                <a:solidFill>
                  <a:srgbClr val="262625"/>
                </a:solidFill>
              </a:rPr>
              <a:t>Test plan and cases</a:t>
            </a:r>
          </a:p>
          <a:p>
            <a:pPr marL="214308" indent="-214308" defTabSz="685783">
              <a:buFont typeface="Arial" panose="020B0604020202020204" pitchFamily="34" charset="0"/>
              <a:buChar char="•"/>
            </a:pPr>
            <a:r>
              <a:rPr lang="en-US" sz="1200">
                <a:solidFill>
                  <a:srgbClr val="262625"/>
                </a:solidFill>
              </a:rPr>
              <a:t>Defect logs</a:t>
            </a:r>
          </a:p>
          <a:p>
            <a:pPr marL="214308" indent="-214308" defTabSz="685783">
              <a:buFont typeface="Arial" panose="020B0604020202020204" pitchFamily="34" charset="0"/>
              <a:buChar char="•"/>
            </a:pPr>
            <a:r>
              <a:rPr lang="en-US" sz="1200">
                <a:solidFill>
                  <a:srgbClr val="262625"/>
                </a:solidFill>
              </a:rPr>
              <a:t>Training</a:t>
            </a:r>
          </a:p>
          <a:p>
            <a:pPr marL="214308" indent="-214308" defTabSz="685783">
              <a:buFont typeface="Arial" panose="020B0604020202020204" pitchFamily="34" charset="0"/>
              <a:buChar char="•"/>
            </a:pPr>
            <a:r>
              <a:rPr lang="en-US" sz="1200">
                <a:solidFill>
                  <a:srgbClr val="262625"/>
                </a:solidFill>
              </a:rPr>
              <a:t>Minutes of Sprint meetings and retro sessions</a:t>
            </a:r>
          </a:p>
          <a:p>
            <a:pPr marL="214308" indent="-214308" defTabSz="685783">
              <a:buFont typeface="Arial" panose="020B0604020202020204" pitchFamily="34" charset="0"/>
              <a:buChar char="•"/>
            </a:pPr>
            <a:r>
              <a:rPr lang="en-US" sz="1200">
                <a:solidFill>
                  <a:srgbClr val="262625"/>
                </a:solidFill>
              </a:rPr>
              <a:t>Updated project backlog</a:t>
            </a:r>
          </a:p>
        </p:txBody>
      </p:sp>
      <p:sp>
        <p:nvSpPr>
          <p:cNvPr id="34" name="Rectangle 33">
            <a:extLst>
              <a:ext uri="{FF2B5EF4-FFF2-40B4-BE49-F238E27FC236}">
                <a16:creationId xmlns:a16="http://schemas.microsoft.com/office/drawing/2014/main" id="{9416A40C-519F-0FB2-B832-6B16ABF1859B}"/>
              </a:ext>
            </a:extLst>
          </p:cNvPr>
          <p:cNvSpPr/>
          <p:nvPr/>
        </p:nvSpPr>
        <p:spPr>
          <a:xfrm>
            <a:off x="9755086" y="2651739"/>
            <a:ext cx="2084041" cy="1200329"/>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Identify lesson learnt</a:t>
            </a:r>
          </a:p>
          <a:p>
            <a:pPr marL="214308" indent="-214308" defTabSz="685783">
              <a:buFont typeface="Arial" panose="020B0604020202020204" pitchFamily="34" charset="0"/>
              <a:buChar char="•"/>
            </a:pPr>
            <a:r>
              <a:rPr lang="en-US" sz="1200">
                <a:solidFill>
                  <a:srgbClr val="262625"/>
                </a:solidFill>
              </a:rPr>
              <a:t>Customer satisfaction survey</a:t>
            </a:r>
          </a:p>
          <a:p>
            <a:pPr marL="214308" indent="-214308" defTabSz="685783">
              <a:buFont typeface="Arial" panose="020B0604020202020204" pitchFamily="34" charset="0"/>
              <a:buChar char="•"/>
            </a:pPr>
            <a:r>
              <a:rPr lang="en-US" sz="1200">
                <a:solidFill>
                  <a:srgbClr val="262625"/>
                </a:solidFill>
              </a:rPr>
              <a:t>Knowledge transfer to customer</a:t>
            </a:r>
          </a:p>
          <a:p>
            <a:pPr marL="214308" indent="-214308" defTabSz="685783">
              <a:buFont typeface="Arial" panose="020B0604020202020204" pitchFamily="34" charset="0"/>
              <a:buChar char="•"/>
            </a:pPr>
            <a:r>
              <a:rPr lang="en-US" sz="1200">
                <a:solidFill>
                  <a:srgbClr val="262625"/>
                </a:solidFill>
              </a:rPr>
              <a:t>Product implementation</a:t>
            </a:r>
          </a:p>
        </p:txBody>
      </p:sp>
      <p:sp>
        <p:nvSpPr>
          <p:cNvPr id="35" name="Rectangle 34">
            <a:extLst>
              <a:ext uri="{FF2B5EF4-FFF2-40B4-BE49-F238E27FC236}">
                <a16:creationId xmlns:a16="http://schemas.microsoft.com/office/drawing/2014/main" id="{4D54DB7E-8FC7-0950-4D18-CEDA78C6056E}"/>
              </a:ext>
            </a:extLst>
          </p:cNvPr>
          <p:cNvSpPr/>
          <p:nvPr/>
        </p:nvSpPr>
        <p:spPr>
          <a:xfrm>
            <a:off x="9714868" y="4575937"/>
            <a:ext cx="1859084" cy="1569660"/>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User documentation</a:t>
            </a:r>
          </a:p>
          <a:p>
            <a:pPr marL="214308" indent="-214308" defTabSz="685783">
              <a:buFont typeface="Arial" panose="020B0604020202020204" pitchFamily="34" charset="0"/>
              <a:buChar char="•"/>
            </a:pPr>
            <a:r>
              <a:rPr lang="en-US" sz="1200">
                <a:solidFill>
                  <a:srgbClr val="262625"/>
                </a:solidFill>
              </a:rPr>
              <a:t>Training material</a:t>
            </a:r>
          </a:p>
          <a:p>
            <a:pPr marL="214308" indent="-214308" defTabSz="685783">
              <a:buFont typeface="Arial" panose="020B0604020202020204" pitchFamily="34" charset="0"/>
              <a:buChar char="•"/>
            </a:pPr>
            <a:r>
              <a:rPr lang="en-US" sz="1200">
                <a:solidFill>
                  <a:srgbClr val="262625"/>
                </a:solidFill>
              </a:rPr>
              <a:t>Product Implementation guidelines and reports</a:t>
            </a:r>
          </a:p>
          <a:p>
            <a:pPr marL="214308" indent="-214308" defTabSz="685783">
              <a:buFont typeface="Arial" panose="020B0604020202020204" pitchFamily="34" charset="0"/>
              <a:buChar char="•"/>
            </a:pPr>
            <a:r>
              <a:rPr lang="en-US" sz="1200">
                <a:solidFill>
                  <a:srgbClr val="262625"/>
                </a:solidFill>
              </a:rPr>
              <a:t>Project closure reports</a:t>
            </a:r>
          </a:p>
          <a:p>
            <a:pPr marL="214308" indent="-214308" defTabSz="685783">
              <a:buFont typeface="Arial" panose="020B0604020202020204" pitchFamily="34" charset="0"/>
              <a:buChar char="•"/>
            </a:pPr>
            <a:endParaRPr lang="en-US" sz="1200">
              <a:solidFill>
                <a:srgbClr val="262625"/>
              </a:solidFill>
              <a:latin typeface="Anek Devanagari" panose="020B0604020202020204" charset="0"/>
            </a:endParaRPr>
          </a:p>
        </p:txBody>
      </p:sp>
      <p:sp>
        <p:nvSpPr>
          <p:cNvPr id="36" name="Rectangle 35">
            <a:extLst>
              <a:ext uri="{FF2B5EF4-FFF2-40B4-BE49-F238E27FC236}">
                <a16:creationId xmlns:a16="http://schemas.microsoft.com/office/drawing/2014/main" id="{41B914FC-9C50-0785-CC98-B8CD9E4CD706}"/>
              </a:ext>
            </a:extLst>
          </p:cNvPr>
          <p:cNvSpPr/>
          <p:nvPr/>
        </p:nvSpPr>
        <p:spPr>
          <a:xfrm>
            <a:off x="7507525" y="2588854"/>
            <a:ext cx="2102846" cy="1015663"/>
          </a:xfrm>
          <a:prstGeom prst="rect">
            <a:avLst/>
          </a:prstGeom>
        </p:spPr>
        <p:txBody>
          <a:bodyPr wrap="square">
            <a:spAutoFit/>
          </a:bodyPr>
          <a:lstStyle/>
          <a:p>
            <a:pPr defTabSz="685783"/>
            <a:r>
              <a:rPr lang="en-US" sz="1200" b="1">
                <a:solidFill>
                  <a:srgbClr val="262625"/>
                </a:solidFill>
              </a:rPr>
              <a:t>Quality Assurance</a:t>
            </a:r>
          </a:p>
          <a:p>
            <a:pPr marL="214308" indent="-214308" defTabSz="685783">
              <a:buFont typeface="Arial" panose="020B0604020202020204" pitchFamily="34" charset="0"/>
              <a:buChar char="•"/>
            </a:pPr>
            <a:r>
              <a:rPr lang="en-US" sz="1200">
                <a:solidFill>
                  <a:srgbClr val="262625"/>
                </a:solidFill>
              </a:rPr>
              <a:t>Project audits</a:t>
            </a:r>
          </a:p>
          <a:p>
            <a:pPr marL="214308" indent="-214308" defTabSz="685783">
              <a:buFont typeface="Arial" panose="020B0604020202020204" pitchFamily="34" charset="0"/>
              <a:buChar char="•"/>
            </a:pPr>
            <a:r>
              <a:rPr lang="en-US" sz="1200">
                <a:solidFill>
                  <a:srgbClr val="262625"/>
                </a:solidFill>
              </a:rPr>
              <a:t>Final Inspections</a:t>
            </a:r>
          </a:p>
          <a:p>
            <a:pPr marL="214308" indent="-214308" defTabSz="685783">
              <a:buFont typeface="Arial" panose="020B0604020202020204" pitchFamily="34" charset="0"/>
              <a:buChar char="•"/>
            </a:pPr>
            <a:r>
              <a:rPr lang="en-US" sz="1200">
                <a:solidFill>
                  <a:srgbClr val="262625"/>
                </a:solidFill>
              </a:rPr>
              <a:t>Independent testing unit</a:t>
            </a:r>
          </a:p>
          <a:p>
            <a:pPr marL="214308" indent="-214308" defTabSz="685783">
              <a:buFont typeface="Arial" panose="020B0604020202020204" pitchFamily="34" charset="0"/>
              <a:buChar char="•"/>
            </a:pPr>
            <a:r>
              <a:rPr lang="en-US" sz="1200">
                <a:solidFill>
                  <a:srgbClr val="262625"/>
                </a:solidFill>
              </a:rPr>
              <a:t>Peer reviews</a:t>
            </a:r>
          </a:p>
        </p:txBody>
      </p:sp>
      <p:sp>
        <p:nvSpPr>
          <p:cNvPr id="37" name="Rectangle 36">
            <a:extLst>
              <a:ext uri="{FF2B5EF4-FFF2-40B4-BE49-F238E27FC236}">
                <a16:creationId xmlns:a16="http://schemas.microsoft.com/office/drawing/2014/main" id="{FAB08273-8E9D-9C84-DA74-5CEF26CBB8ED}"/>
              </a:ext>
            </a:extLst>
          </p:cNvPr>
          <p:cNvSpPr/>
          <p:nvPr/>
        </p:nvSpPr>
        <p:spPr>
          <a:xfrm>
            <a:off x="7540895" y="3564577"/>
            <a:ext cx="1926857" cy="1015663"/>
          </a:xfrm>
          <a:prstGeom prst="rect">
            <a:avLst/>
          </a:prstGeom>
        </p:spPr>
        <p:txBody>
          <a:bodyPr wrap="square">
            <a:spAutoFit/>
          </a:bodyPr>
          <a:lstStyle/>
          <a:p>
            <a:pPr defTabSz="685783"/>
            <a:r>
              <a:rPr lang="en-US" sz="1200" b="1">
                <a:solidFill>
                  <a:srgbClr val="262625"/>
                </a:solidFill>
                <a:latin typeface="Anek Devanagari" panose="020B0604020202020204" charset="0"/>
              </a:rPr>
              <a:t>Tracking</a:t>
            </a:r>
          </a:p>
          <a:p>
            <a:pPr marL="214308" indent="-214308" defTabSz="685783">
              <a:buFont typeface="Arial" panose="020B0604020202020204" pitchFamily="34" charset="0"/>
              <a:buChar char="•"/>
            </a:pPr>
            <a:r>
              <a:rPr lang="en-US" sz="1200">
                <a:solidFill>
                  <a:srgbClr val="262625"/>
                </a:solidFill>
              </a:rPr>
              <a:t>Defect tracking</a:t>
            </a:r>
          </a:p>
          <a:p>
            <a:pPr marL="214308" indent="-214308" defTabSz="685783">
              <a:buFont typeface="Arial" panose="020B0604020202020204" pitchFamily="34" charset="0"/>
              <a:buChar char="•"/>
            </a:pPr>
            <a:r>
              <a:rPr lang="en-US" sz="1200">
                <a:solidFill>
                  <a:srgbClr val="262625"/>
                </a:solidFill>
              </a:rPr>
              <a:t>Metrics tracking</a:t>
            </a:r>
          </a:p>
          <a:p>
            <a:pPr marL="214308" indent="-214308" defTabSz="685783">
              <a:buFont typeface="Arial" panose="020B0604020202020204" pitchFamily="34" charset="0"/>
              <a:buChar char="•"/>
            </a:pPr>
            <a:r>
              <a:rPr lang="en-US" sz="1200">
                <a:solidFill>
                  <a:srgbClr val="262625"/>
                </a:solidFill>
              </a:rPr>
              <a:t>Project reviews</a:t>
            </a:r>
          </a:p>
          <a:p>
            <a:pPr marL="214308" indent="-214308" defTabSz="685783">
              <a:buFont typeface="Arial" panose="020B0604020202020204" pitchFamily="34" charset="0"/>
              <a:buChar char="•"/>
            </a:pPr>
            <a:r>
              <a:rPr lang="en-US" sz="1200">
                <a:solidFill>
                  <a:srgbClr val="262625"/>
                </a:solidFill>
              </a:rPr>
              <a:t>Phase end reviews</a:t>
            </a:r>
          </a:p>
        </p:txBody>
      </p:sp>
      <p:sp>
        <p:nvSpPr>
          <p:cNvPr id="38" name="Rectangle 37">
            <a:extLst>
              <a:ext uri="{FF2B5EF4-FFF2-40B4-BE49-F238E27FC236}">
                <a16:creationId xmlns:a16="http://schemas.microsoft.com/office/drawing/2014/main" id="{8E838558-BD8D-D5A2-9DA8-C51BD4621A6D}"/>
              </a:ext>
            </a:extLst>
          </p:cNvPr>
          <p:cNvSpPr/>
          <p:nvPr/>
        </p:nvSpPr>
        <p:spPr>
          <a:xfrm>
            <a:off x="7488530" y="4704919"/>
            <a:ext cx="2126427" cy="1384995"/>
          </a:xfrm>
          <a:prstGeom prst="rect">
            <a:avLst/>
          </a:prstGeom>
        </p:spPr>
        <p:txBody>
          <a:bodyPr wrap="square">
            <a:spAutoFit/>
          </a:bodyPr>
          <a:lstStyle/>
          <a:p>
            <a:pPr marL="214308" indent="-214308" defTabSz="685783">
              <a:buFont typeface="Arial" panose="020B0604020202020204" pitchFamily="34" charset="0"/>
              <a:buChar char="•"/>
            </a:pPr>
            <a:r>
              <a:rPr lang="en-US" sz="1200">
                <a:solidFill>
                  <a:srgbClr val="262625"/>
                </a:solidFill>
              </a:rPr>
              <a:t>Re-align project plan</a:t>
            </a:r>
          </a:p>
          <a:p>
            <a:pPr marL="214308" indent="-214308" defTabSz="685783">
              <a:buFont typeface="Arial" panose="020B0604020202020204" pitchFamily="34" charset="0"/>
              <a:buChar char="•"/>
            </a:pPr>
            <a:r>
              <a:rPr lang="en-US" sz="1200">
                <a:solidFill>
                  <a:srgbClr val="262625"/>
                </a:solidFill>
              </a:rPr>
              <a:t>Change management</a:t>
            </a:r>
          </a:p>
          <a:p>
            <a:pPr marL="214308" indent="-214308" defTabSz="685783">
              <a:buFont typeface="Arial" panose="020B0604020202020204" pitchFamily="34" charset="0"/>
              <a:buChar char="•"/>
            </a:pPr>
            <a:r>
              <a:rPr lang="en-US" sz="1200">
                <a:solidFill>
                  <a:srgbClr val="262625"/>
                </a:solidFill>
              </a:rPr>
              <a:t>Audit Reports</a:t>
            </a:r>
          </a:p>
          <a:p>
            <a:pPr marL="214308" indent="-214308" defTabSz="685783">
              <a:buFont typeface="Arial" panose="020B0604020202020204" pitchFamily="34" charset="0"/>
              <a:buChar char="•"/>
            </a:pPr>
            <a:r>
              <a:rPr lang="en-US" sz="1200">
                <a:solidFill>
                  <a:srgbClr val="262625"/>
                </a:solidFill>
              </a:rPr>
              <a:t>Final inspection reports</a:t>
            </a:r>
          </a:p>
          <a:p>
            <a:pPr marL="214308" indent="-214308" defTabSz="685783">
              <a:buFont typeface="Arial" panose="020B0604020202020204" pitchFamily="34" charset="0"/>
              <a:buChar char="•"/>
            </a:pPr>
            <a:r>
              <a:rPr lang="en-US" sz="1200">
                <a:solidFill>
                  <a:srgbClr val="262625"/>
                </a:solidFill>
              </a:rPr>
              <a:t>Weekly status reports</a:t>
            </a:r>
          </a:p>
          <a:p>
            <a:pPr marL="214308" indent="-214308" defTabSz="685783">
              <a:buFont typeface="Arial" panose="020B0604020202020204" pitchFamily="34" charset="0"/>
              <a:buChar char="•"/>
            </a:pPr>
            <a:r>
              <a:rPr lang="en-US" sz="1200">
                <a:solidFill>
                  <a:srgbClr val="262625"/>
                </a:solidFill>
              </a:rPr>
              <a:t>Monthly progress reports</a:t>
            </a:r>
          </a:p>
          <a:p>
            <a:pPr marL="214308" indent="-214308" defTabSz="685783">
              <a:buFont typeface="Arial" panose="020B0604020202020204" pitchFamily="34" charset="0"/>
              <a:buChar char="•"/>
            </a:pPr>
            <a:r>
              <a:rPr lang="en-US" sz="1200">
                <a:solidFill>
                  <a:srgbClr val="262625"/>
                </a:solidFill>
              </a:rPr>
              <a:t>Test Reports</a:t>
            </a:r>
          </a:p>
        </p:txBody>
      </p:sp>
      <p:pic>
        <p:nvPicPr>
          <p:cNvPr id="39" name="Graphic 38" descr="Close">
            <a:extLst>
              <a:ext uri="{FF2B5EF4-FFF2-40B4-BE49-F238E27FC236}">
                <a16:creationId xmlns:a16="http://schemas.microsoft.com/office/drawing/2014/main" id="{F780BC87-4221-16BA-08A6-AE7D6A8BF5A9}"/>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9972895" y="1996239"/>
            <a:ext cx="411480" cy="411480"/>
          </a:xfrm>
          <a:prstGeom prst="rect">
            <a:avLst/>
          </a:prstGeom>
        </p:spPr>
      </p:pic>
      <p:sp>
        <p:nvSpPr>
          <p:cNvPr id="40" name="Rectangle 39">
            <a:extLst>
              <a:ext uri="{FF2B5EF4-FFF2-40B4-BE49-F238E27FC236}">
                <a16:creationId xmlns:a16="http://schemas.microsoft.com/office/drawing/2014/main" id="{D4BA6B9F-1B7F-B24F-1E21-E2C8A5DA6560}"/>
              </a:ext>
            </a:extLst>
          </p:cNvPr>
          <p:cNvSpPr/>
          <p:nvPr/>
        </p:nvSpPr>
        <p:spPr>
          <a:xfrm>
            <a:off x="10339835" y="1975096"/>
            <a:ext cx="1449179" cy="507831"/>
          </a:xfrm>
          <a:prstGeom prst="rect">
            <a:avLst/>
          </a:prstGeom>
        </p:spPr>
        <p:txBody>
          <a:bodyPr wrap="none">
            <a:spAutoFit/>
          </a:bodyPr>
          <a:lstStyle/>
          <a:p>
            <a:pPr defTabSz="685783"/>
            <a:r>
              <a:rPr lang="en-US" sz="1350" b="1">
                <a:solidFill>
                  <a:srgbClr val="262625"/>
                </a:solidFill>
              </a:rPr>
              <a:t>Implementation </a:t>
            </a:r>
          </a:p>
          <a:p>
            <a:pPr defTabSz="685783"/>
            <a:r>
              <a:rPr lang="en-US" sz="1350" b="1">
                <a:solidFill>
                  <a:srgbClr val="262625"/>
                </a:solidFill>
              </a:rPr>
              <a:t> &amp; Closure</a:t>
            </a:r>
            <a:endParaRPr lang="en-US" sz="1350">
              <a:solidFill>
                <a:srgbClr val="262625"/>
              </a:solidFill>
            </a:endParaRPr>
          </a:p>
        </p:txBody>
      </p:sp>
      <p:sp>
        <p:nvSpPr>
          <p:cNvPr id="41" name="Rectangle 40">
            <a:extLst>
              <a:ext uri="{FF2B5EF4-FFF2-40B4-BE49-F238E27FC236}">
                <a16:creationId xmlns:a16="http://schemas.microsoft.com/office/drawing/2014/main" id="{BAD3DC7B-3EA3-9DCE-2CCE-D4818A1E3853}"/>
              </a:ext>
            </a:extLst>
          </p:cNvPr>
          <p:cNvSpPr/>
          <p:nvPr/>
        </p:nvSpPr>
        <p:spPr>
          <a:xfrm>
            <a:off x="425167" y="920180"/>
            <a:ext cx="11198220" cy="500137"/>
          </a:xfrm>
          <a:prstGeom prst="rect">
            <a:avLst/>
          </a:prstGeom>
        </p:spPr>
        <p:txBody>
          <a:bodyPr wrap="square" lIns="68580" tIns="34290" rIns="68580" bIns="34290" anchor="t">
            <a:spAutoFit/>
          </a:bodyPr>
          <a:lstStyle/>
          <a:p>
            <a:pPr defTabSz="685783"/>
            <a:r>
              <a:rPr lang="en-US" sz="1400">
                <a:solidFill>
                  <a:srgbClr val="262625"/>
                </a:solidFill>
                <a:cs typeface="Anek Devanagari" panose="020B0604020202020204" charset="0"/>
              </a:rPr>
              <a:t>Coforge’s project management framework provides the guidelines for activities and deliverables at different stages.  We will align our approach as per the DA standards and guidelines given in the RFP document. </a:t>
            </a:r>
            <a:r>
              <a:rPr lang="en-US" sz="1400">
                <a:solidFill>
                  <a:srgbClr val="262625"/>
                </a:solidFill>
                <a:highlight>
                  <a:srgbClr val="FFFF00"/>
                </a:highlight>
                <a:cs typeface="Anek Devanagari" panose="020B0604020202020204" charset="0"/>
              </a:rPr>
              <a:t>We will use JIRA as project management tool. </a:t>
            </a:r>
            <a:endParaRPr lang="en-US" sz="1400">
              <a:solidFill>
                <a:srgbClr val="262625"/>
              </a:solidFill>
              <a:cs typeface="Anek Devanagari" panose="020B0604020202020204" charset="0"/>
            </a:endParaRPr>
          </a:p>
        </p:txBody>
      </p:sp>
      <p:sp>
        <p:nvSpPr>
          <p:cNvPr id="43" name="TextBox 42">
            <a:extLst>
              <a:ext uri="{FF2B5EF4-FFF2-40B4-BE49-F238E27FC236}">
                <a16:creationId xmlns:a16="http://schemas.microsoft.com/office/drawing/2014/main" id="{46EA2E52-165D-F51C-0103-1255E214673A}"/>
              </a:ext>
            </a:extLst>
          </p:cNvPr>
          <p:cNvSpPr txBox="1"/>
          <p:nvPr/>
        </p:nvSpPr>
        <p:spPr>
          <a:xfrm>
            <a:off x="10317829" y="-22806"/>
            <a:ext cx="1874171"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vet</a:t>
            </a:r>
            <a:endParaRPr lang="en-US" sz="3000">
              <a:solidFill>
                <a:srgbClr val="F68B1F"/>
              </a:solidFill>
            </a:endParaRPr>
          </a:p>
        </p:txBody>
      </p:sp>
      <p:sp>
        <p:nvSpPr>
          <p:cNvPr id="44" name="Footer Placeholder 2">
            <a:extLst>
              <a:ext uri="{FF2B5EF4-FFF2-40B4-BE49-F238E27FC236}">
                <a16:creationId xmlns:a16="http://schemas.microsoft.com/office/drawing/2014/main" id="{CBBB6DC8-ED47-14E2-A73D-EB1EB9A5480A}"/>
              </a:ext>
            </a:extLst>
          </p:cNvPr>
          <p:cNvSpPr txBox="1">
            <a:spLocks/>
          </p:cNvSpPr>
          <p:nvPr/>
        </p:nvSpPr>
        <p:spPr>
          <a:xfrm>
            <a:off x="547386" y="6398983"/>
            <a:ext cx="411480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t>© 2022 Coforge I Strictly Confidential | EK Group </a:t>
            </a:r>
            <a:endParaRPr lang="en-IN" sz="1200" b="1"/>
          </a:p>
        </p:txBody>
      </p:sp>
      <p:sp>
        <p:nvSpPr>
          <p:cNvPr id="45" name="Slide Number Placeholder 3">
            <a:extLst>
              <a:ext uri="{FF2B5EF4-FFF2-40B4-BE49-F238E27FC236}">
                <a16:creationId xmlns:a16="http://schemas.microsoft.com/office/drawing/2014/main" id="{8709F5A6-319A-6499-A4A7-6776DA9DE0FA}"/>
              </a:ext>
            </a:extLst>
          </p:cNvPr>
          <p:cNvSpPr txBox="1">
            <a:spLocks/>
          </p:cNvSpPr>
          <p:nvPr/>
        </p:nvSpPr>
        <p:spPr>
          <a:xfrm>
            <a:off x="1" y="6398983"/>
            <a:ext cx="46729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AA9E63-3EC3-4709-BFEA-512F00275D99}" type="slidenum">
              <a:rPr lang="en-IN" sz="1200" b="1" smtClean="0"/>
              <a:pPr/>
              <a:t>63</a:t>
            </a:fld>
            <a:endParaRPr lang="en-IN" sz="1200" b="1"/>
          </a:p>
        </p:txBody>
      </p:sp>
    </p:spTree>
    <p:extLst>
      <p:ext uri="{BB962C8B-B14F-4D97-AF65-F5344CB8AC3E}">
        <p14:creationId xmlns:p14="http://schemas.microsoft.com/office/powerpoint/2010/main" val="16077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a:xfrm>
            <a:off x="642221" y="1273700"/>
            <a:ext cx="4122420" cy="31675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55">
              <a:defRPr/>
            </a:pPr>
            <a:endParaRPr lang="en-US" sz="1350">
              <a:solidFill>
                <a:prstClr val="white"/>
              </a:solidFill>
              <a:latin typeface="Anek Latin" pitchFamily="2" charset="0"/>
            </a:endParaRPr>
          </a:p>
        </p:txBody>
      </p:sp>
      <p:sp>
        <p:nvSpPr>
          <p:cNvPr id="87" name="Rectangle 86"/>
          <p:cNvSpPr/>
          <p:nvPr/>
        </p:nvSpPr>
        <p:spPr>
          <a:xfrm>
            <a:off x="835104" y="1512888"/>
            <a:ext cx="3764280" cy="2462213"/>
          </a:xfrm>
          <a:prstGeom prst="rect">
            <a:avLst/>
          </a:prstGeom>
          <a:noFill/>
        </p:spPr>
        <p:txBody>
          <a:bodyPr wrap="square">
            <a:spAutoFit/>
          </a:bodyPr>
          <a:lstStyle/>
          <a:p>
            <a:pPr defTabSz="914355">
              <a:defRPr/>
            </a:pPr>
            <a:r>
              <a:rPr lang="en-GB" sz="1400">
                <a:solidFill>
                  <a:srgbClr val="4F4F4F"/>
                </a:solidFill>
              </a:rPr>
              <a:t>Coforge utilises a proven </a:t>
            </a:r>
            <a:r>
              <a:rPr lang="en-GB" sz="1400" b="1">
                <a:solidFill>
                  <a:srgbClr val="4F4F4F"/>
                </a:solidFill>
              </a:rPr>
              <a:t>Pod based agile </a:t>
            </a:r>
            <a:r>
              <a:rPr lang="en-GB" sz="1400">
                <a:solidFill>
                  <a:srgbClr val="4F4F4F"/>
                </a:solidFill>
              </a:rPr>
              <a:t>delivery model as part of </a:t>
            </a:r>
            <a:r>
              <a:rPr lang="en-GB" sz="1400" b="1">
                <a:solidFill>
                  <a:srgbClr val="4F4F4F"/>
                </a:solidFill>
              </a:rPr>
              <a:t>digital factory </a:t>
            </a:r>
            <a:r>
              <a:rPr lang="en-GB" sz="1400">
                <a:solidFill>
                  <a:srgbClr val="4F4F4F"/>
                </a:solidFill>
              </a:rPr>
              <a:t>approach. </a:t>
            </a:r>
            <a:r>
              <a:rPr lang="en-GB" sz="1400" b="1">
                <a:solidFill>
                  <a:srgbClr val="4F4F4F"/>
                </a:solidFill>
              </a:rPr>
              <a:t>Rapid prototyping, </a:t>
            </a:r>
            <a:r>
              <a:rPr lang="en-GB" sz="1400" b="1" err="1">
                <a:solidFill>
                  <a:srgbClr val="4F4F4F"/>
                </a:solidFill>
              </a:rPr>
              <a:t>DecSecOps</a:t>
            </a:r>
            <a:r>
              <a:rPr lang="en-GB" sz="1400" b="1">
                <a:solidFill>
                  <a:srgbClr val="4F4F4F"/>
                </a:solidFill>
              </a:rPr>
              <a:t> and continuous feedback </a:t>
            </a:r>
            <a:r>
              <a:rPr lang="en-GB" sz="1400">
                <a:solidFill>
                  <a:srgbClr val="4F4F4F"/>
                </a:solidFill>
              </a:rPr>
              <a:t>are signature features with our development practice. We know that business needs to change rapidly and with that so do digital demands. </a:t>
            </a:r>
          </a:p>
          <a:p>
            <a:pPr defTabSz="914355">
              <a:defRPr/>
            </a:pPr>
            <a:endParaRPr lang="en-GB" sz="1400">
              <a:solidFill>
                <a:srgbClr val="4F4F4F"/>
              </a:solidFill>
            </a:endParaRPr>
          </a:p>
          <a:p>
            <a:pPr defTabSz="914355">
              <a:defRPr/>
            </a:pPr>
            <a:r>
              <a:rPr lang="en-GB" sz="1400">
                <a:solidFill>
                  <a:srgbClr val="4F4F4F"/>
                </a:solidFill>
              </a:rPr>
              <a:t>Our iterative process guarantees we can help you get your ideas to market quicker and help manage costs and internal expectations</a:t>
            </a:r>
            <a:r>
              <a:rPr lang="en-GB" sz="1400">
                <a:solidFill>
                  <a:srgbClr val="4F4F4F"/>
                </a:solidFill>
                <a:latin typeface="Anek Latin" pitchFamily="2" charset="0"/>
              </a:rPr>
              <a:t>.</a:t>
            </a:r>
          </a:p>
        </p:txBody>
      </p:sp>
      <p:grpSp>
        <p:nvGrpSpPr>
          <p:cNvPr id="63" name="Group 62"/>
          <p:cNvGrpSpPr/>
          <p:nvPr/>
        </p:nvGrpSpPr>
        <p:grpSpPr>
          <a:xfrm>
            <a:off x="2164082" y="1019529"/>
            <a:ext cx="9783363" cy="5442774"/>
            <a:chOff x="2164080" y="1248129"/>
            <a:chExt cx="9783363" cy="5442773"/>
          </a:xfrm>
        </p:grpSpPr>
        <p:sp>
          <p:nvSpPr>
            <p:cNvPr id="39" name="Oval 38"/>
            <p:cNvSpPr/>
            <p:nvPr/>
          </p:nvSpPr>
          <p:spPr>
            <a:xfrm>
              <a:off x="5312420" y="2301782"/>
              <a:ext cx="4389120" cy="4389120"/>
            </a:xfrm>
            <a:prstGeom prst="ellipse">
              <a:avLst/>
            </a:prstGeom>
            <a:solidFill>
              <a:srgbClr val="F059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sp>
          <p:nvSpPr>
            <p:cNvPr id="40" name="Oval 39"/>
            <p:cNvSpPr/>
            <p:nvPr/>
          </p:nvSpPr>
          <p:spPr>
            <a:xfrm>
              <a:off x="5564501" y="2568783"/>
              <a:ext cx="3893575" cy="38640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grpSp>
          <p:nvGrpSpPr>
            <p:cNvPr id="41" name="Group 40"/>
            <p:cNvGrpSpPr/>
            <p:nvPr/>
          </p:nvGrpSpPr>
          <p:grpSpPr>
            <a:xfrm>
              <a:off x="5628213" y="2621703"/>
              <a:ext cx="3761423" cy="3756167"/>
              <a:chOff x="3190369" y="1596585"/>
              <a:chExt cx="3761423" cy="3756167"/>
            </a:xfrm>
          </p:grpSpPr>
          <p:grpSp>
            <p:nvGrpSpPr>
              <p:cNvPr id="81" name="Group 80"/>
              <p:cNvGrpSpPr/>
              <p:nvPr/>
            </p:nvGrpSpPr>
            <p:grpSpPr>
              <a:xfrm rot="3633683">
                <a:off x="3192997" y="1593957"/>
                <a:ext cx="3756167" cy="3761423"/>
                <a:chOff x="3599045" y="1684101"/>
                <a:chExt cx="4561290" cy="4551680"/>
              </a:xfrm>
            </p:grpSpPr>
            <p:sp>
              <p:nvSpPr>
                <p:cNvPr id="84" name="Pie 83"/>
                <p:cNvSpPr/>
                <p:nvPr/>
              </p:nvSpPr>
              <p:spPr>
                <a:xfrm>
                  <a:off x="3599045" y="1684101"/>
                  <a:ext cx="4551680" cy="4551680"/>
                </a:xfrm>
                <a:prstGeom prst="pie">
                  <a:avLst>
                    <a:gd name="adj1" fmla="val 16200000"/>
                    <a:gd name="adj2" fmla="val 5400000"/>
                  </a:avLst>
                </a:prstGeom>
                <a:solidFill>
                  <a:srgbClr val="08213F"/>
                </a:solidFill>
                <a:ln>
                  <a:noFill/>
                </a:ln>
              </p:spPr>
              <p:style>
                <a:lnRef idx="2">
                  <a:schemeClr val="lt1">
                    <a:hueOff val="0"/>
                    <a:satOff val="0"/>
                    <a:lumOff val="0"/>
                    <a:alphaOff val="0"/>
                  </a:schemeClr>
                </a:lnRef>
                <a:fillRef idx="1">
                  <a:schemeClr val="accent1">
                    <a:shade val="50000"/>
                    <a:hueOff val="0"/>
                    <a:satOff val="0"/>
                    <a:lumOff val="0"/>
                    <a:alphaOff val="0"/>
                  </a:schemeClr>
                </a:fillRef>
                <a:effectRef idx="0">
                  <a:schemeClr val="accent1">
                    <a:shade val="50000"/>
                    <a:hueOff val="0"/>
                    <a:satOff val="0"/>
                    <a:lumOff val="0"/>
                    <a:alphaOff val="0"/>
                  </a:schemeClr>
                </a:effectRef>
                <a:fontRef idx="minor">
                  <a:schemeClr val="lt1"/>
                </a:fontRef>
              </p:style>
            </p:sp>
            <p:sp>
              <p:nvSpPr>
                <p:cNvPr id="85" name="Pie 84"/>
                <p:cNvSpPr/>
                <p:nvPr/>
              </p:nvSpPr>
              <p:spPr>
                <a:xfrm>
                  <a:off x="3608655" y="1684101"/>
                  <a:ext cx="4551680" cy="4551680"/>
                </a:xfrm>
                <a:prstGeom prst="pie">
                  <a:avLst>
                    <a:gd name="adj1" fmla="val 5400000"/>
                    <a:gd name="adj2" fmla="val 16200000"/>
                  </a:avLst>
                </a:prstGeom>
                <a:solidFill>
                  <a:srgbClr val="F58E76"/>
                </a:solidFill>
                <a:ln>
                  <a:noFill/>
                </a:ln>
              </p:spPr>
              <p:style>
                <a:lnRef idx="2">
                  <a:schemeClr val="lt1">
                    <a:hueOff val="0"/>
                    <a:satOff val="0"/>
                    <a:lumOff val="0"/>
                    <a:alphaOff val="0"/>
                  </a:schemeClr>
                </a:lnRef>
                <a:fillRef idx="1">
                  <a:schemeClr val="accent1">
                    <a:shade val="50000"/>
                    <a:hueOff val="334258"/>
                    <a:satOff val="8955"/>
                    <a:lumOff val="39453"/>
                    <a:alphaOff val="0"/>
                  </a:schemeClr>
                </a:fillRef>
                <a:effectRef idx="0">
                  <a:schemeClr val="accent1">
                    <a:shade val="50000"/>
                    <a:hueOff val="334258"/>
                    <a:satOff val="8955"/>
                    <a:lumOff val="39453"/>
                    <a:alphaOff val="0"/>
                  </a:schemeClr>
                </a:effectRef>
                <a:fontRef idx="minor">
                  <a:schemeClr val="lt1"/>
                </a:fontRef>
              </p:style>
            </p:sp>
          </p:grpSp>
          <p:sp>
            <p:nvSpPr>
              <p:cNvPr id="82" name="Isosceles Triangle 81"/>
              <p:cNvSpPr/>
              <p:nvPr/>
            </p:nvSpPr>
            <p:spPr>
              <a:xfrm rot="19839801">
                <a:off x="3295632" y="3813565"/>
                <a:ext cx="856717" cy="395904"/>
              </a:xfrm>
              <a:prstGeom prst="triangle">
                <a:avLst/>
              </a:prstGeom>
              <a:solidFill>
                <a:srgbClr val="4171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sp>
            <p:nvSpPr>
              <p:cNvPr id="83" name="Isosceles Triangle 82"/>
              <p:cNvSpPr/>
              <p:nvPr/>
            </p:nvSpPr>
            <p:spPr>
              <a:xfrm rot="9036679">
                <a:off x="5922848" y="2753795"/>
                <a:ext cx="945987" cy="397480"/>
              </a:xfrm>
              <a:prstGeom prst="triangle">
                <a:avLst/>
              </a:prstGeom>
              <a:solidFill>
                <a:srgbClr val="BDD0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grpSp>
        <p:sp>
          <p:nvSpPr>
            <p:cNvPr id="42" name="Oval 41"/>
            <p:cNvSpPr/>
            <p:nvPr/>
          </p:nvSpPr>
          <p:spPr>
            <a:xfrm>
              <a:off x="6480620" y="3462668"/>
              <a:ext cx="1926522" cy="19664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cxnSp>
          <p:nvCxnSpPr>
            <p:cNvPr id="43" name="Straight Connector 42"/>
            <p:cNvCxnSpPr/>
            <p:nvPr/>
          </p:nvCxnSpPr>
          <p:spPr>
            <a:xfrm>
              <a:off x="5671289" y="4086828"/>
              <a:ext cx="832328" cy="1457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203669" y="3164019"/>
              <a:ext cx="581044" cy="5710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294766" y="2611476"/>
              <a:ext cx="140598" cy="85076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7895836" y="2882079"/>
              <a:ext cx="591162" cy="72255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rot="19560000">
              <a:off x="6052281" y="3006912"/>
              <a:ext cx="2743200" cy="2743200"/>
            </a:xfrm>
            <a:prstGeom prst="rect">
              <a:avLst/>
            </a:prstGeom>
            <a:noFill/>
          </p:spPr>
          <p:txBody>
            <a:bodyPr wrap="none" rtlCol="0">
              <a:prstTxWarp prst="textArchUp">
                <a:avLst>
                  <a:gd name="adj" fmla="val 12103906"/>
                </a:avLst>
              </a:prstTxWarp>
              <a:spAutoFit/>
            </a:bodyPr>
            <a:lstStyle/>
            <a:p>
              <a:pPr defTabSz="914355">
                <a:defRPr/>
              </a:pPr>
              <a:r>
                <a:rPr lang="en-GB" sz="900" b="1">
                  <a:solidFill>
                    <a:srgbClr val="4F4F4F"/>
                  </a:solidFill>
                  <a:latin typeface="Anek Latin" pitchFamily="2" charset="0"/>
                </a:rPr>
                <a:t>Development Cycles (Adding Functionality)</a:t>
              </a:r>
            </a:p>
          </p:txBody>
        </p:sp>
        <p:sp>
          <p:nvSpPr>
            <p:cNvPr id="48" name="TextBox 47"/>
            <p:cNvSpPr txBox="1"/>
            <p:nvPr/>
          </p:nvSpPr>
          <p:spPr>
            <a:xfrm rot="5400000">
              <a:off x="7020000" y="2790401"/>
              <a:ext cx="1135796" cy="1549997"/>
            </a:xfrm>
            <a:prstGeom prst="rect">
              <a:avLst/>
            </a:prstGeom>
            <a:noFill/>
          </p:spPr>
          <p:txBody>
            <a:bodyPr wrap="none" rtlCol="0">
              <a:prstTxWarp prst="textArchUp">
                <a:avLst>
                  <a:gd name="adj" fmla="val 11000728"/>
                </a:avLst>
              </a:prstTxWarp>
              <a:spAutoFit/>
            </a:bodyPr>
            <a:lstStyle/>
            <a:p>
              <a:pPr defTabSz="914355">
                <a:defRPr/>
              </a:pPr>
              <a:r>
                <a:rPr lang="en-GB" sz="900" b="1">
                  <a:solidFill>
                    <a:srgbClr val="4F4F4F"/>
                  </a:solidFill>
                  <a:latin typeface="Anek Latin" pitchFamily="2" charset="0"/>
                </a:rPr>
                <a:t>Review</a:t>
              </a:r>
              <a:endParaRPr lang="en-GB" sz="800" b="1">
                <a:solidFill>
                  <a:srgbClr val="4F4F4F"/>
                </a:solidFill>
                <a:latin typeface="Anek Latin" pitchFamily="2" charset="0"/>
              </a:endParaRPr>
            </a:p>
          </p:txBody>
        </p:sp>
        <p:sp>
          <p:nvSpPr>
            <p:cNvPr id="49" name="TextBox 48"/>
            <p:cNvSpPr txBox="1"/>
            <p:nvPr/>
          </p:nvSpPr>
          <p:spPr>
            <a:xfrm rot="7380000">
              <a:off x="7765844" y="3084026"/>
              <a:ext cx="792000" cy="1224000"/>
            </a:xfrm>
            <a:prstGeom prst="rect">
              <a:avLst/>
            </a:prstGeom>
            <a:noFill/>
          </p:spPr>
          <p:txBody>
            <a:bodyPr wrap="none" rtlCol="0">
              <a:prstTxWarp prst="textArchUp">
                <a:avLst>
                  <a:gd name="adj" fmla="val 11000728"/>
                </a:avLst>
              </a:prstTxWarp>
              <a:spAutoFit/>
            </a:bodyPr>
            <a:lstStyle/>
            <a:p>
              <a:pPr defTabSz="914355">
                <a:defRPr/>
              </a:pPr>
              <a:r>
                <a:rPr lang="en-GB" sz="900" b="1">
                  <a:solidFill>
                    <a:srgbClr val="4F4F4F"/>
                  </a:solidFill>
                  <a:latin typeface="Anek Latin" pitchFamily="2" charset="0"/>
                </a:rPr>
                <a:t>Feedback</a:t>
              </a:r>
            </a:p>
          </p:txBody>
        </p:sp>
        <p:cxnSp>
          <p:nvCxnSpPr>
            <p:cNvPr id="50" name="Straight Connector 49"/>
            <p:cNvCxnSpPr/>
            <p:nvPr/>
          </p:nvCxnSpPr>
          <p:spPr>
            <a:xfrm flipV="1">
              <a:off x="5869356" y="4843492"/>
              <a:ext cx="195100" cy="61373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055484" y="4851347"/>
              <a:ext cx="672979" cy="1428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8926502" y="3557304"/>
              <a:ext cx="217944" cy="60692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83" idx="0"/>
            </p:cNvCxnSpPr>
            <p:nvPr/>
          </p:nvCxnSpPr>
          <p:spPr>
            <a:xfrm>
              <a:off x="8311197" y="4034679"/>
              <a:ext cx="620016" cy="11613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rot="2700000">
              <a:off x="6039605" y="4799465"/>
              <a:ext cx="1512000" cy="777091"/>
            </a:xfrm>
            <a:prstGeom prst="rect">
              <a:avLst/>
            </a:prstGeom>
            <a:noFill/>
          </p:spPr>
          <p:txBody>
            <a:bodyPr wrap="none" rtlCol="0">
              <a:prstTxWarp prst="textArchDown">
                <a:avLst/>
              </a:prstTxWarp>
              <a:spAutoFit/>
            </a:bodyPr>
            <a:lstStyle/>
            <a:p>
              <a:pPr algn="ctr" defTabSz="914355">
                <a:defRPr/>
              </a:pPr>
              <a:r>
                <a:rPr lang="en-GB" sz="1000" b="1">
                  <a:solidFill>
                    <a:prstClr val="white"/>
                  </a:solidFill>
                  <a:latin typeface="Anek Latin" pitchFamily="2" charset="0"/>
                </a:rPr>
                <a:t>Next </a:t>
              </a:r>
            </a:p>
            <a:p>
              <a:pPr algn="ctr" defTabSz="914355">
                <a:defRPr/>
              </a:pPr>
              <a:r>
                <a:rPr lang="en-GB" sz="1000" b="1">
                  <a:solidFill>
                    <a:prstClr val="white"/>
                  </a:solidFill>
                  <a:latin typeface="Anek Latin" pitchFamily="2" charset="0"/>
                </a:rPr>
                <a:t>Iteration</a:t>
              </a:r>
              <a:endParaRPr lang="en-GB" sz="900" b="1">
                <a:solidFill>
                  <a:prstClr val="white"/>
                </a:solidFill>
                <a:latin typeface="Anek Latin" pitchFamily="2" charset="0"/>
              </a:endParaRPr>
            </a:p>
          </p:txBody>
        </p:sp>
        <p:sp>
          <p:nvSpPr>
            <p:cNvPr id="55" name="TextBox 54"/>
            <p:cNvSpPr txBox="1"/>
            <p:nvPr/>
          </p:nvSpPr>
          <p:spPr>
            <a:xfrm rot="19020000">
              <a:off x="7151796" y="4713435"/>
              <a:ext cx="1944000" cy="797910"/>
            </a:xfrm>
            <a:prstGeom prst="rect">
              <a:avLst/>
            </a:prstGeom>
            <a:noFill/>
          </p:spPr>
          <p:txBody>
            <a:bodyPr wrap="none" rtlCol="0">
              <a:prstTxWarp prst="textArchDown">
                <a:avLst/>
              </a:prstTxWarp>
              <a:spAutoFit/>
            </a:bodyPr>
            <a:lstStyle/>
            <a:p>
              <a:pPr algn="ctr" defTabSz="914355">
                <a:defRPr/>
              </a:pPr>
              <a:r>
                <a:rPr lang="en-GB" sz="900" b="1">
                  <a:solidFill>
                    <a:prstClr val="white"/>
                  </a:solidFill>
                  <a:latin typeface="Anek Latin" pitchFamily="2" charset="0"/>
                </a:rPr>
                <a:t>Record &amp; </a:t>
              </a:r>
            </a:p>
            <a:p>
              <a:pPr algn="ctr" defTabSz="914355">
                <a:defRPr/>
              </a:pPr>
              <a:r>
                <a:rPr lang="en-GB" sz="900" b="1">
                  <a:solidFill>
                    <a:prstClr val="white"/>
                  </a:solidFill>
                  <a:latin typeface="Anek Latin" pitchFamily="2" charset="0"/>
                </a:rPr>
                <a:t>Incorporate</a:t>
              </a:r>
            </a:p>
            <a:p>
              <a:pPr algn="ctr" defTabSz="914355">
                <a:defRPr/>
              </a:pPr>
              <a:r>
                <a:rPr lang="en-GB" sz="900" b="1">
                  <a:solidFill>
                    <a:prstClr val="white"/>
                  </a:solidFill>
                  <a:latin typeface="Anek Latin" pitchFamily="2" charset="0"/>
                </a:rPr>
                <a:t>Requirements</a:t>
              </a:r>
            </a:p>
          </p:txBody>
        </p:sp>
        <p:cxnSp>
          <p:nvCxnSpPr>
            <p:cNvPr id="56" name="Straight Connector 55"/>
            <p:cNvCxnSpPr/>
            <p:nvPr/>
          </p:nvCxnSpPr>
          <p:spPr>
            <a:xfrm flipH="1">
              <a:off x="6699227" y="5320821"/>
              <a:ext cx="435310" cy="87058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689957" y="5364081"/>
              <a:ext cx="320948" cy="92160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345624" y="4739977"/>
              <a:ext cx="946191" cy="374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300000">
              <a:off x="6653052" y="5188372"/>
              <a:ext cx="1512000" cy="777091"/>
            </a:xfrm>
            <a:prstGeom prst="rect">
              <a:avLst/>
            </a:prstGeom>
            <a:noFill/>
          </p:spPr>
          <p:txBody>
            <a:bodyPr wrap="none" rtlCol="0">
              <a:prstTxWarp prst="textArchDown">
                <a:avLst/>
              </a:prstTxWarp>
              <a:spAutoFit/>
            </a:bodyPr>
            <a:lstStyle/>
            <a:p>
              <a:pPr algn="ctr" defTabSz="914355">
                <a:defRPr/>
              </a:pPr>
              <a:r>
                <a:rPr lang="en-GB" sz="1000" b="1">
                  <a:solidFill>
                    <a:prstClr val="white"/>
                  </a:solidFill>
                  <a:latin typeface="Anek Latin" pitchFamily="2" charset="0"/>
                </a:rPr>
                <a:t>Adjust &amp; Track</a:t>
              </a:r>
              <a:endParaRPr lang="en-GB" sz="900" b="1">
                <a:solidFill>
                  <a:prstClr val="white"/>
                </a:solidFill>
                <a:latin typeface="Anek Latin" pitchFamily="2" charset="0"/>
              </a:endParaRPr>
            </a:p>
          </p:txBody>
        </p:sp>
        <p:sp>
          <p:nvSpPr>
            <p:cNvPr id="65" name="TextBox 64"/>
            <p:cNvSpPr txBox="1"/>
            <p:nvPr/>
          </p:nvSpPr>
          <p:spPr>
            <a:xfrm>
              <a:off x="8773831" y="4525360"/>
              <a:ext cx="365806" cy="261610"/>
            </a:xfrm>
            <a:prstGeom prst="rect">
              <a:avLst/>
            </a:prstGeom>
            <a:noFill/>
          </p:spPr>
          <p:txBody>
            <a:bodyPr wrap="none" rtlCol="0">
              <a:spAutoFit/>
            </a:bodyPr>
            <a:lstStyle/>
            <a:p>
              <a:pPr defTabSz="914355">
                <a:defRPr/>
              </a:pPr>
              <a:r>
                <a:rPr lang="en-GB" sz="1100" b="1">
                  <a:solidFill>
                    <a:prstClr val="white"/>
                  </a:solidFill>
                  <a:latin typeface="Anek Latin" pitchFamily="2" charset="0"/>
                </a:rPr>
                <a:t>NO</a:t>
              </a:r>
            </a:p>
          </p:txBody>
        </p:sp>
        <p:sp>
          <p:nvSpPr>
            <p:cNvPr id="66" name="Isosceles Triangle 65"/>
            <p:cNvSpPr/>
            <p:nvPr/>
          </p:nvSpPr>
          <p:spPr>
            <a:xfrm rot="10800000">
              <a:off x="8834304" y="4753993"/>
              <a:ext cx="244509" cy="8577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sp>
          <p:nvSpPr>
            <p:cNvPr id="67" name="TextBox 66"/>
            <p:cNvSpPr txBox="1"/>
            <p:nvPr/>
          </p:nvSpPr>
          <p:spPr>
            <a:xfrm>
              <a:off x="8362277" y="4223063"/>
              <a:ext cx="870751" cy="276999"/>
            </a:xfrm>
            <a:prstGeom prst="rect">
              <a:avLst/>
            </a:prstGeom>
            <a:noFill/>
          </p:spPr>
          <p:txBody>
            <a:bodyPr wrap="none" rtlCol="0">
              <a:spAutoFit/>
            </a:bodyPr>
            <a:lstStyle/>
            <a:p>
              <a:pPr defTabSz="914355">
                <a:defRPr/>
              </a:pPr>
              <a:r>
                <a:rPr lang="en-GB" sz="1200" b="1">
                  <a:solidFill>
                    <a:prstClr val="white"/>
                  </a:solidFill>
                  <a:latin typeface="Anek Latin" pitchFamily="2" charset="0"/>
                </a:rPr>
                <a:t>Approval?</a:t>
              </a:r>
            </a:p>
          </p:txBody>
        </p:sp>
        <p:sp>
          <p:nvSpPr>
            <p:cNvPr id="68" name="Right Arrow 67"/>
            <p:cNvSpPr/>
            <p:nvPr/>
          </p:nvSpPr>
          <p:spPr>
            <a:xfrm>
              <a:off x="9325929" y="4165862"/>
              <a:ext cx="672920" cy="44321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a:defRPr/>
              </a:pPr>
              <a:endParaRPr lang="en-GB" sz="1350">
                <a:solidFill>
                  <a:prstClr val="white"/>
                </a:solidFill>
                <a:latin typeface="Anek Latin" pitchFamily="2" charset="0"/>
              </a:endParaRPr>
            </a:p>
          </p:txBody>
        </p:sp>
        <p:sp>
          <p:nvSpPr>
            <p:cNvPr id="69" name="TextBox 68"/>
            <p:cNvSpPr txBox="1"/>
            <p:nvPr/>
          </p:nvSpPr>
          <p:spPr>
            <a:xfrm>
              <a:off x="9382519" y="4236168"/>
              <a:ext cx="484428" cy="307777"/>
            </a:xfrm>
            <a:prstGeom prst="rect">
              <a:avLst/>
            </a:prstGeom>
            <a:noFill/>
          </p:spPr>
          <p:txBody>
            <a:bodyPr wrap="none" rtlCol="0">
              <a:spAutoFit/>
            </a:bodyPr>
            <a:lstStyle/>
            <a:p>
              <a:pPr defTabSz="914355">
                <a:defRPr/>
              </a:pPr>
              <a:r>
                <a:rPr lang="en-GB" sz="1400" b="1">
                  <a:solidFill>
                    <a:prstClr val="white"/>
                  </a:solidFill>
                  <a:latin typeface="Anek Latin" pitchFamily="2" charset="0"/>
                </a:rPr>
                <a:t>YES</a:t>
              </a:r>
            </a:p>
          </p:txBody>
        </p:sp>
        <p:sp>
          <p:nvSpPr>
            <p:cNvPr id="70" name="Rounded Rectangular Callout 69"/>
            <p:cNvSpPr/>
            <p:nvPr/>
          </p:nvSpPr>
          <p:spPr>
            <a:xfrm>
              <a:off x="3840480" y="4447845"/>
              <a:ext cx="1323933" cy="977897"/>
            </a:xfrm>
            <a:prstGeom prst="wedgeRoundRectCallout">
              <a:avLst>
                <a:gd name="adj1" fmla="val 67016"/>
                <a:gd name="adj2" fmla="val -21480"/>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5721" defTabSz="914355">
                <a:defRPr/>
              </a:pPr>
              <a:r>
                <a:rPr lang="en-GB" sz="1100">
                  <a:solidFill>
                    <a:prstClr val="white"/>
                  </a:solidFill>
                  <a:latin typeface="Anek Latin" pitchFamily="2" charset="0"/>
                </a:rPr>
                <a:t>Initiate </a:t>
              </a:r>
            </a:p>
            <a:p>
              <a:pPr marL="85721" defTabSz="914355">
                <a:defRPr/>
              </a:pPr>
              <a:r>
                <a:rPr lang="en-GB" sz="1100">
                  <a:solidFill>
                    <a:prstClr val="white"/>
                  </a:solidFill>
                  <a:latin typeface="Anek Latin" pitchFamily="2" charset="0"/>
                </a:rPr>
                <a:t>Project &amp;</a:t>
              </a:r>
            </a:p>
            <a:p>
              <a:pPr marL="85721" defTabSz="914355">
                <a:defRPr/>
              </a:pPr>
              <a:r>
                <a:rPr lang="en-GB" sz="1100">
                  <a:solidFill>
                    <a:prstClr val="white"/>
                  </a:solidFill>
                  <a:latin typeface="Anek Latin" pitchFamily="2" charset="0"/>
                </a:rPr>
                <a:t>Define Requirements</a:t>
              </a:r>
            </a:p>
          </p:txBody>
        </p:sp>
        <p:sp>
          <p:nvSpPr>
            <p:cNvPr id="71" name="Rounded Rectangular Callout 70"/>
            <p:cNvSpPr/>
            <p:nvPr/>
          </p:nvSpPr>
          <p:spPr>
            <a:xfrm>
              <a:off x="4503278" y="2969340"/>
              <a:ext cx="907067" cy="702382"/>
            </a:xfrm>
            <a:prstGeom prst="wedgeRoundRectCallout">
              <a:avLst>
                <a:gd name="adj1" fmla="val 45586"/>
                <a:gd name="adj2" fmla="val 73308"/>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5">
                <a:defRPr/>
              </a:pPr>
              <a:r>
                <a:rPr lang="en-GB" sz="1200">
                  <a:solidFill>
                    <a:prstClr val="white"/>
                  </a:solidFill>
                  <a:latin typeface="Anek Latin" pitchFamily="2" charset="0"/>
                </a:rPr>
                <a:t>Integrate &amp; Test</a:t>
              </a:r>
            </a:p>
          </p:txBody>
        </p:sp>
        <p:sp>
          <p:nvSpPr>
            <p:cNvPr id="72" name="Rounded Rectangular Callout 71"/>
            <p:cNvSpPr/>
            <p:nvPr/>
          </p:nvSpPr>
          <p:spPr>
            <a:xfrm>
              <a:off x="5101913" y="2036748"/>
              <a:ext cx="925176" cy="702382"/>
            </a:xfrm>
            <a:prstGeom prst="wedgeRoundRectCallout">
              <a:avLst>
                <a:gd name="adj1" fmla="val 45586"/>
                <a:gd name="adj2" fmla="val 73308"/>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5">
                <a:defRPr/>
              </a:pPr>
              <a:r>
                <a:rPr lang="en-GB" sz="1200">
                  <a:solidFill>
                    <a:prstClr val="white"/>
                  </a:solidFill>
                  <a:latin typeface="Anek Latin" pitchFamily="2" charset="0"/>
                </a:rPr>
                <a:t>Integrate &amp; Test</a:t>
              </a:r>
            </a:p>
          </p:txBody>
        </p:sp>
        <p:sp>
          <p:nvSpPr>
            <p:cNvPr id="73" name="Rounded Rectangular Callout 72"/>
            <p:cNvSpPr/>
            <p:nvPr/>
          </p:nvSpPr>
          <p:spPr>
            <a:xfrm>
              <a:off x="6263113" y="1441697"/>
              <a:ext cx="917884" cy="702382"/>
            </a:xfrm>
            <a:prstGeom prst="wedgeRoundRectCallout">
              <a:avLst>
                <a:gd name="adj1" fmla="val 45586"/>
                <a:gd name="adj2" fmla="val 73308"/>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5">
                <a:defRPr/>
              </a:pPr>
              <a:r>
                <a:rPr lang="en-GB" sz="1200" b="1">
                  <a:solidFill>
                    <a:prstClr val="white"/>
                  </a:solidFill>
                  <a:latin typeface="Anek Latin" pitchFamily="2" charset="0"/>
                </a:rPr>
                <a:t>Integrate &amp; Test</a:t>
              </a:r>
            </a:p>
          </p:txBody>
        </p:sp>
        <p:sp>
          <p:nvSpPr>
            <p:cNvPr id="74" name="Rounded Rectangular Callout 73"/>
            <p:cNvSpPr/>
            <p:nvPr/>
          </p:nvSpPr>
          <p:spPr>
            <a:xfrm>
              <a:off x="8557326" y="1248129"/>
              <a:ext cx="1944986" cy="1425497"/>
            </a:xfrm>
            <a:prstGeom prst="wedgeRoundRectCallout">
              <a:avLst>
                <a:gd name="adj1" fmla="val -21226"/>
                <a:gd name="adj2" fmla="val 73120"/>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5">
                <a:defRPr/>
              </a:pPr>
              <a:endParaRPr lang="en-GB" sz="1200" b="1">
                <a:solidFill>
                  <a:prstClr val="white"/>
                </a:solidFill>
                <a:latin typeface="Anek Latin" pitchFamily="2" charset="0"/>
              </a:endParaRPr>
            </a:p>
          </p:txBody>
        </p:sp>
        <p:sp>
          <p:nvSpPr>
            <p:cNvPr id="75" name="TextBox 74"/>
            <p:cNvSpPr txBox="1"/>
            <p:nvPr/>
          </p:nvSpPr>
          <p:spPr>
            <a:xfrm>
              <a:off x="8557326" y="1491287"/>
              <a:ext cx="2782692" cy="430887"/>
            </a:xfrm>
            <a:prstGeom prst="rect">
              <a:avLst/>
            </a:prstGeom>
            <a:noFill/>
          </p:spPr>
          <p:txBody>
            <a:bodyPr wrap="square" rtlCol="0">
              <a:spAutoFit/>
            </a:bodyPr>
            <a:lstStyle/>
            <a:p>
              <a:pPr defTabSz="914355">
                <a:defRPr/>
              </a:pPr>
              <a:r>
                <a:rPr lang="en-GB" sz="1100" b="1">
                  <a:solidFill>
                    <a:prstClr val="white"/>
                  </a:solidFill>
                  <a:latin typeface="Anek Latin" pitchFamily="2" charset="0"/>
                </a:rPr>
                <a:t>CONTINOUS VISIBILITY </a:t>
              </a:r>
            </a:p>
            <a:p>
              <a:pPr defTabSz="914355">
                <a:defRPr/>
              </a:pPr>
              <a:r>
                <a:rPr lang="en-GB" sz="1100" b="1">
                  <a:solidFill>
                    <a:prstClr val="white"/>
                  </a:solidFill>
                  <a:latin typeface="Anek Latin" pitchFamily="2" charset="0"/>
                </a:rPr>
                <a:t>AND INPUT</a:t>
              </a:r>
            </a:p>
          </p:txBody>
        </p:sp>
        <p:pic>
          <p:nvPicPr>
            <p:cNvPr id="76" name="Picture 7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82519" y="1726275"/>
              <a:ext cx="779767" cy="620945"/>
            </a:xfrm>
            <a:prstGeom prst="rect">
              <a:avLst/>
            </a:prstGeom>
          </p:spPr>
        </p:pic>
        <p:sp>
          <p:nvSpPr>
            <p:cNvPr id="77" name="TextBox 76"/>
            <p:cNvSpPr txBox="1"/>
            <p:nvPr/>
          </p:nvSpPr>
          <p:spPr>
            <a:xfrm>
              <a:off x="8612094" y="1936061"/>
              <a:ext cx="1077539" cy="646331"/>
            </a:xfrm>
            <a:prstGeom prst="rect">
              <a:avLst/>
            </a:prstGeom>
            <a:noFill/>
          </p:spPr>
          <p:txBody>
            <a:bodyPr wrap="none" rtlCol="0">
              <a:spAutoFit/>
            </a:bodyPr>
            <a:lstStyle/>
            <a:p>
              <a:pPr marL="171442" indent="-171442" defTabSz="914355">
                <a:buFont typeface="Wingdings" panose="05000000000000000000" pitchFamily="2" charset="2"/>
                <a:buChar char="§"/>
                <a:defRPr/>
              </a:pPr>
              <a:r>
                <a:rPr lang="en-GB" sz="1200">
                  <a:solidFill>
                    <a:prstClr val="white"/>
                  </a:solidFill>
                  <a:latin typeface="Anek Latin" pitchFamily="2" charset="0"/>
                </a:rPr>
                <a:t>Client</a:t>
              </a:r>
            </a:p>
            <a:p>
              <a:pPr marL="171442" indent="-171442" defTabSz="914355">
                <a:buFont typeface="Wingdings" panose="05000000000000000000" pitchFamily="2" charset="2"/>
                <a:buChar char="§"/>
                <a:defRPr/>
              </a:pPr>
              <a:r>
                <a:rPr lang="en-GB" sz="1200">
                  <a:solidFill>
                    <a:prstClr val="white"/>
                  </a:solidFill>
                  <a:latin typeface="Anek Latin" pitchFamily="2" charset="0"/>
                </a:rPr>
                <a:t>Users</a:t>
              </a:r>
            </a:p>
            <a:p>
              <a:pPr marL="171442" indent="-171442" defTabSz="914355">
                <a:buFont typeface="Wingdings" panose="05000000000000000000" pitchFamily="2" charset="2"/>
                <a:buChar char="§"/>
                <a:defRPr/>
              </a:pPr>
              <a:r>
                <a:rPr lang="en-GB" sz="1200">
                  <a:solidFill>
                    <a:prstClr val="white"/>
                  </a:solidFill>
                  <a:latin typeface="Anek Latin" pitchFamily="2" charset="0"/>
                </a:rPr>
                <a:t>Developers</a:t>
              </a:r>
            </a:p>
          </p:txBody>
        </p:sp>
        <p:pic>
          <p:nvPicPr>
            <p:cNvPr id="78" name="Picture 7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948672" y="3462243"/>
              <a:ext cx="1998771" cy="1592354"/>
            </a:xfrm>
            <a:prstGeom prst="rect">
              <a:avLst/>
            </a:prstGeom>
          </p:spPr>
        </p:pic>
        <p:sp>
          <p:nvSpPr>
            <p:cNvPr id="79" name="TextBox 78"/>
            <p:cNvSpPr txBox="1"/>
            <p:nvPr/>
          </p:nvSpPr>
          <p:spPr>
            <a:xfrm>
              <a:off x="9933434" y="4734878"/>
              <a:ext cx="938077" cy="507831"/>
            </a:xfrm>
            <a:prstGeom prst="rect">
              <a:avLst/>
            </a:prstGeom>
            <a:noFill/>
          </p:spPr>
          <p:txBody>
            <a:bodyPr wrap="none" rtlCol="0">
              <a:spAutoFit/>
            </a:bodyPr>
            <a:lstStyle/>
            <a:p>
              <a:pPr defTabSz="914355">
                <a:defRPr/>
              </a:pPr>
              <a:r>
                <a:rPr lang="en-GB" sz="1350">
                  <a:solidFill>
                    <a:srgbClr val="4F4F4F"/>
                  </a:solidFill>
                  <a:latin typeface="Anek Latin" pitchFamily="2" charset="0"/>
                </a:rPr>
                <a:t>Release to</a:t>
              </a:r>
            </a:p>
            <a:p>
              <a:pPr defTabSz="914355">
                <a:defRPr/>
              </a:pPr>
              <a:r>
                <a:rPr lang="en-GB" sz="1350" b="1">
                  <a:solidFill>
                    <a:srgbClr val="4F4F4F"/>
                  </a:solidFill>
                  <a:latin typeface="Anek Latin" pitchFamily="2" charset="0"/>
                </a:rPr>
                <a:t>MARKET</a:t>
              </a:r>
            </a:p>
          </p:txBody>
        </p:sp>
        <p:sp>
          <p:nvSpPr>
            <p:cNvPr id="80" name="TextBox 79"/>
            <p:cNvSpPr txBox="1"/>
            <p:nvPr/>
          </p:nvSpPr>
          <p:spPr>
            <a:xfrm>
              <a:off x="6753749" y="3962006"/>
              <a:ext cx="1374094" cy="1077218"/>
            </a:xfrm>
            <a:prstGeom prst="rect">
              <a:avLst/>
            </a:prstGeom>
            <a:noFill/>
          </p:spPr>
          <p:txBody>
            <a:bodyPr wrap="none" rtlCol="0">
              <a:spAutoFit/>
            </a:bodyPr>
            <a:lstStyle/>
            <a:p>
              <a:pPr algn="ctr" defTabSz="914355">
                <a:defRPr/>
              </a:pPr>
              <a:r>
                <a:rPr lang="en-GB" sz="1400">
                  <a:solidFill>
                    <a:srgbClr val="4F4F4F"/>
                  </a:solidFill>
                  <a:latin typeface="Anek Latin" pitchFamily="2" charset="0"/>
                </a:rPr>
                <a:t>Digital Factory</a:t>
              </a:r>
            </a:p>
            <a:p>
              <a:pPr algn="ctr" defTabSz="914355">
                <a:defRPr/>
              </a:pPr>
              <a:r>
                <a:rPr lang="en-GB" sz="3600" b="1">
                  <a:solidFill>
                    <a:srgbClr val="F0593E"/>
                  </a:solidFill>
                  <a:latin typeface="Anek Latin" pitchFamily="2" charset="0"/>
                </a:rPr>
                <a:t>AGILE</a:t>
              </a:r>
            </a:p>
            <a:p>
              <a:pPr algn="ctr" defTabSz="914355">
                <a:defRPr/>
              </a:pPr>
              <a:r>
                <a:rPr lang="en-GB" sz="1400">
                  <a:solidFill>
                    <a:srgbClr val="4F4F4F"/>
                  </a:solidFill>
                  <a:latin typeface="Anek Latin" pitchFamily="2" charset="0"/>
                </a:rPr>
                <a:t>Delivery</a:t>
              </a:r>
            </a:p>
          </p:txBody>
        </p:sp>
        <p:sp>
          <p:nvSpPr>
            <p:cNvPr id="88" name="Rounded Rectangular Callout 87"/>
            <p:cNvSpPr/>
            <p:nvPr/>
          </p:nvSpPr>
          <p:spPr>
            <a:xfrm>
              <a:off x="2164080" y="4476706"/>
              <a:ext cx="1630681" cy="963974"/>
            </a:xfrm>
            <a:prstGeom prst="wedgeRoundRectCallout">
              <a:avLst>
                <a:gd name="adj1" fmla="val 59437"/>
                <a:gd name="adj2" fmla="val -22141"/>
                <a:gd name="adj3" fmla="val 16667"/>
              </a:avLst>
            </a:prstGeom>
            <a:solidFill>
              <a:schemeClr val="accent3"/>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55">
                <a:defRPr/>
              </a:pPr>
              <a:endParaRPr lang="en-GB" sz="1200" b="1">
                <a:solidFill>
                  <a:prstClr val="white"/>
                </a:solidFill>
                <a:latin typeface="Anek Latin" pitchFamily="2" charset="0"/>
              </a:endParaRPr>
            </a:p>
          </p:txBody>
        </p:sp>
        <p:sp>
          <p:nvSpPr>
            <p:cNvPr id="89" name="TextBox 88"/>
            <p:cNvSpPr txBox="1"/>
            <p:nvPr/>
          </p:nvSpPr>
          <p:spPr>
            <a:xfrm>
              <a:off x="2921624" y="4588761"/>
              <a:ext cx="1378128" cy="584775"/>
            </a:xfrm>
            <a:prstGeom prst="rect">
              <a:avLst/>
            </a:prstGeom>
            <a:noFill/>
          </p:spPr>
          <p:txBody>
            <a:bodyPr wrap="square" rtlCol="0">
              <a:spAutoFit/>
            </a:bodyPr>
            <a:lstStyle/>
            <a:p>
              <a:pPr defTabSz="914355">
                <a:defRPr/>
              </a:pPr>
              <a:r>
                <a:rPr lang="en-GB" sz="1600" b="1">
                  <a:solidFill>
                    <a:prstClr val="white"/>
                  </a:solidFill>
                  <a:latin typeface="Anek Latin" pitchFamily="2" charset="0"/>
                </a:rPr>
                <a:t>Business </a:t>
              </a:r>
            </a:p>
            <a:p>
              <a:pPr defTabSz="914355">
                <a:defRPr/>
              </a:pPr>
              <a:r>
                <a:rPr lang="en-GB" sz="1600" b="1">
                  <a:solidFill>
                    <a:prstClr val="white"/>
                  </a:solidFill>
                  <a:latin typeface="Anek Latin" pitchFamily="2" charset="0"/>
                </a:rPr>
                <a:t>Ideas</a:t>
              </a:r>
            </a:p>
          </p:txBody>
        </p:sp>
        <p:pic>
          <p:nvPicPr>
            <p:cNvPr id="90" name="Picture 8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17718" y="4622577"/>
              <a:ext cx="779767" cy="592444"/>
            </a:xfrm>
            <a:prstGeom prst="rect">
              <a:avLst/>
            </a:prstGeom>
          </p:spPr>
        </p:pic>
        <p:sp>
          <p:nvSpPr>
            <p:cNvPr id="5" name="TextBox 4">
              <a:extLst>
                <a:ext uri="{FF2B5EF4-FFF2-40B4-BE49-F238E27FC236}">
                  <a16:creationId xmlns:a16="http://schemas.microsoft.com/office/drawing/2014/main" id="{3BAF11D6-B685-D0C1-C8BD-A55D5609E062}"/>
                </a:ext>
              </a:extLst>
            </p:cNvPr>
            <p:cNvSpPr txBox="1"/>
            <p:nvPr/>
          </p:nvSpPr>
          <p:spPr>
            <a:xfrm rot="20962049">
              <a:off x="5446744" y="2488364"/>
              <a:ext cx="4114800" cy="4114800"/>
            </a:xfrm>
            <a:prstGeom prst="rect">
              <a:avLst/>
            </a:prstGeom>
            <a:noFill/>
          </p:spPr>
          <p:txBody>
            <a:bodyPr wrap="none" rtlCol="0">
              <a:prstTxWarp prst="textArchUp">
                <a:avLst>
                  <a:gd name="adj" fmla="val 12278861"/>
                </a:avLst>
              </a:prstTxWarp>
              <a:spAutoFit/>
            </a:bodyPr>
            <a:lstStyle/>
            <a:p>
              <a:pPr defTabSz="914355">
                <a:defRPr/>
              </a:pPr>
              <a:r>
                <a:rPr lang="en-GB" sz="1350" b="1">
                  <a:solidFill>
                    <a:prstClr val="white"/>
                  </a:solidFill>
                  <a:latin typeface="Anek Latin" pitchFamily="2" charset="0"/>
                </a:rPr>
                <a:t>Integrated DevOps CI/CD &amp; Delivery Excellence through a Customer Engagement</a:t>
              </a:r>
            </a:p>
          </p:txBody>
        </p:sp>
      </p:grpSp>
      <p:sp>
        <p:nvSpPr>
          <p:cNvPr id="62" name="TextBox 61"/>
          <p:cNvSpPr txBox="1"/>
          <p:nvPr/>
        </p:nvSpPr>
        <p:spPr>
          <a:xfrm>
            <a:off x="447139" y="732193"/>
            <a:ext cx="8123337" cy="338554"/>
          </a:xfrm>
          <a:prstGeom prst="rect">
            <a:avLst/>
          </a:prstGeom>
          <a:noFill/>
        </p:spPr>
        <p:txBody>
          <a:bodyPr wrap="square" rtlCol="0">
            <a:spAutoFit/>
          </a:bodyPr>
          <a:lstStyle/>
          <a:p>
            <a:pPr defTabSz="914355">
              <a:defRPr/>
            </a:pPr>
            <a:r>
              <a:rPr lang="en-US" sz="1600" b="1">
                <a:solidFill>
                  <a:srgbClr val="F15B40"/>
                </a:solidFill>
                <a:latin typeface="Anek Latin" pitchFamily="2" charset="0"/>
              </a:rPr>
              <a:t>Faster turnaround, faster to market, less risk</a:t>
            </a:r>
          </a:p>
        </p:txBody>
      </p:sp>
      <p:sp>
        <p:nvSpPr>
          <p:cNvPr id="2" name="Title 1">
            <a:extLst>
              <a:ext uri="{FF2B5EF4-FFF2-40B4-BE49-F238E27FC236}">
                <a16:creationId xmlns:a16="http://schemas.microsoft.com/office/drawing/2014/main" id="{B2F6E657-9027-82DB-554F-C89CD6C424B8}"/>
              </a:ext>
            </a:extLst>
          </p:cNvPr>
          <p:cNvSpPr>
            <a:spLocks noGrp="1"/>
          </p:cNvSpPr>
          <p:nvPr>
            <p:ph type="title"/>
          </p:nvPr>
        </p:nvSpPr>
        <p:spPr/>
        <p:txBody>
          <a:bodyPr/>
          <a:lstStyle/>
          <a:p>
            <a:r>
              <a:rPr lang="en-GB"/>
              <a:t>Distributed Agile based delivery model</a:t>
            </a:r>
            <a:endParaRPr lang="en-IN"/>
          </a:p>
        </p:txBody>
      </p:sp>
      <p:sp>
        <p:nvSpPr>
          <p:cNvPr id="3" name="TextBox 2">
            <a:extLst>
              <a:ext uri="{FF2B5EF4-FFF2-40B4-BE49-F238E27FC236}">
                <a16:creationId xmlns:a16="http://schemas.microsoft.com/office/drawing/2014/main" id="{9E4C77D9-6DAB-E9A0-9D34-DCE7EE17C83B}"/>
              </a:ext>
            </a:extLst>
          </p:cNvPr>
          <p:cNvSpPr txBox="1"/>
          <p:nvPr/>
        </p:nvSpPr>
        <p:spPr>
          <a:xfrm>
            <a:off x="10273520" y="40690"/>
            <a:ext cx="1874171"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vet</a:t>
            </a:r>
            <a:endParaRPr lang="en-US" sz="3000">
              <a:solidFill>
                <a:srgbClr val="F68B1F"/>
              </a:solidFill>
            </a:endParaRPr>
          </a:p>
        </p:txBody>
      </p:sp>
      <p:sp>
        <p:nvSpPr>
          <p:cNvPr id="7" name="Footer Placeholder 2">
            <a:extLst>
              <a:ext uri="{FF2B5EF4-FFF2-40B4-BE49-F238E27FC236}">
                <a16:creationId xmlns:a16="http://schemas.microsoft.com/office/drawing/2014/main" id="{6F6A14CF-DA27-2B6C-88CC-24DA49FC9F46}"/>
              </a:ext>
            </a:extLst>
          </p:cNvPr>
          <p:cNvSpPr txBox="1">
            <a:spLocks/>
          </p:cNvSpPr>
          <p:nvPr/>
        </p:nvSpPr>
        <p:spPr>
          <a:xfrm>
            <a:off x="547386" y="6398983"/>
            <a:ext cx="411480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t>© 2022 Coforge I Strictly Confidential | EK Group </a:t>
            </a:r>
            <a:endParaRPr lang="en-IN" sz="1200" b="1"/>
          </a:p>
        </p:txBody>
      </p:sp>
      <p:sp>
        <p:nvSpPr>
          <p:cNvPr id="8" name="Slide Number Placeholder 3">
            <a:extLst>
              <a:ext uri="{FF2B5EF4-FFF2-40B4-BE49-F238E27FC236}">
                <a16:creationId xmlns:a16="http://schemas.microsoft.com/office/drawing/2014/main" id="{094EC3CE-65D2-9366-DE06-1E1E6F7FA173}"/>
              </a:ext>
            </a:extLst>
          </p:cNvPr>
          <p:cNvSpPr txBox="1">
            <a:spLocks/>
          </p:cNvSpPr>
          <p:nvPr/>
        </p:nvSpPr>
        <p:spPr>
          <a:xfrm>
            <a:off x="1" y="6398983"/>
            <a:ext cx="46729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AA9E63-3EC3-4709-BFEA-512F00275D99}" type="slidenum">
              <a:rPr lang="en-IN" sz="1200" b="1" smtClean="0"/>
              <a:pPr/>
              <a:t>64</a:t>
            </a:fld>
            <a:endParaRPr lang="en-IN" sz="1200" b="1"/>
          </a:p>
        </p:txBody>
      </p:sp>
    </p:spTree>
    <p:extLst>
      <p:ext uri="{BB962C8B-B14F-4D97-AF65-F5344CB8AC3E}">
        <p14:creationId xmlns:p14="http://schemas.microsoft.com/office/powerpoint/2010/main" val="36408130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74212-F1EA-C692-BF7A-40DA5018DFF6}"/>
              </a:ext>
            </a:extLst>
          </p:cNvPr>
          <p:cNvSpPr>
            <a:spLocks noGrp="1"/>
          </p:cNvSpPr>
          <p:nvPr>
            <p:ph type="title"/>
          </p:nvPr>
        </p:nvSpPr>
        <p:spPr/>
        <p:txBody>
          <a:bodyPr/>
          <a:lstStyle/>
          <a:p>
            <a:r>
              <a:rPr lang="en-US"/>
              <a:t>Software Engineering – Our Best Practices</a:t>
            </a:r>
          </a:p>
        </p:txBody>
      </p:sp>
      <p:sp>
        <p:nvSpPr>
          <p:cNvPr id="3" name="Footer Placeholder 2">
            <a:extLst>
              <a:ext uri="{FF2B5EF4-FFF2-40B4-BE49-F238E27FC236}">
                <a16:creationId xmlns:a16="http://schemas.microsoft.com/office/drawing/2014/main" id="{572011CC-2AB2-339F-5B2A-082594735A47}"/>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2AE21CBD-67A9-9B07-F777-8C98145576FC}"/>
              </a:ext>
            </a:extLst>
          </p:cNvPr>
          <p:cNvSpPr>
            <a:spLocks noGrp="1"/>
          </p:cNvSpPr>
          <p:nvPr>
            <p:ph type="sldNum" sz="quarter" idx="11"/>
          </p:nvPr>
        </p:nvSpPr>
        <p:spPr/>
        <p:txBody>
          <a:bodyPr/>
          <a:lstStyle/>
          <a:p>
            <a:fld id="{B8AA9E63-3EC3-4709-BFEA-512F00275D99}" type="slidenum">
              <a:rPr lang="en-IN" smtClean="0"/>
              <a:pPr/>
              <a:t>65</a:t>
            </a:fld>
            <a:endParaRPr lang="en-IN"/>
          </a:p>
        </p:txBody>
      </p:sp>
      <p:sp>
        <p:nvSpPr>
          <p:cNvPr id="7" name="Rectangle 6">
            <a:extLst>
              <a:ext uri="{FF2B5EF4-FFF2-40B4-BE49-F238E27FC236}">
                <a16:creationId xmlns:a16="http://schemas.microsoft.com/office/drawing/2014/main" id="{F839F302-4866-955A-3CE2-F2FFE68D3083}"/>
              </a:ext>
            </a:extLst>
          </p:cNvPr>
          <p:cNvSpPr/>
          <p:nvPr/>
        </p:nvSpPr>
        <p:spPr bwMode="auto">
          <a:xfrm>
            <a:off x="578840" y="3158306"/>
            <a:ext cx="4494516" cy="911828"/>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lIns="91440" tIns="68580" rIns="91440" bIns="45720" anchor="t"/>
          <a:lstStyle/>
          <a:p>
            <a:pPr marL="213995" indent="-213995" defTabSz="685800">
              <a:buFont typeface="Arial" panose="020B0604020202020204" pitchFamily="34" charset="0"/>
              <a:buChar char="•"/>
              <a:defRPr/>
            </a:pPr>
            <a:r>
              <a:rPr lang="en-US" sz="1100" kern="0"/>
              <a:t>Maximizing overlapping working hours </a:t>
            </a:r>
            <a:endParaRPr lang="en-US" sz="1100"/>
          </a:p>
          <a:p>
            <a:pPr marL="213995" indent="-213995" defTabSz="685800">
              <a:buFont typeface="Arial" panose="020B0604020202020204" pitchFamily="34" charset="0"/>
              <a:buChar char="•"/>
              <a:defRPr/>
            </a:pPr>
            <a:r>
              <a:rPr lang="en-US" sz="1100" kern="0">
                <a:solidFill>
                  <a:prstClr val="black"/>
                </a:solidFill>
              </a:rPr>
              <a:t>Use Of Collaboration Tools </a:t>
            </a:r>
            <a:endParaRPr lang="en-US" sz="1100" kern="0">
              <a:solidFill>
                <a:prstClr val="black"/>
              </a:solidFill>
              <a:cs typeface="Anek Devanagari"/>
            </a:endParaRPr>
          </a:p>
          <a:p>
            <a:pPr marL="213995" indent="-213995" defTabSz="685800">
              <a:buFont typeface="Arial" panose="020B0604020202020204" pitchFamily="34" charset="0"/>
              <a:buChar char="•"/>
              <a:defRPr/>
            </a:pPr>
            <a:r>
              <a:rPr lang="en-US" sz="1100" kern="0">
                <a:solidFill>
                  <a:prstClr val="black"/>
                </a:solidFill>
              </a:rPr>
              <a:t>Agile coaching and mentoring </a:t>
            </a:r>
            <a:endParaRPr lang="en-US" sz="1100" kern="0">
              <a:solidFill>
                <a:prstClr val="black"/>
              </a:solidFill>
              <a:cs typeface="Anek Devanagari"/>
            </a:endParaRPr>
          </a:p>
          <a:p>
            <a:pPr marL="213995" indent="-213995" defTabSz="685800">
              <a:buFont typeface="Arial" panose="020B0604020202020204" pitchFamily="34" charset="0"/>
              <a:buChar char="•"/>
              <a:defRPr/>
            </a:pPr>
            <a:r>
              <a:rPr lang="en-US" sz="1100" kern="0"/>
              <a:t>Availability of the Scrum master for each of the distributed teams </a:t>
            </a:r>
            <a:endParaRPr lang="en-US" sz="1100" kern="0">
              <a:cs typeface="Anek Devanagari"/>
            </a:endParaRPr>
          </a:p>
        </p:txBody>
      </p:sp>
      <p:sp>
        <p:nvSpPr>
          <p:cNvPr id="9" name="Rounded Rectangle 7">
            <a:extLst>
              <a:ext uri="{FF2B5EF4-FFF2-40B4-BE49-F238E27FC236}">
                <a16:creationId xmlns:a16="http://schemas.microsoft.com/office/drawing/2014/main" id="{7CDCE4CA-D851-3B23-B4EF-A90CB04E8F2D}"/>
              </a:ext>
            </a:extLst>
          </p:cNvPr>
          <p:cNvSpPr/>
          <p:nvPr/>
        </p:nvSpPr>
        <p:spPr bwMode="auto">
          <a:xfrm>
            <a:off x="469983" y="2926319"/>
            <a:ext cx="3162299"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COMMUNICATION</a:t>
            </a:r>
          </a:p>
        </p:txBody>
      </p:sp>
      <p:sp>
        <p:nvSpPr>
          <p:cNvPr id="11" name="Rectangle 10">
            <a:extLst>
              <a:ext uri="{FF2B5EF4-FFF2-40B4-BE49-F238E27FC236}">
                <a16:creationId xmlns:a16="http://schemas.microsoft.com/office/drawing/2014/main" id="{174EBD20-B12F-8F85-779C-C65E5359E4FC}"/>
              </a:ext>
            </a:extLst>
          </p:cNvPr>
          <p:cNvSpPr/>
          <p:nvPr/>
        </p:nvSpPr>
        <p:spPr bwMode="auto">
          <a:xfrm>
            <a:off x="5593833" y="3158305"/>
            <a:ext cx="4995315" cy="869495"/>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tIns="68580" anchor="t"/>
          <a:lstStyle/>
          <a:p>
            <a:pPr marL="214313" indent="-214313" defTabSz="685800">
              <a:buFont typeface="Arial" panose="020B0604020202020204" pitchFamily="34" charset="0"/>
              <a:buChar char="•"/>
              <a:defRPr/>
            </a:pPr>
            <a:r>
              <a:rPr lang="en-US" sz="1100" kern="0">
                <a:solidFill>
                  <a:prstClr val="black"/>
                </a:solidFill>
              </a:rPr>
              <a:t>Central Repository of source code</a:t>
            </a:r>
          </a:p>
          <a:p>
            <a:pPr marL="214313" indent="-214313" defTabSz="685800">
              <a:buFont typeface="Arial" panose="020B0604020202020204" pitchFamily="34" charset="0"/>
              <a:buChar char="•"/>
              <a:defRPr/>
            </a:pPr>
            <a:r>
              <a:rPr lang="en-US" sz="1100" kern="0">
                <a:solidFill>
                  <a:prstClr val="black"/>
                </a:solidFill>
              </a:rPr>
              <a:t>Clear and precise version management</a:t>
            </a:r>
          </a:p>
          <a:p>
            <a:pPr marL="214313" indent="-214313" defTabSz="685800">
              <a:buFont typeface="Arial" panose="020B0604020202020204" pitchFamily="34" charset="0"/>
              <a:buChar char="•"/>
              <a:defRPr/>
            </a:pPr>
            <a:r>
              <a:rPr lang="en-US" sz="1100" kern="0">
                <a:solidFill>
                  <a:prstClr val="black"/>
                </a:solidFill>
              </a:rPr>
              <a:t>Automated build and continuous integration </a:t>
            </a:r>
          </a:p>
          <a:p>
            <a:pPr marL="214313" indent="-214313" defTabSz="685800">
              <a:buFont typeface="Arial" panose="020B0604020202020204" pitchFamily="34" charset="0"/>
              <a:buChar char="•"/>
              <a:defRPr/>
            </a:pPr>
            <a:r>
              <a:rPr lang="en-US" sz="1100" kern="0">
                <a:solidFill>
                  <a:prstClr val="black"/>
                </a:solidFill>
              </a:rPr>
              <a:t>Usage of defect management tools</a:t>
            </a:r>
          </a:p>
        </p:txBody>
      </p:sp>
      <p:sp>
        <p:nvSpPr>
          <p:cNvPr id="13" name="Rounded Rectangle 10">
            <a:extLst>
              <a:ext uri="{FF2B5EF4-FFF2-40B4-BE49-F238E27FC236}">
                <a16:creationId xmlns:a16="http://schemas.microsoft.com/office/drawing/2014/main" id="{192A0CF9-9783-F7E1-1D97-19F4F5D13032}"/>
              </a:ext>
            </a:extLst>
          </p:cNvPr>
          <p:cNvSpPr/>
          <p:nvPr/>
        </p:nvSpPr>
        <p:spPr bwMode="auto">
          <a:xfrm>
            <a:off x="5447011" y="2883986"/>
            <a:ext cx="3204633"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CONFIGURATION MANAGEMENT</a:t>
            </a:r>
          </a:p>
        </p:txBody>
      </p:sp>
      <p:sp>
        <p:nvSpPr>
          <p:cNvPr id="15" name="Rectangle 14">
            <a:extLst>
              <a:ext uri="{FF2B5EF4-FFF2-40B4-BE49-F238E27FC236}">
                <a16:creationId xmlns:a16="http://schemas.microsoft.com/office/drawing/2014/main" id="{57DD66C2-29A4-7921-3A11-9CF4BCC5EDAD}"/>
              </a:ext>
            </a:extLst>
          </p:cNvPr>
          <p:cNvSpPr/>
          <p:nvPr/>
        </p:nvSpPr>
        <p:spPr bwMode="auto">
          <a:xfrm>
            <a:off x="5593833" y="1674236"/>
            <a:ext cx="4981204" cy="1069401"/>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tIns="68580" anchor="t"/>
          <a:lstStyle/>
          <a:p>
            <a:pPr marL="214313" indent="-214313" defTabSz="685800">
              <a:buFont typeface="Arial" panose="020B0604020202020204" pitchFamily="34" charset="0"/>
              <a:buChar char="•"/>
              <a:defRPr/>
            </a:pPr>
            <a:r>
              <a:rPr lang="en-US" sz="1100" kern="0">
                <a:solidFill>
                  <a:prstClr val="black"/>
                </a:solidFill>
              </a:rPr>
              <a:t>Collaboration platform to publish standards and learning</a:t>
            </a:r>
          </a:p>
          <a:p>
            <a:pPr marL="214313" indent="-214313" defTabSz="685800">
              <a:buFont typeface="Arial" panose="020B0604020202020204" pitchFamily="34" charset="0"/>
              <a:buChar char="•"/>
              <a:defRPr/>
            </a:pPr>
            <a:r>
              <a:rPr lang="en-US" sz="1100" kern="0">
                <a:solidFill>
                  <a:prstClr val="black"/>
                </a:solidFill>
              </a:rPr>
              <a:t>Clearly defined quality expectations </a:t>
            </a:r>
          </a:p>
          <a:p>
            <a:pPr marL="214313" indent="-214313" defTabSz="685800">
              <a:buFont typeface="Arial" panose="020B0604020202020204" pitchFamily="34" charset="0"/>
              <a:buChar char="•"/>
              <a:defRPr/>
            </a:pPr>
            <a:r>
              <a:rPr lang="en-US" sz="1100" kern="0">
                <a:solidFill>
                  <a:prstClr val="black"/>
                </a:solidFill>
              </a:rPr>
              <a:t>Engineering best practices </a:t>
            </a:r>
          </a:p>
          <a:p>
            <a:pPr marL="214313" indent="-214313" defTabSz="685800">
              <a:buFont typeface="Arial" panose="020B0604020202020204" pitchFamily="34" charset="0"/>
              <a:buChar char="•"/>
              <a:defRPr/>
            </a:pPr>
            <a:r>
              <a:rPr lang="en-US" sz="1100" kern="0">
                <a:solidFill>
                  <a:prstClr val="black"/>
                </a:solidFill>
              </a:rPr>
              <a:t>Test Driven Development with code coverage targets </a:t>
            </a:r>
          </a:p>
          <a:p>
            <a:pPr marL="214313" indent="-214313" defTabSz="685800">
              <a:buFont typeface="Arial" panose="020B0604020202020204" pitchFamily="34" charset="0"/>
              <a:buChar char="•"/>
              <a:defRPr/>
            </a:pPr>
            <a:r>
              <a:rPr lang="en-US" sz="1100" kern="0">
                <a:solidFill>
                  <a:prstClr val="black"/>
                </a:solidFill>
              </a:rPr>
              <a:t>Automation in review, build, deployment and regression</a:t>
            </a:r>
          </a:p>
          <a:p>
            <a:pPr marL="214313" indent="-214313">
              <a:buFont typeface="Arial" panose="020B0604020202020204" pitchFamily="34" charset="0"/>
              <a:buChar char="•"/>
              <a:defRPr/>
            </a:pPr>
            <a:r>
              <a:rPr lang="en-US" sz="1100" kern="0">
                <a:solidFill>
                  <a:prstClr val="black"/>
                </a:solidFill>
              </a:rPr>
              <a:t>Effective Scrum of Scrums</a:t>
            </a:r>
          </a:p>
        </p:txBody>
      </p:sp>
      <p:sp>
        <p:nvSpPr>
          <p:cNvPr id="17" name="Rounded Rectangle 13">
            <a:extLst>
              <a:ext uri="{FF2B5EF4-FFF2-40B4-BE49-F238E27FC236}">
                <a16:creationId xmlns:a16="http://schemas.microsoft.com/office/drawing/2014/main" id="{C9DEFA2A-35E2-C713-4CC8-A06BCC740518}"/>
              </a:ext>
            </a:extLst>
          </p:cNvPr>
          <p:cNvSpPr/>
          <p:nvPr/>
        </p:nvSpPr>
        <p:spPr bwMode="auto">
          <a:xfrm>
            <a:off x="5447011" y="1399917"/>
            <a:ext cx="3204633"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TECHNICAL COLLABORATION</a:t>
            </a:r>
          </a:p>
        </p:txBody>
      </p:sp>
      <p:sp>
        <p:nvSpPr>
          <p:cNvPr id="19" name="Rectangle 18">
            <a:extLst>
              <a:ext uri="{FF2B5EF4-FFF2-40B4-BE49-F238E27FC236}">
                <a16:creationId xmlns:a16="http://schemas.microsoft.com/office/drawing/2014/main" id="{2C2C1A25-307D-B9FA-3E69-A22D91048489}"/>
              </a:ext>
            </a:extLst>
          </p:cNvPr>
          <p:cNvSpPr/>
          <p:nvPr/>
        </p:nvSpPr>
        <p:spPr bwMode="auto">
          <a:xfrm>
            <a:off x="5593833" y="4438267"/>
            <a:ext cx="4871158" cy="1027068"/>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lIns="91440" tIns="68580" rIns="91440" bIns="45720" anchor="t"/>
          <a:lstStyle/>
          <a:p>
            <a:pPr marL="213995" indent="-213995" defTabSz="685800">
              <a:buFont typeface="Arial" panose="020B0604020202020204" pitchFamily="34" charset="0"/>
              <a:buChar char="•"/>
              <a:defRPr/>
            </a:pPr>
            <a:r>
              <a:rPr lang="en-US" sz="1100" kern="0"/>
              <a:t>Periodic feedback and appreciation to teams</a:t>
            </a:r>
            <a:endParaRPr lang="en-US" sz="1100"/>
          </a:p>
          <a:p>
            <a:pPr marL="213995" indent="-213995" defTabSz="685800">
              <a:buFont typeface="Arial" panose="020B0604020202020204" pitchFamily="34" charset="0"/>
              <a:buChar char="•"/>
              <a:defRPr/>
            </a:pPr>
            <a:r>
              <a:rPr lang="en-US" sz="1100" kern="0">
                <a:solidFill>
                  <a:prstClr val="black"/>
                </a:solidFill>
              </a:rPr>
              <a:t>Team building activities</a:t>
            </a:r>
            <a:endParaRPr lang="en-US" sz="1100" kern="0">
              <a:solidFill>
                <a:prstClr val="black"/>
              </a:solidFill>
              <a:cs typeface="Anek Devanagari"/>
            </a:endParaRPr>
          </a:p>
          <a:p>
            <a:pPr marL="213995" indent="-213995" defTabSz="685800">
              <a:buFont typeface="Arial" panose="020B0604020202020204" pitchFamily="34" charset="0"/>
              <a:buChar char="•"/>
              <a:defRPr/>
            </a:pPr>
            <a:r>
              <a:rPr lang="en-US" sz="1100" kern="0">
                <a:solidFill>
                  <a:prstClr val="black"/>
                </a:solidFill>
              </a:rPr>
              <a:t>Knowledge Sharing from SME's &amp; tech leads through collaborative workspace</a:t>
            </a:r>
            <a:endParaRPr lang="en-US" sz="1100" kern="0">
              <a:solidFill>
                <a:prstClr val="black"/>
              </a:solidFill>
              <a:cs typeface="Anek Devanagari"/>
            </a:endParaRPr>
          </a:p>
          <a:p>
            <a:pPr marL="213995" indent="-213995" defTabSz="685800">
              <a:buFont typeface="Arial" panose="020B0604020202020204" pitchFamily="34" charset="0"/>
              <a:buChar char="•"/>
              <a:defRPr/>
            </a:pPr>
            <a:r>
              <a:rPr lang="en-US" sz="1100" kern="0">
                <a:solidFill>
                  <a:prstClr val="black"/>
                </a:solidFill>
              </a:rPr>
              <a:t>Periodic meeting between stakeholders and distributed teams</a:t>
            </a:r>
            <a:endParaRPr lang="en-US" sz="1100" kern="0">
              <a:solidFill>
                <a:prstClr val="black"/>
              </a:solidFill>
              <a:cs typeface="Anek Devanagari"/>
            </a:endParaRPr>
          </a:p>
        </p:txBody>
      </p:sp>
      <p:sp>
        <p:nvSpPr>
          <p:cNvPr id="21" name="Rounded Rectangle 16">
            <a:extLst>
              <a:ext uri="{FF2B5EF4-FFF2-40B4-BE49-F238E27FC236}">
                <a16:creationId xmlns:a16="http://schemas.microsoft.com/office/drawing/2014/main" id="{88D0683B-3151-4777-74B2-BCBFE7866D18}"/>
              </a:ext>
            </a:extLst>
          </p:cNvPr>
          <p:cNvSpPr/>
          <p:nvPr/>
        </p:nvSpPr>
        <p:spPr bwMode="auto">
          <a:xfrm>
            <a:off x="5447010" y="4163947"/>
            <a:ext cx="3204633"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BUILDING  MOTIVATED TEAMS</a:t>
            </a:r>
          </a:p>
        </p:txBody>
      </p:sp>
      <p:sp>
        <p:nvSpPr>
          <p:cNvPr id="23" name="Rectangle 22">
            <a:extLst>
              <a:ext uri="{FF2B5EF4-FFF2-40B4-BE49-F238E27FC236}">
                <a16:creationId xmlns:a16="http://schemas.microsoft.com/office/drawing/2014/main" id="{5583BCA4-5041-7A83-3516-23FE694E4C18}"/>
              </a:ext>
            </a:extLst>
          </p:cNvPr>
          <p:cNvSpPr/>
          <p:nvPr/>
        </p:nvSpPr>
        <p:spPr bwMode="auto">
          <a:xfrm>
            <a:off x="581563" y="4480599"/>
            <a:ext cx="4515555" cy="935151"/>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tIns="68580" anchor="t"/>
          <a:lstStyle/>
          <a:p>
            <a:pPr defTabSz="685800">
              <a:defRPr/>
            </a:pPr>
            <a:endParaRPr lang="en-US" sz="1100" kern="0">
              <a:solidFill>
                <a:prstClr val="black"/>
              </a:solidFill>
            </a:endParaRPr>
          </a:p>
          <a:p>
            <a:pPr marL="214313" indent="-214313" defTabSz="685800">
              <a:buFont typeface="Arial" panose="020B0604020202020204" pitchFamily="34" charset="0"/>
              <a:buChar char="•"/>
              <a:defRPr/>
            </a:pPr>
            <a:r>
              <a:rPr lang="en-US" sz="1100" kern="0">
                <a:solidFill>
                  <a:prstClr val="black"/>
                </a:solidFill>
              </a:rPr>
              <a:t>Visible bum downs and SLA metrics</a:t>
            </a:r>
          </a:p>
          <a:p>
            <a:pPr marL="214313" indent="-214313" defTabSz="685800">
              <a:buFont typeface="Arial" panose="020B0604020202020204" pitchFamily="34" charset="0"/>
              <a:buChar char="•"/>
              <a:defRPr/>
            </a:pPr>
            <a:r>
              <a:rPr lang="en-US" sz="1100" kern="0">
                <a:solidFill>
                  <a:prstClr val="black"/>
                </a:solidFill>
              </a:rPr>
              <a:t>Periodic Program level retrospective</a:t>
            </a:r>
          </a:p>
          <a:p>
            <a:pPr marL="214313" indent="-214313" defTabSz="685800">
              <a:buFont typeface="Arial" panose="020B0604020202020204" pitchFamily="34" charset="0"/>
              <a:buChar char="•"/>
              <a:defRPr/>
            </a:pPr>
            <a:r>
              <a:rPr lang="en-US" sz="1100" kern="0">
                <a:solidFill>
                  <a:prstClr val="black"/>
                </a:solidFill>
              </a:rPr>
              <a:t>Process assessments and Senior Management Review</a:t>
            </a:r>
          </a:p>
        </p:txBody>
      </p:sp>
      <p:sp>
        <p:nvSpPr>
          <p:cNvPr id="25" name="Rounded Rectangle 19">
            <a:extLst>
              <a:ext uri="{FF2B5EF4-FFF2-40B4-BE49-F238E27FC236}">
                <a16:creationId xmlns:a16="http://schemas.microsoft.com/office/drawing/2014/main" id="{4EFE5DC3-50BB-EF36-DA9A-7E0F49FBA0BF}"/>
              </a:ext>
            </a:extLst>
          </p:cNvPr>
          <p:cNvSpPr/>
          <p:nvPr/>
        </p:nvSpPr>
        <p:spPr bwMode="auto">
          <a:xfrm>
            <a:off x="472705" y="4206280"/>
            <a:ext cx="3162299"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VISIBILITY</a:t>
            </a:r>
          </a:p>
        </p:txBody>
      </p:sp>
      <p:sp>
        <p:nvSpPr>
          <p:cNvPr id="27" name="Rectangle 26">
            <a:extLst>
              <a:ext uri="{FF2B5EF4-FFF2-40B4-BE49-F238E27FC236}">
                <a16:creationId xmlns:a16="http://schemas.microsoft.com/office/drawing/2014/main" id="{EFAC8D63-6D83-79A7-BF35-DB2B4DC28CFB}"/>
              </a:ext>
            </a:extLst>
          </p:cNvPr>
          <p:cNvSpPr/>
          <p:nvPr/>
        </p:nvSpPr>
        <p:spPr bwMode="auto">
          <a:xfrm>
            <a:off x="578840" y="1707542"/>
            <a:ext cx="4494516" cy="1036096"/>
          </a:xfrm>
          <a:prstGeom prst="rect">
            <a:avLst/>
          </a:prstGeom>
          <a:gradFill>
            <a:gsLst>
              <a:gs pos="0">
                <a:sysClr val="window" lastClr="FFFFFF">
                  <a:lumMod val="95000"/>
                </a:sysClr>
              </a:gs>
              <a:gs pos="100000">
                <a:sysClr val="window" lastClr="FFFFFF"/>
              </a:gs>
            </a:gsLst>
            <a:lin ang="5400000" scaled="0"/>
          </a:gradFill>
          <a:ln w="6350" cap="flat" cmpd="sng" algn="ctr">
            <a:solidFill>
              <a:sysClr val="window" lastClr="FFFFFF">
                <a:lumMod val="85000"/>
              </a:sysClr>
            </a:solidFill>
            <a:prstDash val="solid"/>
          </a:ln>
          <a:effectLst/>
        </p:spPr>
        <p:txBody>
          <a:bodyPr tIns="68580" anchor="t"/>
          <a:lstStyle/>
          <a:p>
            <a:pPr marL="214313" indent="-214313" defTabSz="685800">
              <a:buFont typeface="Arial" panose="020B0604020202020204" pitchFamily="34" charset="0"/>
              <a:buChar char="•"/>
              <a:defRPr/>
            </a:pPr>
            <a:r>
              <a:rPr lang="en-US" sz="1100" kern="0">
                <a:solidFill>
                  <a:prstClr val="black"/>
                </a:solidFill>
              </a:rPr>
              <a:t>Co-location of key member</a:t>
            </a:r>
          </a:p>
          <a:p>
            <a:pPr marL="214313" indent="-214313" defTabSz="685800">
              <a:buFont typeface="Arial" panose="020B0604020202020204" pitchFamily="34" charset="0"/>
              <a:buChar char="•"/>
              <a:defRPr/>
            </a:pPr>
            <a:r>
              <a:rPr lang="en-US" sz="1100" kern="0">
                <a:solidFill>
                  <a:prstClr val="black"/>
                </a:solidFill>
              </a:rPr>
              <a:t>Empowerment of team to make decisions</a:t>
            </a:r>
          </a:p>
          <a:p>
            <a:pPr marL="214313" indent="-214313" defTabSz="685800">
              <a:buFont typeface="Arial" panose="020B0604020202020204" pitchFamily="34" charset="0"/>
              <a:buChar char="•"/>
              <a:defRPr/>
            </a:pPr>
            <a:r>
              <a:rPr lang="en-US" sz="1100" kern="0">
                <a:solidFill>
                  <a:prstClr val="black"/>
                </a:solidFill>
              </a:rPr>
              <a:t>Leading Functional and architectural  sprints</a:t>
            </a:r>
          </a:p>
          <a:p>
            <a:pPr marL="214313" indent="-214313">
              <a:buFont typeface="Arial" panose="020B0604020202020204" pitchFamily="34" charset="0"/>
              <a:buChar char="•"/>
              <a:defRPr/>
            </a:pPr>
            <a:r>
              <a:rPr lang="en-US" sz="1100" kern="0">
                <a:solidFill>
                  <a:prstClr val="black"/>
                </a:solidFill>
              </a:rPr>
              <a:t>Factory Acceptance Testing (FAT) </a:t>
            </a:r>
          </a:p>
          <a:p>
            <a:pPr marL="214313" indent="-214313" defTabSz="685800">
              <a:buFont typeface="Arial" panose="020B0604020202020204" pitchFamily="34" charset="0"/>
              <a:buChar char="•"/>
              <a:defRPr/>
            </a:pPr>
            <a:r>
              <a:rPr lang="en-US" sz="1100" kern="0">
                <a:solidFill>
                  <a:prstClr val="black"/>
                </a:solidFill>
              </a:rPr>
              <a:t>Tools and Automation is key to Distributed Agile </a:t>
            </a:r>
          </a:p>
          <a:p>
            <a:pPr marL="214313" indent="-214313" defTabSz="685800">
              <a:buFont typeface="Arial" panose="020B0604020202020204" pitchFamily="34" charset="0"/>
              <a:buChar char="•"/>
              <a:defRPr/>
            </a:pPr>
            <a:r>
              <a:rPr lang="en-US" sz="1100" kern="0">
                <a:solidFill>
                  <a:prstClr val="black"/>
                </a:solidFill>
              </a:rPr>
              <a:t>Product Owner visits</a:t>
            </a:r>
          </a:p>
        </p:txBody>
      </p:sp>
      <p:sp>
        <p:nvSpPr>
          <p:cNvPr id="29" name="Rounded Rectangle 22">
            <a:extLst>
              <a:ext uri="{FF2B5EF4-FFF2-40B4-BE49-F238E27FC236}">
                <a16:creationId xmlns:a16="http://schemas.microsoft.com/office/drawing/2014/main" id="{342E8448-9CC4-DD9F-FB18-A4BCEE37705C}"/>
              </a:ext>
            </a:extLst>
          </p:cNvPr>
          <p:cNvSpPr/>
          <p:nvPr/>
        </p:nvSpPr>
        <p:spPr bwMode="auto">
          <a:xfrm>
            <a:off x="469983" y="1442250"/>
            <a:ext cx="3162299" cy="274320"/>
          </a:xfrm>
          <a:prstGeom prst="roundRect">
            <a:avLst/>
          </a:prstGeom>
          <a:solidFill>
            <a:schemeClr val="accent1"/>
          </a:solidFill>
          <a:ln w="38100" cap="flat" cmpd="sng" algn="ctr">
            <a:solidFill>
              <a:sysClr val="window" lastClr="FFFFFF"/>
            </a:solidFill>
            <a:prstDash val="solid"/>
          </a:ln>
          <a:effectLst/>
        </p:spPr>
        <p:txBody>
          <a:bodyPr anchor="ctr"/>
          <a:lstStyle/>
          <a:p>
            <a:pPr defTabSz="685800">
              <a:defRPr/>
            </a:pPr>
            <a:r>
              <a:rPr lang="en-US" sz="1100" b="1" kern="0">
                <a:solidFill>
                  <a:schemeClr val="bg1"/>
                </a:solidFill>
                <a:latin typeface="+mj-lt"/>
              </a:rPr>
              <a:t>PLANNING AND EXECUTION</a:t>
            </a:r>
          </a:p>
        </p:txBody>
      </p:sp>
    </p:spTree>
    <p:extLst>
      <p:ext uri="{BB962C8B-B14F-4D97-AF65-F5344CB8AC3E}">
        <p14:creationId xmlns:p14="http://schemas.microsoft.com/office/powerpoint/2010/main" val="14486384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18060-08B0-9E10-CAA1-8D10DCD065C1}"/>
              </a:ext>
            </a:extLst>
          </p:cNvPr>
          <p:cNvSpPr>
            <a:spLocks noGrp="1"/>
          </p:cNvSpPr>
          <p:nvPr>
            <p:ph type="title"/>
          </p:nvPr>
        </p:nvSpPr>
        <p:spPr/>
        <p:txBody>
          <a:bodyPr/>
          <a:lstStyle/>
          <a:p>
            <a:r>
              <a:rPr lang="en-US"/>
              <a:t>Governance Approach</a:t>
            </a:r>
          </a:p>
        </p:txBody>
      </p:sp>
      <p:grpSp>
        <p:nvGrpSpPr>
          <p:cNvPr id="46" name="Group 45">
            <a:extLst>
              <a:ext uri="{FF2B5EF4-FFF2-40B4-BE49-F238E27FC236}">
                <a16:creationId xmlns:a16="http://schemas.microsoft.com/office/drawing/2014/main" id="{A4AA2BCF-BA09-5C84-E847-C1C8D1959AAE}"/>
              </a:ext>
            </a:extLst>
          </p:cNvPr>
          <p:cNvGrpSpPr/>
          <p:nvPr/>
        </p:nvGrpSpPr>
        <p:grpSpPr>
          <a:xfrm>
            <a:off x="552452" y="1939465"/>
            <a:ext cx="7827304" cy="4007141"/>
            <a:chOff x="332139" y="2043568"/>
            <a:chExt cx="7919557" cy="3839993"/>
          </a:xfrm>
        </p:grpSpPr>
        <p:sp>
          <p:nvSpPr>
            <p:cNvPr id="5" name="Arrow: Up 7">
              <a:extLst>
                <a:ext uri="{FF2B5EF4-FFF2-40B4-BE49-F238E27FC236}">
                  <a16:creationId xmlns:a16="http://schemas.microsoft.com/office/drawing/2014/main" id="{28F557AC-5914-9D34-EE96-45767B5B2D14}"/>
                </a:ext>
              </a:extLst>
            </p:cNvPr>
            <p:cNvSpPr/>
            <p:nvPr/>
          </p:nvSpPr>
          <p:spPr>
            <a:xfrm>
              <a:off x="859301" y="2229883"/>
              <a:ext cx="403783" cy="3594289"/>
            </a:xfrm>
            <a:prstGeom prst="upArrow">
              <a:avLst/>
            </a:prstGeom>
            <a:solidFill>
              <a:schemeClr val="bg1"/>
            </a:solidFill>
            <a:ln w="12700" cap="flat" cmpd="sng" algn="ctr">
              <a:solidFill>
                <a:srgbClr val="ACAD24"/>
              </a:solidFill>
              <a:prstDash val="solid"/>
            </a:ln>
            <a:effectLst/>
          </p:spPr>
          <p:txBody>
            <a:bodyPr vert="vert270" lIns="0" tIns="0" rIns="27432" bIns="0" rtlCol="0" anchor="ctr"/>
            <a:lstStyle/>
            <a:p>
              <a:pPr algn="ctr" defTabSz="914331">
                <a:defRPr/>
              </a:pPr>
              <a:r>
                <a:rPr lang="en-US" sz="1000" b="1" kern="0">
                  <a:solidFill>
                    <a:srgbClr val="54565B"/>
                  </a:solidFill>
                  <a:latin typeface="+mj-lt"/>
                </a:rPr>
                <a:t>Ongoing Communication, Escalation</a:t>
              </a:r>
            </a:p>
          </p:txBody>
        </p:sp>
        <p:sp>
          <p:nvSpPr>
            <p:cNvPr id="7" name="Isosceles Triangle 61">
              <a:extLst>
                <a:ext uri="{FF2B5EF4-FFF2-40B4-BE49-F238E27FC236}">
                  <a16:creationId xmlns:a16="http://schemas.microsoft.com/office/drawing/2014/main" id="{1BF8DC07-BCE4-F57F-F88E-D837F21AA774}"/>
                </a:ext>
              </a:extLst>
            </p:cNvPr>
            <p:cNvSpPr/>
            <p:nvPr/>
          </p:nvSpPr>
          <p:spPr>
            <a:xfrm>
              <a:off x="2121144" y="2113169"/>
              <a:ext cx="4792907" cy="3746034"/>
            </a:xfrm>
            <a:prstGeom prst="triangle">
              <a:avLst/>
            </a:prstGeom>
            <a:solidFill>
              <a:schemeClr val="accent1">
                <a:lumMod val="20000"/>
                <a:lumOff val="80000"/>
              </a:schemeClr>
            </a:solidFill>
            <a:ln w="25400" cap="flat" cmpd="sng" algn="ctr">
              <a:noFill/>
              <a:prstDash val="solid"/>
            </a:ln>
            <a:effectLst/>
          </p:spPr>
          <p:txBody>
            <a:bodyPr rtlCol="0" anchor="ctr"/>
            <a:lstStyle/>
            <a:p>
              <a:pPr algn="ctr" defTabSz="914331">
                <a:defRPr/>
              </a:pPr>
              <a:endParaRPr lang="en-US" sz="1400" kern="0">
                <a:solidFill>
                  <a:prstClr val="white"/>
                </a:solidFill>
                <a:latin typeface="+mj-lt"/>
              </a:endParaRPr>
            </a:p>
          </p:txBody>
        </p:sp>
        <p:sp>
          <p:nvSpPr>
            <p:cNvPr id="8" name="Rectangle 7">
              <a:extLst>
                <a:ext uri="{FF2B5EF4-FFF2-40B4-BE49-F238E27FC236}">
                  <a16:creationId xmlns:a16="http://schemas.microsoft.com/office/drawing/2014/main" id="{D875E3C2-1AB1-9030-DF3C-2561E88B5E33}"/>
                </a:ext>
              </a:extLst>
            </p:cNvPr>
            <p:cNvSpPr/>
            <p:nvPr/>
          </p:nvSpPr>
          <p:spPr>
            <a:xfrm>
              <a:off x="3207903" y="2852709"/>
              <a:ext cx="2548467" cy="240929"/>
            </a:xfrm>
            <a:prstGeom prst="rect">
              <a:avLst/>
            </a:prstGeom>
            <a:solidFill>
              <a:srgbClr val="082340"/>
            </a:solidFill>
            <a:ln w="3175" cap="flat" cmpd="sng" algn="ctr">
              <a:noFill/>
              <a:prstDash val="solid"/>
            </a:ln>
            <a:effectLst/>
          </p:spPr>
          <p:txBody>
            <a:bodyPr rtlCol="0" anchor="ctr"/>
            <a:lstStyle/>
            <a:p>
              <a:pPr algn="ctr" defTabSz="914331">
                <a:defRPr/>
              </a:pPr>
              <a:r>
                <a:rPr lang="en-US" sz="1000" b="1" kern="0">
                  <a:solidFill>
                    <a:schemeClr val="bg1"/>
                  </a:solidFill>
                  <a:latin typeface="+mj-lt"/>
                </a:rPr>
                <a:t>Steering Committee Review</a:t>
              </a:r>
            </a:p>
          </p:txBody>
        </p:sp>
        <p:sp>
          <p:nvSpPr>
            <p:cNvPr id="9" name="Rectangle 8">
              <a:extLst>
                <a:ext uri="{FF2B5EF4-FFF2-40B4-BE49-F238E27FC236}">
                  <a16:creationId xmlns:a16="http://schemas.microsoft.com/office/drawing/2014/main" id="{992EE354-F7CC-C377-2EE4-749938E473AB}"/>
                </a:ext>
              </a:extLst>
            </p:cNvPr>
            <p:cNvSpPr/>
            <p:nvPr/>
          </p:nvSpPr>
          <p:spPr>
            <a:xfrm>
              <a:off x="2889345" y="4177820"/>
              <a:ext cx="3185586" cy="240929"/>
            </a:xfrm>
            <a:prstGeom prst="rect">
              <a:avLst/>
            </a:prstGeom>
            <a:solidFill>
              <a:srgbClr val="082340"/>
            </a:solidFill>
            <a:ln w="3175" cap="flat" cmpd="sng" algn="ctr">
              <a:noFill/>
              <a:prstDash val="solid"/>
            </a:ln>
            <a:effectLst/>
          </p:spPr>
          <p:txBody>
            <a:bodyPr rtlCol="0" anchor="ctr"/>
            <a:lstStyle/>
            <a:p>
              <a:pPr algn="ctr" defTabSz="914331">
                <a:defRPr/>
              </a:pPr>
              <a:r>
                <a:rPr lang="en-US" sz="1000" b="1" kern="0">
                  <a:solidFill>
                    <a:schemeClr val="bg1"/>
                  </a:solidFill>
                  <a:latin typeface="+mj-lt"/>
                </a:rPr>
                <a:t>Program Management Review</a:t>
              </a:r>
            </a:p>
          </p:txBody>
        </p:sp>
        <p:sp>
          <p:nvSpPr>
            <p:cNvPr id="10" name="Rectangle 9">
              <a:extLst>
                <a:ext uri="{FF2B5EF4-FFF2-40B4-BE49-F238E27FC236}">
                  <a16:creationId xmlns:a16="http://schemas.microsoft.com/office/drawing/2014/main" id="{969FCA5F-D2B6-3240-1BF6-F29456563DE0}"/>
                </a:ext>
              </a:extLst>
            </p:cNvPr>
            <p:cNvSpPr/>
            <p:nvPr/>
          </p:nvSpPr>
          <p:spPr>
            <a:xfrm>
              <a:off x="1902738" y="5496469"/>
              <a:ext cx="5185358" cy="240929"/>
            </a:xfrm>
            <a:prstGeom prst="rect">
              <a:avLst/>
            </a:prstGeom>
            <a:solidFill>
              <a:srgbClr val="082340"/>
            </a:solidFill>
            <a:ln w="3175" cap="flat" cmpd="sng" algn="ctr">
              <a:noFill/>
              <a:prstDash val="solid"/>
            </a:ln>
            <a:effectLst/>
          </p:spPr>
          <p:txBody>
            <a:bodyPr rtlCol="0" anchor="ctr"/>
            <a:lstStyle/>
            <a:p>
              <a:pPr algn="ctr" defTabSz="914331">
                <a:defRPr/>
              </a:pPr>
              <a:r>
                <a:rPr lang="en-US" sz="1000" b="1" kern="0">
                  <a:solidFill>
                    <a:schemeClr val="bg1"/>
                  </a:solidFill>
                  <a:latin typeface="+mj-lt"/>
                </a:rPr>
                <a:t>Project Management Review</a:t>
              </a:r>
            </a:p>
          </p:txBody>
        </p:sp>
        <p:sp>
          <p:nvSpPr>
            <p:cNvPr id="11" name="Rectangle 10">
              <a:extLst>
                <a:ext uri="{FF2B5EF4-FFF2-40B4-BE49-F238E27FC236}">
                  <a16:creationId xmlns:a16="http://schemas.microsoft.com/office/drawing/2014/main" id="{9B098593-8CC3-F5F9-AA2B-81FB646E216D}"/>
                </a:ext>
              </a:extLst>
            </p:cNvPr>
            <p:cNvSpPr/>
            <p:nvPr/>
          </p:nvSpPr>
          <p:spPr>
            <a:xfrm>
              <a:off x="4216672" y="4913249"/>
              <a:ext cx="530932" cy="160619"/>
            </a:xfrm>
            <a:prstGeom prst="rect">
              <a:avLst/>
            </a:prstGeom>
            <a:solidFill>
              <a:srgbClr val="082340"/>
            </a:solidFill>
            <a:ln w="3175" cap="flat" cmpd="sng" algn="ctr">
              <a:noFill/>
              <a:prstDash val="solid"/>
            </a:ln>
            <a:effectLst/>
          </p:spPr>
          <p:txBody>
            <a:bodyPr lIns="0" tIns="0" rIns="0" bIns="0" rtlCol="0" anchor="ctr"/>
            <a:lstStyle/>
            <a:p>
              <a:pPr algn="ctr" defTabSz="914331">
                <a:defRPr/>
              </a:pPr>
              <a:r>
                <a:rPr lang="en-US" sz="600" b="1" kern="0">
                  <a:solidFill>
                    <a:prstClr val="white"/>
                  </a:solidFill>
                  <a:latin typeface="+mj-lt"/>
                </a:rPr>
                <a:t>ISSUE</a:t>
              </a:r>
            </a:p>
          </p:txBody>
        </p:sp>
        <p:cxnSp>
          <p:nvCxnSpPr>
            <p:cNvPr id="12" name="Straight Arrow Connector 11">
              <a:extLst>
                <a:ext uri="{FF2B5EF4-FFF2-40B4-BE49-F238E27FC236}">
                  <a16:creationId xmlns:a16="http://schemas.microsoft.com/office/drawing/2014/main" id="{42BAF1C7-B864-93CC-0720-2C53C4702F59}"/>
                </a:ext>
              </a:extLst>
            </p:cNvPr>
            <p:cNvCxnSpPr>
              <a:stCxn id="11" idx="3"/>
            </p:cNvCxnSpPr>
            <p:nvPr/>
          </p:nvCxnSpPr>
          <p:spPr>
            <a:xfrm>
              <a:off x="4747604" y="4993557"/>
              <a:ext cx="254847"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13" name="Straight Arrow Connector 12">
              <a:extLst>
                <a:ext uri="{FF2B5EF4-FFF2-40B4-BE49-F238E27FC236}">
                  <a16:creationId xmlns:a16="http://schemas.microsoft.com/office/drawing/2014/main" id="{B0F4D664-0F85-C770-77AC-972A45187608}"/>
                </a:ext>
              </a:extLst>
            </p:cNvPr>
            <p:cNvCxnSpPr>
              <a:cxnSpLocks/>
            </p:cNvCxnSpPr>
            <p:nvPr/>
          </p:nvCxnSpPr>
          <p:spPr>
            <a:xfrm flipH="1">
              <a:off x="3961825" y="4993557"/>
              <a:ext cx="254847"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14" name="Straight Arrow Connector 13">
              <a:extLst>
                <a:ext uri="{FF2B5EF4-FFF2-40B4-BE49-F238E27FC236}">
                  <a16:creationId xmlns:a16="http://schemas.microsoft.com/office/drawing/2014/main" id="{8E761F8B-B70E-A4D6-D228-1EEA11539348}"/>
                </a:ext>
              </a:extLst>
            </p:cNvPr>
            <p:cNvCxnSpPr>
              <a:cxnSpLocks/>
            </p:cNvCxnSpPr>
            <p:nvPr/>
          </p:nvCxnSpPr>
          <p:spPr>
            <a:xfrm flipV="1">
              <a:off x="4482138" y="4720505"/>
              <a:ext cx="0" cy="192744"/>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15" name="Straight Arrow Connector 14">
              <a:extLst>
                <a:ext uri="{FF2B5EF4-FFF2-40B4-BE49-F238E27FC236}">
                  <a16:creationId xmlns:a16="http://schemas.microsoft.com/office/drawing/2014/main" id="{68C5306A-C439-B47F-7545-F13A0B21A83E}"/>
                </a:ext>
              </a:extLst>
            </p:cNvPr>
            <p:cNvCxnSpPr>
              <a:cxnSpLocks/>
              <a:stCxn id="11" idx="2"/>
            </p:cNvCxnSpPr>
            <p:nvPr/>
          </p:nvCxnSpPr>
          <p:spPr>
            <a:xfrm>
              <a:off x="4482138" y="5073868"/>
              <a:ext cx="0" cy="192744"/>
            </a:xfrm>
            <a:prstGeom prst="straightConnector1">
              <a:avLst/>
            </a:prstGeom>
            <a:noFill/>
            <a:ln w="19050" cap="flat" cmpd="sng" algn="ctr">
              <a:solidFill>
                <a:srgbClr val="4F4F4F">
                  <a:shade val="95000"/>
                  <a:satMod val="105000"/>
                </a:srgbClr>
              </a:solidFill>
              <a:prstDash val="solid"/>
              <a:tailEnd type="triangle"/>
            </a:ln>
            <a:effectLst/>
          </p:spPr>
        </p:cxnSp>
        <p:sp>
          <p:nvSpPr>
            <p:cNvPr id="16" name="Rectangle 15">
              <a:extLst>
                <a:ext uri="{FF2B5EF4-FFF2-40B4-BE49-F238E27FC236}">
                  <a16:creationId xmlns:a16="http://schemas.microsoft.com/office/drawing/2014/main" id="{1169D1F9-F8BF-446E-02E0-ACB72A519F6A}"/>
                </a:ext>
              </a:extLst>
            </p:cNvPr>
            <p:cNvSpPr/>
            <p:nvPr/>
          </p:nvSpPr>
          <p:spPr>
            <a:xfrm>
              <a:off x="4227291" y="3520008"/>
              <a:ext cx="530932" cy="160619"/>
            </a:xfrm>
            <a:prstGeom prst="rect">
              <a:avLst/>
            </a:prstGeom>
            <a:solidFill>
              <a:srgbClr val="082340"/>
            </a:solidFill>
            <a:ln w="3175" cap="flat" cmpd="sng" algn="ctr">
              <a:noFill/>
              <a:prstDash val="solid"/>
            </a:ln>
            <a:effectLst/>
          </p:spPr>
          <p:txBody>
            <a:bodyPr lIns="0" tIns="0" rIns="0" bIns="0" rtlCol="0" anchor="ctr"/>
            <a:lstStyle/>
            <a:p>
              <a:pPr algn="ctr" defTabSz="914331">
                <a:defRPr/>
              </a:pPr>
              <a:r>
                <a:rPr lang="en-US" sz="600" b="1" kern="0">
                  <a:solidFill>
                    <a:prstClr val="white"/>
                  </a:solidFill>
                  <a:latin typeface="+mj-lt"/>
                </a:rPr>
                <a:t>ISSUE</a:t>
              </a:r>
            </a:p>
          </p:txBody>
        </p:sp>
        <p:cxnSp>
          <p:nvCxnSpPr>
            <p:cNvPr id="17" name="Straight Arrow Connector 16">
              <a:extLst>
                <a:ext uri="{FF2B5EF4-FFF2-40B4-BE49-F238E27FC236}">
                  <a16:creationId xmlns:a16="http://schemas.microsoft.com/office/drawing/2014/main" id="{1AD1B5A9-D4FC-2B87-7740-CC7860A02ED1}"/>
                </a:ext>
              </a:extLst>
            </p:cNvPr>
            <p:cNvCxnSpPr>
              <a:stCxn id="16" idx="3"/>
            </p:cNvCxnSpPr>
            <p:nvPr/>
          </p:nvCxnSpPr>
          <p:spPr>
            <a:xfrm>
              <a:off x="4758224" y="3600317"/>
              <a:ext cx="254847"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18" name="Straight Arrow Connector 17">
              <a:extLst>
                <a:ext uri="{FF2B5EF4-FFF2-40B4-BE49-F238E27FC236}">
                  <a16:creationId xmlns:a16="http://schemas.microsoft.com/office/drawing/2014/main" id="{2BCD66AF-B150-F4F0-9AE6-21A5843341DD}"/>
                </a:ext>
              </a:extLst>
            </p:cNvPr>
            <p:cNvCxnSpPr>
              <a:cxnSpLocks/>
            </p:cNvCxnSpPr>
            <p:nvPr/>
          </p:nvCxnSpPr>
          <p:spPr>
            <a:xfrm flipH="1">
              <a:off x="3972443" y="3600317"/>
              <a:ext cx="254847"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19" name="Straight Arrow Connector 18">
              <a:extLst>
                <a:ext uri="{FF2B5EF4-FFF2-40B4-BE49-F238E27FC236}">
                  <a16:creationId xmlns:a16="http://schemas.microsoft.com/office/drawing/2014/main" id="{185DE484-5CB0-DB04-A850-D24C59072354}"/>
                </a:ext>
              </a:extLst>
            </p:cNvPr>
            <p:cNvCxnSpPr>
              <a:cxnSpLocks/>
            </p:cNvCxnSpPr>
            <p:nvPr/>
          </p:nvCxnSpPr>
          <p:spPr>
            <a:xfrm flipV="1">
              <a:off x="4492755" y="3327264"/>
              <a:ext cx="0" cy="192744"/>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20" name="Straight Arrow Connector 19">
              <a:extLst>
                <a:ext uri="{FF2B5EF4-FFF2-40B4-BE49-F238E27FC236}">
                  <a16:creationId xmlns:a16="http://schemas.microsoft.com/office/drawing/2014/main" id="{9F6F5274-AA74-FF36-CC8C-848322AA2E98}"/>
                </a:ext>
              </a:extLst>
            </p:cNvPr>
            <p:cNvCxnSpPr>
              <a:cxnSpLocks/>
              <a:stCxn id="16" idx="2"/>
            </p:cNvCxnSpPr>
            <p:nvPr/>
          </p:nvCxnSpPr>
          <p:spPr>
            <a:xfrm>
              <a:off x="4492755" y="3680627"/>
              <a:ext cx="0" cy="192744"/>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21" name="Straight Arrow Connector 20">
              <a:extLst>
                <a:ext uri="{FF2B5EF4-FFF2-40B4-BE49-F238E27FC236}">
                  <a16:creationId xmlns:a16="http://schemas.microsoft.com/office/drawing/2014/main" id="{6573B81A-44C8-A07A-BF92-8F55002E23A9}"/>
                </a:ext>
              </a:extLst>
            </p:cNvPr>
            <p:cNvCxnSpPr>
              <a:cxnSpLocks/>
            </p:cNvCxnSpPr>
            <p:nvPr/>
          </p:nvCxnSpPr>
          <p:spPr>
            <a:xfrm>
              <a:off x="4510595" y="2458460"/>
              <a:ext cx="382271"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22" name="Straight Arrow Connector 21">
              <a:extLst>
                <a:ext uri="{FF2B5EF4-FFF2-40B4-BE49-F238E27FC236}">
                  <a16:creationId xmlns:a16="http://schemas.microsoft.com/office/drawing/2014/main" id="{31E809F1-4534-F624-11EE-0B8C3B41ABDD}"/>
                </a:ext>
              </a:extLst>
            </p:cNvPr>
            <p:cNvCxnSpPr>
              <a:cxnSpLocks/>
            </p:cNvCxnSpPr>
            <p:nvPr/>
          </p:nvCxnSpPr>
          <p:spPr>
            <a:xfrm flipH="1">
              <a:off x="4118668" y="2458460"/>
              <a:ext cx="382271" cy="0"/>
            </a:xfrm>
            <a:prstGeom prst="straightConnector1">
              <a:avLst/>
            </a:prstGeom>
            <a:noFill/>
            <a:ln w="19050" cap="flat" cmpd="sng" algn="ctr">
              <a:solidFill>
                <a:srgbClr val="4F4F4F">
                  <a:shade val="95000"/>
                  <a:satMod val="105000"/>
                </a:srgbClr>
              </a:solidFill>
              <a:prstDash val="solid"/>
              <a:tailEnd type="triangle"/>
            </a:ln>
            <a:effectLst/>
          </p:spPr>
        </p:cxnSp>
        <p:cxnSp>
          <p:nvCxnSpPr>
            <p:cNvPr id="23" name="Straight Arrow Connector 22">
              <a:extLst>
                <a:ext uri="{FF2B5EF4-FFF2-40B4-BE49-F238E27FC236}">
                  <a16:creationId xmlns:a16="http://schemas.microsoft.com/office/drawing/2014/main" id="{2427277F-505B-141E-6D59-7212F27C9DCE}"/>
                </a:ext>
              </a:extLst>
            </p:cNvPr>
            <p:cNvCxnSpPr>
              <a:cxnSpLocks/>
            </p:cNvCxnSpPr>
            <p:nvPr/>
          </p:nvCxnSpPr>
          <p:spPr>
            <a:xfrm>
              <a:off x="4517598" y="2451161"/>
              <a:ext cx="0" cy="192744"/>
            </a:xfrm>
            <a:prstGeom prst="straightConnector1">
              <a:avLst/>
            </a:prstGeom>
            <a:noFill/>
            <a:ln w="19050" cap="flat" cmpd="sng" algn="ctr">
              <a:solidFill>
                <a:srgbClr val="4F4F4F">
                  <a:shade val="95000"/>
                  <a:satMod val="105000"/>
                </a:srgbClr>
              </a:solidFill>
              <a:prstDash val="solid"/>
              <a:tailEnd type="triangle"/>
            </a:ln>
            <a:effectLst/>
          </p:spPr>
        </p:cxnSp>
        <p:sp>
          <p:nvSpPr>
            <p:cNvPr id="24" name="Double Brace 23">
              <a:extLst>
                <a:ext uri="{FF2B5EF4-FFF2-40B4-BE49-F238E27FC236}">
                  <a16:creationId xmlns:a16="http://schemas.microsoft.com/office/drawing/2014/main" id="{D40D0A34-36C0-33FE-6298-72554E999B40}"/>
                </a:ext>
              </a:extLst>
            </p:cNvPr>
            <p:cNvSpPr/>
            <p:nvPr/>
          </p:nvSpPr>
          <p:spPr>
            <a:xfrm>
              <a:off x="332139" y="2202200"/>
              <a:ext cx="538378" cy="759865"/>
            </a:xfrm>
            <a:prstGeom prst="bracePair">
              <a:avLst/>
            </a:prstGeom>
            <a:noFill/>
            <a:ln w="12700" cap="flat" cmpd="sng" algn="ctr">
              <a:solidFill>
                <a:srgbClr val="F68C1E">
                  <a:shade val="95000"/>
                  <a:satMod val="105000"/>
                </a:srgbClr>
              </a:solidFill>
              <a:prstDash val="solid"/>
            </a:ln>
            <a:effectLst/>
          </p:spPr>
          <p:txBody>
            <a:bodyPr vert="vert270" rtlCol="0" anchor="ctr"/>
            <a:lstStyle/>
            <a:p>
              <a:pPr algn="ctr" defTabSz="914331">
                <a:defRPr/>
              </a:pPr>
              <a:r>
                <a:rPr lang="en-US" sz="1000" kern="0">
                  <a:solidFill>
                    <a:srgbClr val="4F4F4F"/>
                  </a:solidFill>
                  <a:latin typeface="+mj-lt"/>
                </a:rPr>
                <a:t>Strategic</a:t>
              </a:r>
            </a:p>
          </p:txBody>
        </p:sp>
        <p:sp>
          <p:nvSpPr>
            <p:cNvPr id="25" name="Double Brace 24">
              <a:extLst>
                <a:ext uri="{FF2B5EF4-FFF2-40B4-BE49-F238E27FC236}">
                  <a16:creationId xmlns:a16="http://schemas.microsoft.com/office/drawing/2014/main" id="{9AF67221-44D0-C62C-6AC5-F18E33E5E480}"/>
                </a:ext>
              </a:extLst>
            </p:cNvPr>
            <p:cNvSpPr/>
            <p:nvPr/>
          </p:nvSpPr>
          <p:spPr>
            <a:xfrm>
              <a:off x="332139" y="3060189"/>
              <a:ext cx="538378" cy="1117631"/>
            </a:xfrm>
            <a:prstGeom prst="bracePair">
              <a:avLst/>
            </a:prstGeom>
            <a:noFill/>
            <a:ln w="12700" cap="flat" cmpd="sng" algn="ctr">
              <a:solidFill>
                <a:srgbClr val="F68C1E">
                  <a:shade val="95000"/>
                  <a:satMod val="105000"/>
                </a:srgbClr>
              </a:solidFill>
              <a:prstDash val="solid"/>
            </a:ln>
            <a:effectLst/>
          </p:spPr>
          <p:txBody>
            <a:bodyPr vert="vert270" rtlCol="0" anchor="ctr"/>
            <a:lstStyle/>
            <a:p>
              <a:pPr algn="ctr" defTabSz="914331">
                <a:defRPr/>
              </a:pPr>
              <a:r>
                <a:rPr lang="en-US" sz="1000" kern="0">
                  <a:solidFill>
                    <a:srgbClr val="4F4F4F"/>
                  </a:solidFill>
                  <a:latin typeface="+mj-lt"/>
                </a:rPr>
                <a:t>Tactical</a:t>
              </a:r>
            </a:p>
          </p:txBody>
        </p:sp>
        <p:sp>
          <p:nvSpPr>
            <p:cNvPr id="26" name="Double Brace 25">
              <a:extLst>
                <a:ext uri="{FF2B5EF4-FFF2-40B4-BE49-F238E27FC236}">
                  <a16:creationId xmlns:a16="http://schemas.microsoft.com/office/drawing/2014/main" id="{03CC484D-7E78-D372-B21F-3AD43406507A}"/>
                </a:ext>
              </a:extLst>
            </p:cNvPr>
            <p:cNvSpPr/>
            <p:nvPr/>
          </p:nvSpPr>
          <p:spPr>
            <a:xfrm>
              <a:off x="332139" y="4275945"/>
              <a:ext cx="538378" cy="1548227"/>
            </a:xfrm>
            <a:prstGeom prst="bracePair">
              <a:avLst/>
            </a:prstGeom>
            <a:noFill/>
            <a:ln w="12700" cap="flat" cmpd="sng" algn="ctr">
              <a:solidFill>
                <a:srgbClr val="F68C1E">
                  <a:shade val="95000"/>
                  <a:satMod val="105000"/>
                </a:srgbClr>
              </a:solidFill>
              <a:prstDash val="solid"/>
            </a:ln>
            <a:effectLst/>
          </p:spPr>
          <p:txBody>
            <a:bodyPr vert="vert270" rtlCol="0" anchor="ctr"/>
            <a:lstStyle/>
            <a:p>
              <a:pPr algn="ctr" defTabSz="914331">
                <a:defRPr/>
              </a:pPr>
              <a:r>
                <a:rPr lang="en-US" sz="1000" kern="0">
                  <a:solidFill>
                    <a:srgbClr val="4F4F4F"/>
                  </a:solidFill>
                  <a:latin typeface="+mj-lt"/>
                </a:rPr>
                <a:t>Operational</a:t>
              </a:r>
            </a:p>
          </p:txBody>
        </p:sp>
        <p:sp>
          <p:nvSpPr>
            <p:cNvPr id="27" name="Rectangle 26">
              <a:extLst>
                <a:ext uri="{FF2B5EF4-FFF2-40B4-BE49-F238E27FC236}">
                  <a16:creationId xmlns:a16="http://schemas.microsoft.com/office/drawing/2014/main" id="{E3EDC6E1-6203-4597-2E3C-65C1FCED2367}"/>
                </a:ext>
              </a:extLst>
            </p:cNvPr>
            <p:cNvSpPr/>
            <p:nvPr/>
          </p:nvSpPr>
          <p:spPr>
            <a:xfrm>
              <a:off x="4134432" y="2635874"/>
              <a:ext cx="672973" cy="160619"/>
            </a:xfrm>
            <a:prstGeom prst="rect">
              <a:avLst/>
            </a:prstGeom>
            <a:noFill/>
            <a:ln w="3175" cap="flat" cmpd="sng" algn="ctr">
              <a:noFill/>
              <a:prstDash val="solid"/>
            </a:ln>
            <a:effectLst/>
          </p:spPr>
          <p:txBody>
            <a:bodyPr lIns="0" tIns="0" rIns="0" bIns="0" rtlCol="0" anchor="ctr"/>
            <a:lstStyle/>
            <a:p>
              <a:pPr algn="ctr" defTabSz="914331">
                <a:defRPr/>
              </a:pPr>
              <a:r>
                <a:rPr lang="en-US" sz="800" b="1" kern="0">
                  <a:solidFill>
                    <a:srgbClr val="54565B"/>
                  </a:solidFill>
                  <a:latin typeface="+mj-lt"/>
                </a:rPr>
                <a:t>Resolve</a:t>
              </a:r>
            </a:p>
          </p:txBody>
        </p:sp>
        <p:sp>
          <p:nvSpPr>
            <p:cNvPr id="28" name="Rectangle 27">
              <a:extLst>
                <a:ext uri="{FF2B5EF4-FFF2-40B4-BE49-F238E27FC236}">
                  <a16:creationId xmlns:a16="http://schemas.microsoft.com/office/drawing/2014/main" id="{D9733D6E-404E-2461-6849-3C21089A233E}"/>
                </a:ext>
              </a:extLst>
            </p:cNvPr>
            <p:cNvSpPr/>
            <p:nvPr/>
          </p:nvSpPr>
          <p:spPr>
            <a:xfrm>
              <a:off x="4168082" y="3848552"/>
              <a:ext cx="672973" cy="160619"/>
            </a:xfrm>
            <a:prstGeom prst="rect">
              <a:avLst/>
            </a:prstGeom>
            <a:noFill/>
            <a:ln w="3175" cap="flat" cmpd="sng" algn="ctr">
              <a:noFill/>
              <a:prstDash val="solid"/>
            </a:ln>
            <a:effectLst/>
          </p:spPr>
          <p:txBody>
            <a:bodyPr lIns="0" tIns="0" rIns="0" bIns="0" rtlCol="0" anchor="ctr"/>
            <a:lstStyle/>
            <a:p>
              <a:pPr algn="ctr" defTabSz="914331">
                <a:defRPr/>
              </a:pPr>
              <a:r>
                <a:rPr lang="en-US" sz="800" b="1" kern="0">
                  <a:solidFill>
                    <a:srgbClr val="54565B"/>
                  </a:solidFill>
                  <a:latin typeface="+mj-lt"/>
                </a:rPr>
                <a:t>Resolve</a:t>
              </a:r>
            </a:p>
          </p:txBody>
        </p:sp>
        <p:sp>
          <p:nvSpPr>
            <p:cNvPr id="29" name="Rectangle 28">
              <a:extLst>
                <a:ext uri="{FF2B5EF4-FFF2-40B4-BE49-F238E27FC236}">
                  <a16:creationId xmlns:a16="http://schemas.microsoft.com/office/drawing/2014/main" id="{EF87F7BD-92C0-911A-FA0F-EB651963DFCB}"/>
                </a:ext>
              </a:extLst>
            </p:cNvPr>
            <p:cNvSpPr/>
            <p:nvPr/>
          </p:nvSpPr>
          <p:spPr>
            <a:xfrm>
              <a:off x="4145650" y="5262003"/>
              <a:ext cx="672973" cy="160619"/>
            </a:xfrm>
            <a:prstGeom prst="rect">
              <a:avLst/>
            </a:prstGeom>
            <a:noFill/>
            <a:ln w="3175" cap="flat" cmpd="sng" algn="ctr">
              <a:noFill/>
              <a:prstDash val="solid"/>
            </a:ln>
            <a:effectLst/>
          </p:spPr>
          <p:txBody>
            <a:bodyPr lIns="0" tIns="0" rIns="0" bIns="0" rtlCol="0" anchor="ctr"/>
            <a:lstStyle/>
            <a:p>
              <a:pPr algn="ctr" defTabSz="914331">
                <a:defRPr/>
              </a:pPr>
              <a:r>
                <a:rPr lang="en-US" sz="800" b="1" kern="0">
                  <a:solidFill>
                    <a:srgbClr val="54565B"/>
                  </a:solidFill>
                  <a:latin typeface="+mj-lt"/>
                </a:rPr>
                <a:t>Resolve</a:t>
              </a:r>
            </a:p>
          </p:txBody>
        </p:sp>
        <p:sp>
          <p:nvSpPr>
            <p:cNvPr id="30" name="Rectangle 29">
              <a:extLst>
                <a:ext uri="{FF2B5EF4-FFF2-40B4-BE49-F238E27FC236}">
                  <a16:creationId xmlns:a16="http://schemas.microsoft.com/office/drawing/2014/main" id="{0A1BEEAB-1CDB-E29D-50EE-8B56BF12D43F}"/>
                </a:ext>
              </a:extLst>
            </p:cNvPr>
            <p:cNvSpPr/>
            <p:nvPr/>
          </p:nvSpPr>
          <p:spPr>
            <a:xfrm>
              <a:off x="4032050" y="4573878"/>
              <a:ext cx="855314" cy="160619"/>
            </a:xfrm>
            <a:prstGeom prst="rect">
              <a:avLst/>
            </a:prstGeom>
            <a:noFill/>
            <a:ln w="3175" cap="flat" cmpd="sng" algn="ctr">
              <a:noFill/>
              <a:prstDash val="solid"/>
            </a:ln>
            <a:effectLst/>
          </p:spPr>
          <p:txBody>
            <a:bodyPr lIns="0" tIns="0" rIns="0" bIns="0" rtlCol="0" anchor="ctr"/>
            <a:lstStyle/>
            <a:p>
              <a:pPr algn="ctr" defTabSz="914331">
                <a:defRPr/>
              </a:pPr>
              <a:r>
                <a:rPr lang="en-US" sz="800" b="1" kern="0">
                  <a:solidFill>
                    <a:srgbClr val="54565B"/>
                  </a:solidFill>
                  <a:latin typeface="+mj-lt"/>
                </a:rPr>
                <a:t>Escalate</a:t>
              </a:r>
            </a:p>
          </p:txBody>
        </p:sp>
        <p:sp>
          <p:nvSpPr>
            <p:cNvPr id="31" name="Rectangle 30">
              <a:extLst>
                <a:ext uri="{FF2B5EF4-FFF2-40B4-BE49-F238E27FC236}">
                  <a16:creationId xmlns:a16="http://schemas.microsoft.com/office/drawing/2014/main" id="{CA82E4DB-51DF-F269-E806-A5CBF29284A0}"/>
                </a:ext>
              </a:extLst>
            </p:cNvPr>
            <p:cNvSpPr/>
            <p:nvPr/>
          </p:nvSpPr>
          <p:spPr>
            <a:xfrm>
              <a:off x="4156870" y="3190010"/>
              <a:ext cx="744987" cy="160619"/>
            </a:xfrm>
            <a:prstGeom prst="rect">
              <a:avLst/>
            </a:prstGeom>
            <a:noFill/>
            <a:ln w="3175" cap="flat" cmpd="sng" algn="ctr">
              <a:noFill/>
              <a:prstDash val="solid"/>
            </a:ln>
            <a:effectLst/>
          </p:spPr>
          <p:txBody>
            <a:bodyPr lIns="0" tIns="0" rIns="0" bIns="0" rtlCol="0" anchor="ctr"/>
            <a:lstStyle/>
            <a:p>
              <a:pPr algn="ctr" defTabSz="914331">
                <a:defRPr/>
              </a:pPr>
              <a:r>
                <a:rPr lang="en-US" sz="800" b="1" kern="0">
                  <a:solidFill>
                    <a:srgbClr val="54565B"/>
                  </a:solidFill>
                  <a:latin typeface="+mj-lt"/>
                </a:rPr>
                <a:t>Escalate</a:t>
              </a:r>
            </a:p>
          </p:txBody>
        </p:sp>
        <p:sp>
          <p:nvSpPr>
            <p:cNvPr id="32" name="TextBox 31">
              <a:extLst>
                <a:ext uri="{FF2B5EF4-FFF2-40B4-BE49-F238E27FC236}">
                  <a16:creationId xmlns:a16="http://schemas.microsoft.com/office/drawing/2014/main" id="{DC0A08C3-41B1-4389-F6A1-8C9D0C44CAC8}"/>
                </a:ext>
              </a:extLst>
            </p:cNvPr>
            <p:cNvSpPr txBox="1"/>
            <p:nvPr/>
          </p:nvSpPr>
          <p:spPr>
            <a:xfrm>
              <a:off x="3010129" y="2043568"/>
              <a:ext cx="1345943" cy="1017537"/>
            </a:xfrm>
            <a:prstGeom prst="rect">
              <a:avLst/>
            </a:prstGeom>
            <a:noFill/>
          </p:spPr>
          <p:txBody>
            <a:bodyPr wrap="square" lIns="91440" tIns="45720" rIns="91440" bIns="45720" rtlCol="0" anchor="t">
              <a:spAutoFit/>
            </a:bodyPr>
            <a:lstStyle/>
            <a:p>
              <a:pPr defTabSz="914331">
                <a:defRPr/>
              </a:pPr>
              <a:r>
                <a:rPr lang="en-US" sz="900" b="1" kern="0">
                  <a:solidFill>
                    <a:schemeClr val="accent1">
                      <a:lumMod val="75000"/>
                    </a:schemeClr>
                  </a:solidFill>
                  <a:latin typeface="+mj-lt"/>
                </a:rPr>
                <a:t>Coforge, </a:t>
              </a:r>
              <a:r>
                <a:rPr lang="en-US" sz="900" b="1" kern="0" err="1">
                  <a:solidFill>
                    <a:schemeClr val="accent1">
                      <a:lumMod val="75000"/>
                    </a:schemeClr>
                  </a:solidFill>
                  <a:latin typeface="+mj-lt"/>
                </a:rPr>
                <a:t>Virbela</a:t>
              </a:r>
              <a:endParaRPr lang="en-US" sz="900" b="1" kern="0">
                <a:solidFill>
                  <a:schemeClr val="accent1">
                    <a:lumMod val="75000"/>
                  </a:schemeClr>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Delivery Head</a:t>
              </a:r>
            </a:p>
            <a:p>
              <a:pPr marL="128588" indent="-128588" defTabSz="914331">
                <a:buFont typeface="Arial"/>
                <a:buChar char="•"/>
                <a:defRPr/>
              </a:pPr>
              <a:r>
                <a:rPr lang="en-US" sz="900" kern="0">
                  <a:solidFill>
                    <a:srgbClr val="4F4F4F"/>
                  </a:solidFill>
                  <a:latin typeface="+mj-lt"/>
                </a:rPr>
                <a:t>Client Partner</a:t>
              </a:r>
              <a:endParaRPr lang="en-US" sz="900" kern="0">
                <a:solidFill>
                  <a:srgbClr val="4F4F4F"/>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Project Manager</a:t>
              </a:r>
              <a:endParaRPr lang="en-US" sz="900" kern="0">
                <a:solidFill>
                  <a:srgbClr val="4F4F4F"/>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Service Delivery Head </a:t>
              </a:r>
            </a:p>
            <a:p>
              <a:pPr defTabSz="914331">
                <a:defRPr/>
              </a:pPr>
              <a:endParaRPr lang="en-US" sz="900" kern="0">
                <a:solidFill>
                  <a:srgbClr val="4F4F4F"/>
                </a:solidFill>
                <a:latin typeface="+mj-lt"/>
                <a:cs typeface="Anek Devanagari" panose="020B0604020202020204" charset="0"/>
              </a:endParaRPr>
            </a:p>
          </p:txBody>
        </p:sp>
        <p:sp>
          <p:nvSpPr>
            <p:cNvPr id="33" name="TextBox 32">
              <a:extLst>
                <a:ext uri="{FF2B5EF4-FFF2-40B4-BE49-F238E27FC236}">
                  <a16:creationId xmlns:a16="http://schemas.microsoft.com/office/drawing/2014/main" id="{F99F249E-9264-F5E4-FE7D-CED0D5CEDD04}"/>
                </a:ext>
              </a:extLst>
            </p:cNvPr>
            <p:cNvSpPr txBox="1"/>
            <p:nvPr/>
          </p:nvSpPr>
          <p:spPr>
            <a:xfrm>
              <a:off x="1337438" y="2262506"/>
              <a:ext cx="1257549" cy="530889"/>
            </a:xfrm>
            <a:prstGeom prst="rect">
              <a:avLst/>
            </a:prstGeom>
            <a:noFill/>
          </p:spPr>
          <p:txBody>
            <a:bodyPr wrap="square" lIns="0" tIns="0" rIns="0" bIns="0" rtlCol="0">
              <a:spAutoFit/>
            </a:bodyPr>
            <a:lstStyle/>
            <a:p>
              <a:pPr defTabSz="914331">
                <a:defRPr/>
              </a:pPr>
              <a:r>
                <a:rPr lang="en-US" sz="900" kern="0">
                  <a:solidFill>
                    <a:srgbClr val="4F4F4F"/>
                  </a:solidFill>
                  <a:latin typeface="+mj-lt"/>
                </a:rPr>
                <a:t>Strategic Alignment</a:t>
              </a:r>
            </a:p>
            <a:p>
              <a:pPr defTabSz="914331">
                <a:defRPr/>
              </a:pPr>
              <a:r>
                <a:rPr lang="en-US" sz="900" kern="0">
                  <a:solidFill>
                    <a:srgbClr val="4F4F4F"/>
                  </a:solidFill>
                  <a:latin typeface="+mj-lt"/>
                </a:rPr>
                <a:t>Readiness </a:t>
              </a:r>
            </a:p>
            <a:p>
              <a:pPr defTabSz="914331">
                <a:defRPr/>
              </a:pPr>
              <a:r>
                <a:rPr lang="en-US" sz="900" kern="0">
                  <a:solidFill>
                    <a:srgbClr val="4F4F4F"/>
                  </a:solidFill>
                  <a:latin typeface="+mj-lt"/>
                </a:rPr>
                <a:t>Drive Performance</a:t>
              </a:r>
            </a:p>
            <a:p>
              <a:pPr defTabSz="914331">
                <a:defRPr/>
              </a:pPr>
              <a:r>
                <a:rPr lang="en-US" sz="900" kern="0">
                  <a:solidFill>
                    <a:srgbClr val="4F4F4F"/>
                  </a:solidFill>
                  <a:latin typeface="+mj-lt"/>
                </a:rPr>
                <a:t>Define Success Measures</a:t>
              </a:r>
            </a:p>
          </p:txBody>
        </p:sp>
        <p:sp>
          <p:nvSpPr>
            <p:cNvPr id="34" name="TextBox 33">
              <a:extLst>
                <a:ext uri="{FF2B5EF4-FFF2-40B4-BE49-F238E27FC236}">
                  <a16:creationId xmlns:a16="http://schemas.microsoft.com/office/drawing/2014/main" id="{FF7222A5-7F35-7A9B-D007-DB3982DC2513}"/>
                </a:ext>
              </a:extLst>
            </p:cNvPr>
            <p:cNvSpPr txBox="1"/>
            <p:nvPr/>
          </p:nvSpPr>
          <p:spPr>
            <a:xfrm>
              <a:off x="6529115" y="2202200"/>
              <a:ext cx="1628092" cy="796334"/>
            </a:xfrm>
            <a:prstGeom prst="rect">
              <a:avLst/>
            </a:prstGeom>
            <a:noFill/>
          </p:spPr>
          <p:txBody>
            <a:bodyPr wrap="square" lIns="0" tIns="0" rIns="0" bIns="0" rtlCol="0">
              <a:spAutoFit/>
            </a:bodyPr>
            <a:lstStyle/>
            <a:p>
              <a:pPr marL="148155" indent="-148155" defTabSz="914331">
                <a:buSzPct val="125000"/>
                <a:buFont typeface="Arial" panose="020B0604020202020204" pitchFamily="34" charset="0"/>
                <a:buChar char="•"/>
                <a:defRPr/>
              </a:pPr>
              <a:r>
                <a:rPr lang="en-US" sz="900" kern="0">
                  <a:solidFill>
                    <a:srgbClr val="4F4F4F"/>
                  </a:solidFill>
                  <a:latin typeface="+mj-lt"/>
                </a:rPr>
                <a:t>Set Strategic direction</a:t>
              </a:r>
            </a:p>
            <a:p>
              <a:pPr marL="148155" indent="-148155" defTabSz="914331">
                <a:buSzPct val="125000"/>
                <a:buFont typeface="Arial" panose="020B0604020202020204" pitchFamily="34" charset="0"/>
                <a:buChar char="•"/>
                <a:defRPr/>
              </a:pPr>
              <a:r>
                <a:rPr lang="en-US" sz="900" kern="0">
                  <a:solidFill>
                    <a:srgbClr val="4F4F4F"/>
                  </a:solidFill>
                  <a:latin typeface="+mj-lt"/>
                </a:rPr>
                <a:t>Drive sponsorship and consensus</a:t>
              </a:r>
            </a:p>
            <a:p>
              <a:pPr marL="148155" indent="-148155" defTabSz="914331">
                <a:buSzPct val="125000"/>
                <a:buFont typeface="Arial" panose="020B0604020202020204" pitchFamily="34" charset="0"/>
                <a:buChar char="•"/>
                <a:defRPr/>
              </a:pPr>
              <a:r>
                <a:rPr lang="en-US" sz="900" kern="0">
                  <a:solidFill>
                    <a:srgbClr val="4F4F4F"/>
                  </a:solidFill>
                  <a:latin typeface="+mj-lt"/>
                </a:rPr>
                <a:t>Approving authority for project related matters, budget.</a:t>
              </a:r>
            </a:p>
          </p:txBody>
        </p:sp>
        <p:sp>
          <p:nvSpPr>
            <p:cNvPr id="35" name="TextBox 34">
              <a:extLst>
                <a:ext uri="{FF2B5EF4-FFF2-40B4-BE49-F238E27FC236}">
                  <a16:creationId xmlns:a16="http://schemas.microsoft.com/office/drawing/2014/main" id="{F975BDA0-254F-8EFD-8B21-C160C16B9AA2}"/>
                </a:ext>
              </a:extLst>
            </p:cNvPr>
            <p:cNvSpPr txBox="1"/>
            <p:nvPr/>
          </p:nvSpPr>
          <p:spPr>
            <a:xfrm>
              <a:off x="5040325" y="2108742"/>
              <a:ext cx="1292234" cy="884816"/>
            </a:xfrm>
            <a:prstGeom prst="rect">
              <a:avLst/>
            </a:prstGeom>
            <a:noFill/>
          </p:spPr>
          <p:txBody>
            <a:bodyPr wrap="square" lIns="0" tIns="45720" rIns="0" bIns="45720" rtlCol="0" anchor="t">
              <a:spAutoFit/>
            </a:bodyPr>
            <a:lstStyle/>
            <a:p>
              <a:pPr defTabSz="914331">
                <a:defRPr/>
              </a:pPr>
              <a:r>
                <a:rPr lang="en-US" sz="900" b="1" kern="0">
                  <a:solidFill>
                    <a:schemeClr val="accent1">
                      <a:lumMod val="75000"/>
                    </a:schemeClr>
                  </a:solidFill>
                  <a:latin typeface="+mj-lt"/>
                </a:rPr>
                <a:t>EK</a:t>
              </a:r>
              <a:r>
                <a:rPr lang="en-US" sz="900" kern="0">
                  <a:solidFill>
                    <a:schemeClr val="accent1">
                      <a:lumMod val="75000"/>
                    </a:schemeClr>
                  </a:solidFill>
                  <a:latin typeface="+mj-lt"/>
                </a:rPr>
                <a:t>: </a:t>
              </a:r>
              <a:endParaRPr lang="en-US" sz="900" kern="0">
                <a:solidFill>
                  <a:schemeClr val="accent1">
                    <a:lumMod val="75000"/>
                  </a:schemeClr>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Executive Sponsor</a:t>
              </a:r>
              <a:endParaRPr lang="en-US" sz="900" kern="0">
                <a:solidFill>
                  <a:srgbClr val="4F4F4F"/>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Head of Technology</a:t>
              </a:r>
            </a:p>
            <a:p>
              <a:pPr marL="128588" indent="-128588" defTabSz="914331">
                <a:buFont typeface="Arial"/>
                <a:buChar char="•"/>
                <a:defRPr/>
              </a:pPr>
              <a:r>
                <a:rPr lang="en-US" sz="900" kern="0">
                  <a:solidFill>
                    <a:srgbClr val="4F4F4F"/>
                  </a:solidFill>
                  <a:latin typeface="+mj-lt"/>
                </a:rPr>
                <a:t>Project Manager</a:t>
              </a:r>
              <a:endParaRPr lang="en-US" sz="900" kern="0">
                <a:solidFill>
                  <a:srgbClr val="4F4F4F"/>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Business Owners</a:t>
              </a:r>
            </a:p>
            <a:p>
              <a:pPr marL="128588" indent="-128588" defTabSz="914331">
                <a:buFont typeface="Arial"/>
                <a:buChar char="•"/>
                <a:defRPr/>
              </a:pPr>
              <a:endParaRPr lang="en-US" sz="900" kern="0">
                <a:solidFill>
                  <a:srgbClr val="4F4F4F"/>
                </a:solidFill>
                <a:latin typeface="+mj-lt"/>
                <a:cs typeface="Anek Devanagari" panose="020B0604020202020204" charset="0"/>
              </a:endParaRPr>
            </a:p>
          </p:txBody>
        </p:sp>
        <p:sp>
          <p:nvSpPr>
            <p:cNvPr id="36" name="TextBox 35">
              <a:extLst>
                <a:ext uri="{FF2B5EF4-FFF2-40B4-BE49-F238E27FC236}">
                  <a16:creationId xmlns:a16="http://schemas.microsoft.com/office/drawing/2014/main" id="{D0356866-A99E-C209-CF44-76A598154F6B}"/>
                </a:ext>
              </a:extLst>
            </p:cNvPr>
            <p:cNvSpPr txBox="1"/>
            <p:nvPr/>
          </p:nvSpPr>
          <p:spPr>
            <a:xfrm>
              <a:off x="2938188" y="3201965"/>
              <a:ext cx="1345943" cy="752093"/>
            </a:xfrm>
            <a:prstGeom prst="rect">
              <a:avLst/>
            </a:prstGeom>
            <a:noFill/>
          </p:spPr>
          <p:txBody>
            <a:bodyPr wrap="square" lIns="91440" tIns="45720" rIns="91440" bIns="45720" rtlCol="0" anchor="t">
              <a:spAutoFit/>
            </a:bodyPr>
            <a:lstStyle/>
            <a:p>
              <a:pPr defTabSz="914331">
                <a:defRPr/>
              </a:pPr>
              <a:r>
                <a:rPr lang="en-US" sz="900" b="1" kern="0">
                  <a:solidFill>
                    <a:schemeClr val="accent1">
                      <a:lumMod val="75000"/>
                    </a:schemeClr>
                  </a:solidFill>
                  <a:latin typeface="+mj-lt"/>
                </a:rPr>
                <a:t>Coforge, </a:t>
              </a:r>
              <a:r>
                <a:rPr lang="en-US" sz="900" b="1" kern="0" err="1">
                  <a:solidFill>
                    <a:schemeClr val="accent1">
                      <a:lumMod val="75000"/>
                    </a:schemeClr>
                  </a:solidFill>
                  <a:latin typeface="+mj-lt"/>
                </a:rPr>
                <a:t>Virbela</a:t>
              </a:r>
              <a:r>
                <a:rPr lang="en-US" sz="900" b="1" kern="0">
                  <a:solidFill>
                    <a:schemeClr val="accent1">
                      <a:lumMod val="75000"/>
                    </a:schemeClr>
                  </a:solidFill>
                  <a:latin typeface="+mj-lt"/>
                </a:rPr>
                <a:t> </a:t>
              </a:r>
              <a:r>
                <a:rPr lang="en-US" sz="900" kern="0">
                  <a:solidFill>
                    <a:srgbClr val="4F4F4F"/>
                  </a:solidFill>
                  <a:latin typeface="+mj-lt"/>
                </a:rPr>
                <a:t>:  </a:t>
              </a:r>
            </a:p>
            <a:p>
              <a:pPr marL="128588" indent="-128588" defTabSz="914331">
                <a:buFont typeface="Arial"/>
                <a:buChar char="•"/>
                <a:defRPr/>
              </a:pPr>
              <a:r>
                <a:rPr lang="en-US" sz="900" kern="0">
                  <a:solidFill>
                    <a:srgbClr val="4F4F4F"/>
                  </a:solidFill>
                  <a:latin typeface="+mj-lt"/>
                  <a:cs typeface="Anek Devanagari" panose="020B0604020202020204" charset="0"/>
                </a:rPr>
                <a:t>Project Manager</a:t>
              </a:r>
              <a:endParaRPr lang="en-US" sz="2400">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Architect</a:t>
              </a:r>
            </a:p>
            <a:p>
              <a:pPr marL="128588" indent="-128588" defTabSz="914331">
                <a:buFont typeface="Arial"/>
                <a:buChar char="•"/>
                <a:defRPr/>
              </a:pPr>
              <a:r>
                <a:rPr lang="en-US" sz="900" kern="0">
                  <a:solidFill>
                    <a:srgbClr val="4F4F4F"/>
                  </a:solidFill>
                  <a:latin typeface="+mj-lt"/>
                  <a:cs typeface="Anek Devanagari" panose="020B0604020202020204" charset="0"/>
                </a:rPr>
                <a:t>Tech Leads </a:t>
              </a:r>
              <a:endParaRPr lang="en-US" sz="1350">
                <a:solidFill>
                  <a:srgbClr val="000000"/>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cs typeface="Anek Devanagari" panose="020B0604020202020204" charset="0"/>
                </a:rPr>
                <a:t>Analysts</a:t>
              </a:r>
              <a:endParaRPr lang="en-US" sz="1350">
                <a:solidFill>
                  <a:srgbClr val="000000"/>
                </a:solidFill>
                <a:latin typeface="+mj-lt"/>
                <a:cs typeface="Anek Devanagari" panose="020B0604020202020204" charset="0"/>
              </a:endParaRPr>
            </a:p>
          </p:txBody>
        </p:sp>
        <p:sp>
          <p:nvSpPr>
            <p:cNvPr id="37" name="TextBox 36">
              <a:extLst>
                <a:ext uri="{FF2B5EF4-FFF2-40B4-BE49-F238E27FC236}">
                  <a16:creationId xmlns:a16="http://schemas.microsoft.com/office/drawing/2014/main" id="{2DA13A1B-1FDB-F97F-6B03-159E95DF28BE}"/>
                </a:ext>
              </a:extLst>
            </p:cNvPr>
            <p:cNvSpPr txBox="1"/>
            <p:nvPr/>
          </p:nvSpPr>
          <p:spPr>
            <a:xfrm>
              <a:off x="1359328" y="3073930"/>
              <a:ext cx="1121852" cy="1061779"/>
            </a:xfrm>
            <a:prstGeom prst="rect">
              <a:avLst/>
            </a:prstGeom>
            <a:noFill/>
          </p:spPr>
          <p:txBody>
            <a:bodyPr wrap="square" lIns="0" tIns="0" rIns="0" bIns="0" rtlCol="0">
              <a:spAutoFit/>
            </a:bodyPr>
            <a:lstStyle/>
            <a:p>
              <a:pPr defTabSz="914331">
                <a:defRPr/>
              </a:pPr>
              <a:endParaRPr lang="en-US" sz="900" kern="0">
                <a:solidFill>
                  <a:srgbClr val="4F4F4F"/>
                </a:solidFill>
                <a:latin typeface="+mj-lt"/>
              </a:endParaRPr>
            </a:p>
            <a:p>
              <a:pPr defTabSz="914331">
                <a:defRPr/>
              </a:pPr>
              <a:r>
                <a:rPr lang="en-US" sz="900" kern="0">
                  <a:solidFill>
                    <a:srgbClr val="4F4F4F"/>
                  </a:solidFill>
                  <a:latin typeface="+mj-lt"/>
                </a:rPr>
                <a:t>Business/Customer Satisfaction &amp; Improvement Initiatives</a:t>
              </a:r>
            </a:p>
            <a:p>
              <a:pPr defTabSz="914331">
                <a:defRPr/>
              </a:pPr>
              <a:r>
                <a:rPr lang="en-US" sz="900" kern="0">
                  <a:solidFill>
                    <a:srgbClr val="4F4F4F"/>
                  </a:solidFill>
                  <a:latin typeface="+mj-lt"/>
                </a:rPr>
                <a:t>Delivery timeline improvement </a:t>
              </a:r>
            </a:p>
            <a:p>
              <a:pPr defTabSz="914331">
                <a:defRPr/>
              </a:pPr>
              <a:endParaRPr lang="en-US" sz="900" kern="0">
                <a:solidFill>
                  <a:srgbClr val="4F4F4F"/>
                </a:solidFill>
                <a:latin typeface="+mj-lt"/>
              </a:endParaRPr>
            </a:p>
          </p:txBody>
        </p:sp>
        <p:sp>
          <p:nvSpPr>
            <p:cNvPr id="38" name="TextBox 37">
              <a:extLst>
                <a:ext uri="{FF2B5EF4-FFF2-40B4-BE49-F238E27FC236}">
                  <a16:creationId xmlns:a16="http://schemas.microsoft.com/office/drawing/2014/main" id="{4C6711AE-2402-1027-0D00-6D12128A580E}"/>
                </a:ext>
              </a:extLst>
            </p:cNvPr>
            <p:cNvSpPr txBox="1"/>
            <p:nvPr/>
          </p:nvSpPr>
          <p:spPr>
            <a:xfrm>
              <a:off x="6529115" y="3235652"/>
              <a:ext cx="1722581" cy="796334"/>
            </a:xfrm>
            <a:prstGeom prst="rect">
              <a:avLst/>
            </a:prstGeom>
            <a:noFill/>
          </p:spPr>
          <p:txBody>
            <a:bodyPr wrap="square" lIns="0" tIns="0" rIns="0" bIns="0" rtlCol="0" anchor="t">
              <a:spAutoFit/>
            </a:bodyPr>
            <a:lstStyle/>
            <a:p>
              <a:pPr marL="147951" indent="-147951" defTabSz="914331">
                <a:buSzPct val="125000"/>
                <a:buFont typeface="Arial" panose="020B0604020202020204" pitchFamily="34" charset="0"/>
                <a:buChar char="•"/>
                <a:defRPr/>
              </a:pPr>
              <a:r>
                <a:rPr lang="en-US" sz="900" kern="0">
                  <a:solidFill>
                    <a:srgbClr val="4F4F4F"/>
                  </a:solidFill>
                  <a:latin typeface="+mj-lt"/>
                </a:rPr>
                <a:t>Execution strategy</a:t>
              </a:r>
              <a:endParaRPr lang="en-US" sz="2400"/>
            </a:p>
            <a:p>
              <a:pPr marL="147951" indent="-147951" defTabSz="914331">
                <a:buSzPct val="125000"/>
                <a:buFont typeface="Arial" panose="020B0604020202020204" pitchFamily="34" charset="0"/>
                <a:buChar char="•"/>
                <a:defRPr/>
              </a:pPr>
              <a:r>
                <a:rPr lang="en-US" sz="900" kern="0">
                  <a:solidFill>
                    <a:srgbClr val="4F4F4F"/>
                  </a:solidFill>
                  <a:latin typeface="+mj-lt"/>
                </a:rPr>
                <a:t>Overall delivery execution</a:t>
              </a:r>
              <a:endParaRPr lang="en-US" sz="900" kern="0">
                <a:solidFill>
                  <a:srgbClr val="4F4F4F"/>
                </a:solidFill>
                <a:latin typeface="+mj-lt"/>
                <a:cs typeface="Anek Devanagari" panose="020B0604020202020204" charset="0"/>
              </a:endParaRPr>
            </a:p>
            <a:p>
              <a:pPr marL="147951" indent="-147951" defTabSz="914331">
                <a:buSzPct val="125000"/>
                <a:buFont typeface="Arial" panose="020B0604020202020204" pitchFamily="34" charset="0"/>
                <a:buChar char="•"/>
                <a:defRPr/>
              </a:pPr>
              <a:r>
                <a:rPr lang="en-US" sz="900" kern="0">
                  <a:solidFill>
                    <a:srgbClr val="4F4F4F"/>
                  </a:solidFill>
                  <a:latin typeface="+mj-lt"/>
                </a:rPr>
                <a:t>Responsible for monitoring of implementation, operations and maintenance activities</a:t>
              </a:r>
            </a:p>
            <a:p>
              <a:pPr marL="147951" indent="-147951" defTabSz="914331">
                <a:buSzPct val="125000"/>
                <a:buFont typeface="Arial" panose="020B0604020202020204" pitchFamily="34" charset="0"/>
                <a:buChar char="•"/>
                <a:defRPr/>
              </a:pPr>
              <a:r>
                <a:rPr lang="en-US" sz="900" kern="0">
                  <a:solidFill>
                    <a:srgbClr val="4F4F4F"/>
                  </a:solidFill>
                  <a:latin typeface="+mj-lt"/>
                  <a:cs typeface="Anek Devanagari" panose="020B0604020202020204" charset="0"/>
                </a:rPr>
                <a:t>Risks and Issues Management</a:t>
              </a:r>
            </a:p>
          </p:txBody>
        </p:sp>
        <p:sp>
          <p:nvSpPr>
            <p:cNvPr id="39" name="TextBox 38">
              <a:extLst>
                <a:ext uri="{FF2B5EF4-FFF2-40B4-BE49-F238E27FC236}">
                  <a16:creationId xmlns:a16="http://schemas.microsoft.com/office/drawing/2014/main" id="{BE61854D-DCF3-3C08-D754-CE6DFC3FBCD7}"/>
                </a:ext>
              </a:extLst>
            </p:cNvPr>
            <p:cNvSpPr txBox="1"/>
            <p:nvPr/>
          </p:nvSpPr>
          <p:spPr>
            <a:xfrm>
              <a:off x="4975488" y="3153897"/>
              <a:ext cx="1316830" cy="619371"/>
            </a:xfrm>
            <a:prstGeom prst="rect">
              <a:avLst/>
            </a:prstGeom>
            <a:noFill/>
          </p:spPr>
          <p:txBody>
            <a:bodyPr wrap="square" lIns="91440" tIns="45720" rIns="91440" bIns="45720" rtlCol="0" anchor="t">
              <a:spAutoFit/>
            </a:bodyPr>
            <a:lstStyle/>
            <a:p>
              <a:pPr defTabSz="914331">
                <a:defRPr/>
              </a:pPr>
              <a:r>
                <a:rPr lang="en-US" sz="900" b="1" kern="0">
                  <a:solidFill>
                    <a:schemeClr val="accent1">
                      <a:lumMod val="75000"/>
                    </a:schemeClr>
                  </a:solidFill>
                  <a:latin typeface="+mj-lt"/>
                </a:rPr>
                <a:t>EK</a:t>
              </a:r>
              <a:r>
                <a:rPr lang="en-US" sz="900" kern="0">
                  <a:solidFill>
                    <a:schemeClr val="accent1">
                      <a:lumMod val="75000"/>
                    </a:schemeClr>
                  </a:solidFill>
                  <a:latin typeface="+mj-lt"/>
                </a:rPr>
                <a:t>: </a:t>
              </a:r>
              <a:endParaRPr lang="en-US" sz="900" kern="0">
                <a:solidFill>
                  <a:schemeClr val="accent1">
                    <a:lumMod val="75000"/>
                  </a:schemeClr>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Project Manager</a:t>
              </a:r>
              <a:endParaRPr lang="en-US" sz="900" kern="0">
                <a:solidFill>
                  <a:srgbClr val="4F4F4F"/>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Business Owners</a:t>
              </a:r>
              <a:endParaRPr lang="en-US" sz="2400">
                <a:solidFill>
                  <a:srgbClr val="000000"/>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Architects</a:t>
              </a:r>
              <a:endParaRPr lang="en-US" sz="2400">
                <a:solidFill>
                  <a:srgbClr val="000000"/>
                </a:solidFill>
                <a:cs typeface="Anek Devanagari" panose="020B0604020202020204" charset="0"/>
              </a:endParaRPr>
            </a:p>
          </p:txBody>
        </p:sp>
        <p:sp>
          <p:nvSpPr>
            <p:cNvPr id="40" name="TextBox 39">
              <a:extLst>
                <a:ext uri="{FF2B5EF4-FFF2-40B4-BE49-F238E27FC236}">
                  <a16:creationId xmlns:a16="http://schemas.microsoft.com/office/drawing/2014/main" id="{72EE1733-9AC4-981C-EC36-0D2EA75C1043}"/>
                </a:ext>
              </a:extLst>
            </p:cNvPr>
            <p:cNvSpPr txBox="1"/>
            <p:nvPr/>
          </p:nvSpPr>
          <p:spPr>
            <a:xfrm>
              <a:off x="2877754" y="4526990"/>
              <a:ext cx="1245850" cy="752093"/>
            </a:xfrm>
            <a:prstGeom prst="rect">
              <a:avLst/>
            </a:prstGeom>
            <a:noFill/>
          </p:spPr>
          <p:txBody>
            <a:bodyPr wrap="square" lIns="91440" tIns="45720" rIns="91440" bIns="45720" rtlCol="0" anchor="t">
              <a:spAutoFit/>
            </a:bodyPr>
            <a:lstStyle/>
            <a:p>
              <a:pPr defTabSz="914331">
                <a:defRPr/>
              </a:pPr>
              <a:r>
                <a:rPr lang="en-US" sz="900" b="1" kern="0">
                  <a:solidFill>
                    <a:schemeClr val="accent1">
                      <a:lumMod val="75000"/>
                    </a:schemeClr>
                  </a:solidFill>
                  <a:latin typeface="+mj-lt"/>
                </a:rPr>
                <a:t>Coforge, </a:t>
              </a:r>
              <a:r>
                <a:rPr lang="en-US" sz="900" b="1" kern="0" err="1">
                  <a:solidFill>
                    <a:schemeClr val="accent1">
                      <a:lumMod val="75000"/>
                    </a:schemeClr>
                  </a:solidFill>
                  <a:latin typeface="+mj-lt"/>
                </a:rPr>
                <a:t>Virbela</a:t>
              </a:r>
              <a:endParaRPr lang="en-US" sz="900" b="1" kern="0">
                <a:solidFill>
                  <a:schemeClr val="accent1">
                    <a:lumMod val="75000"/>
                  </a:schemeClr>
                </a:solidFill>
                <a:latin typeface="+mj-lt"/>
                <a:cs typeface="Anek Devanagari" panose="020B0604020202020204" charset="0"/>
              </a:endParaRPr>
            </a:p>
            <a:p>
              <a:pPr marL="128588" indent="-128588" defTabSz="914331">
                <a:buFont typeface="Arial"/>
                <a:buChar char="•"/>
                <a:defRPr/>
              </a:pPr>
              <a:r>
                <a:rPr lang="en-US" sz="900" kern="0">
                  <a:solidFill>
                    <a:srgbClr val="4F4F4F"/>
                  </a:solidFill>
                  <a:latin typeface="+mj-lt"/>
                </a:rPr>
                <a:t>Project Leads</a:t>
              </a:r>
              <a:endParaRPr lang="en-US" sz="1350"/>
            </a:p>
            <a:p>
              <a:pPr marL="128588" indent="-128588" defTabSz="914331">
                <a:buFont typeface="Arial"/>
                <a:buChar char="•"/>
                <a:defRPr/>
              </a:pPr>
              <a:r>
                <a:rPr lang="en-US" sz="900" kern="0">
                  <a:solidFill>
                    <a:srgbClr val="4F4F4F"/>
                  </a:solidFill>
                  <a:latin typeface="+mj-lt"/>
                  <a:cs typeface="Anek Devanagari" panose="020B0604020202020204" charset="0"/>
                </a:rPr>
                <a:t>Analysts</a:t>
              </a:r>
            </a:p>
            <a:p>
              <a:pPr marL="128588" indent="-128588" defTabSz="914331">
                <a:buFont typeface="Arial"/>
                <a:buChar char="•"/>
                <a:defRPr/>
              </a:pPr>
              <a:r>
                <a:rPr lang="en-US" sz="900" kern="0">
                  <a:solidFill>
                    <a:srgbClr val="4F4F4F"/>
                  </a:solidFill>
                  <a:latin typeface="+mj-lt"/>
                  <a:cs typeface="Anek Devanagari" panose="020B0604020202020204" charset="0"/>
                </a:rPr>
                <a:t>Developers, testers</a:t>
              </a:r>
            </a:p>
          </p:txBody>
        </p:sp>
        <p:sp>
          <p:nvSpPr>
            <p:cNvPr id="41" name="TextBox 40">
              <a:extLst>
                <a:ext uri="{FF2B5EF4-FFF2-40B4-BE49-F238E27FC236}">
                  <a16:creationId xmlns:a16="http://schemas.microsoft.com/office/drawing/2014/main" id="{7F5C3244-7B34-C23B-CE05-52FBDFFF056D}"/>
                </a:ext>
              </a:extLst>
            </p:cNvPr>
            <p:cNvSpPr txBox="1"/>
            <p:nvPr/>
          </p:nvSpPr>
          <p:spPr>
            <a:xfrm>
              <a:off x="1359328" y="4413212"/>
              <a:ext cx="1310269" cy="663611"/>
            </a:xfrm>
            <a:prstGeom prst="rect">
              <a:avLst/>
            </a:prstGeom>
            <a:noFill/>
          </p:spPr>
          <p:txBody>
            <a:bodyPr wrap="square" lIns="0" tIns="0" rIns="0" bIns="0" rtlCol="0">
              <a:spAutoFit/>
            </a:bodyPr>
            <a:lstStyle/>
            <a:p>
              <a:pPr defTabSz="914331">
                <a:defRPr/>
              </a:pPr>
              <a:endParaRPr lang="en-US" sz="900" kern="0">
                <a:solidFill>
                  <a:srgbClr val="4F4F4F"/>
                </a:solidFill>
                <a:latin typeface="+mj-lt"/>
              </a:endParaRPr>
            </a:p>
            <a:p>
              <a:pPr defTabSz="914331">
                <a:defRPr/>
              </a:pPr>
              <a:endParaRPr lang="en-US" sz="900" kern="0">
                <a:solidFill>
                  <a:srgbClr val="4F4F4F"/>
                </a:solidFill>
                <a:latin typeface="+mj-lt"/>
              </a:endParaRPr>
            </a:p>
            <a:p>
              <a:pPr defTabSz="914331">
                <a:defRPr/>
              </a:pPr>
              <a:r>
                <a:rPr lang="en-US" sz="900" kern="0">
                  <a:solidFill>
                    <a:srgbClr val="4F4F4F"/>
                  </a:solidFill>
                  <a:latin typeface="+mj-lt"/>
                </a:rPr>
                <a:t>Disruption, Quality and timelines</a:t>
              </a:r>
            </a:p>
            <a:p>
              <a:pPr defTabSz="914331">
                <a:defRPr/>
              </a:pPr>
              <a:endParaRPr lang="en-US" sz="900" kern="0">
                <a:solidFill>
                  <a:srgbClr val="4F4F4F"/>
                </a:solidFill>
                <a:latin typeface="+mj-lt"/>
              </a:endParaRPr>
            </a:p>
          </p:txBody>
        </p:sp>
        <p:sp>
          <p:nvSpPr>
            <p:cNvPr id="42" name="TextBox 41">
              <a:extLst>
                <a:ext uri="{FF2B5EF4-FFF2-40B4-BE49-F238E27FC236}">
                  <a16:creationId xmlns:a16="http://schemas.microsoft.com/office/drawing/2014/main" id="{2EAE78DA-27A2-3800-7346-27C2027E08A2}"/>
                </a:ext>
              </a:extLst>
            </p:cNvPr>
            <p:cNvSpPr txBox="1"/>
            <p:nvPr/>
          </p:nvSpPr>
          <p:spPr>
            <a:xfrm>
              <a:off x="6545506" y="4290953"/>
              <a:ext cx="1576781" cy="1061779"/>
            </a:xfrm>
            <a:prstGeom prst="rect">
              <a:avLst/>
            </a:prstGeom>
            <a:noFill/>
          </p:spPr>
          <p:txBody>
            <a:bodyPr wrap="square" lIns="0" tIns="0" rIns="0" bIns="0" rtlCol="0" anchor="t">
              <a:spAutoFit/>
            </a:bodyPr>
            <a:lstStyle/>
            <a:p>
              <a:pPr marL="147951" indent="-147951" defTabSz="914331">
                <a:buSzPct val="125000"/>
                <a:buFont typeface="Arial" panose="020B0604020202020204" pitchFamily="34" charset="0"/>
                <a:buChar char="•"/>
                <a:defRPr/>
              </a:pPr>
              <a:r>
                <a:rPr lang="en-US" sz="900" kern="0">
                  <a:solidFill>
                    <a:srgbClr val="4F4F4F"/>
                  </a:solidFill>
                  <a:latin typeface="+mj-lt"/>
                </a:rPr>
                <a:t>Define and measure project KPIs</a:t>
              </a:r>
              <a:endParaRPr lang="en-US" sz="2400"/>
            </a:p>
            <a:p>
              <a:pPr marL="147951" indent="-147951" defTabSz="914331">
                <a:buSzPct val="125000"/>
                <a:buFont typeface="Arial" panose="020B0604020202020204" pitchFamily="34" charset="0"/>
                <a:buChar char="•"/>
                <a:defRPr/>
              </a:pPr>
              <a:r>
                <a:rPr lang="en-US" sz="900" kern="0">
                  <a:solidFill>
                    <a:srgbClr val="4F4F4F"/>
                  </a:solidFill>
                  <a:latin typeface="+mj-lt"/>
                  <a:cs typeface="Anek Devanagari" panose="020B0604020202020204" charset="0"/>
                </a:rPr>
                <a:t>Work prioritization</a:t>
              </a:r>
              <a:endParaRPr lang="en-US" sz="900" kern="0">
                <a:solidFill>
                  <a:srgbClr val="4F4F4F"/>
                </a:solidFill>
                <a:latin typeface="+mj-lt"/>
              </a:endParaRPr>
            </a:p>
            <a:p>
              <a:pPr marL="147951" indent="-147951" defTabSz="914331">
                <a:buSzPct val="125000"/>
                <a:buFont typeface="Arial" panose="020B0604020202020204" pitchFamily="34" charset="0"/>
                <a:buChar char="•"/>
                <a:defRPr/>
              </a:pPr>
              <a:r>
                <a:rPr lang="en-US" sz="900" kern="0">
                  <a:solidFill>
                    <a:srgbClr val="4F4F4F"/>
                  </a:solidFill>
                  <a:latin typeface="+mj-lt"/>
                </a:rPr>
                <a:t>Define, implement and ensure process management</a:t>
              </a:r>
              <a:endParaRPr lang="en-US" sz="900" kern="0">
                <a:solidFill>
                  <a:srgbClr val="4F4F4F"/>
                </a:solidFill>
                <a:latin typeface="+mj-lt"/>
                <a:cs typeface="Anek Devanagari" panose="020B0604020202020204" charset="0"/>
              </a:endParaRPr>
            </a:p>
            <a:p>
              <a:pPr marL="147951" indent="-147951" defTabSz="914331">
                <a:buSzPct val="125000"/>
                <a:buFont typeface="Arial" panose="020B0604020202020204" pitchFamily="34" charset="0"/>
                <a:buChar char="•"/>
                <a:defRPr/>
              </a:pPr>
              <a:r>
                <a:rPr lang="en-US" sz="900" kern="0">
                  <a:solidFill>
                    <a:srgbClr val="4F4F4F"/>
                  </a:solidFill>
                  <a:latin typeface="+mj-lt"/>
                  <a:cs typeface="Anek Devanagari" panose="020B0604020202020204" charset="0"/>
                </a:rPr>
                <a:t>Change Control</a:t>
              </a:r>
              <a:endParaRPr lang="en-US" sz="900" kern="0">
                <a:solidFill>
                  <a:srgbClr val="4F4F4F"/>
                </a:solidFill>
                <a:latin typeface="+mj-lt"/>
              </a:endParaRPr>
            </a:p>
            <a:p>
              <a:pPr defTabSz="914331">
                <a:buSzPct val="125000"/>
                <a:defRPr/>
              </a:pPr>
              <a:endParaRPr lang="en-US" sz="900" kern="0">
                <a:solidFill>
                  <a:srgbClr val="4F4F4F"/>
                </a:solidFill>
                <a:latin typeface="+mj-lt"/>
                <a:cs typeface="Anek Devanagari" panose="020B0604020202020204" charset="0"/>
              </a:endParaRPr>
            </a:p>
            <a:p>
              <a:pPr marL="59689" indent="-59689" defTabSz="914331">
                <a:buSzPct val="125000"/>
                <a:buFont typeface="Arial" panose="020B0604020202020204" pitchFamily="34" charset="0"/>
                <a:buChar char="•"/>
                <a:defRPr/>
              </a:pPr>
              <a:endParaRPr lang="en-US" sz="900" kern="0">
                <a:solidFill>
                  <a:srgbClr val="4F4F4F"/>
                </a:solidFill>
                <a:latin typeface="+mj-lt"/>
                <a:cs typeface="Anek Devanagari" panose="020B0604020202020204" charset="0"/>
              </a:endParaRPr>
            </a:p>
          </p:txBody>
        </p:sp>
        <p:sp>
          <p:nvSpPr>
            <p:cNvPr id="43" name="TextBox 42">
              <a:extLst>
                <a:ext uri="{FF2B5EF4-FFF2-40B4-BE49-F238E27FC236}">
                  <a16:creationId xmlns:a16="http://schemas.microsoft.com/office/drawing/2014/main" id="{38B8AEEE-7D78-3EA0-4B01-ABFCC86C1EE7}"/>
                </a:ext>
              </a:extLst>
            </p:cNvPr>
            <p:cNvSpPr txBox="1"/>
            <p:nvPr/>
          </p:nvSpPr>
          <p:spPr>
            <a:xfrm>
              <a:off x="4952766" y="4408222"/>
              <a:ext cx="1374165" cy="884816"/>
            </a:xfrm>
            <a:prstGeom prst="rect">
              <a:avLst/>
            </a:prstGeom>
            <a:noFill/>
          </p:spPr>
          <p:txBody>
            <a:bodyPr wrap="square" lIns="91440" tIns="45720" rIns="91440" bIns="45720" rtlCol="0" anchor="t">
              <a:spAutoFit/>
            </a:bodyPr>
            <a:lstStyle/>
            <a:p>
              <a:pPr defTabSz="914331">
                <a:defRPr/>
              </a:pPr>
              <a:r>
                <a:rPr lang="en-US" sz="900" b="1" kern="0">
                  <a:solidFill>
                    <a:schemeClr val="accent1">
                      <a:lumMod val="75000"/>
                    </a:schemeClr>
                  </a:solidFill>
                  <a:latin typeface="+mj-lt"/>
                </a:rPr>
                <a:t>EK</a:t>
              </a:r>
              <a:r>
                <a:rPr lang="en-US" sz="900" kern="0">
                  <a:solidFill>
                    <a:schemeClr val="accent1">
                      <a:lumMod val="75000"/>
                    </a:schemeClr>
                  </a:solidFill>
                  <a:latin typeface="+mj-lt"/>
                </a:rPr>
                <a:t>: </a:t>
              </a:r>
              <a:endParaRPr lang="en-US" sz="900" kern="0">
                <a:solidFill>
                  <a:schemeClr val="accent1">
                    <a:lumMod val="75000"/>
                  </a:schemeClr>
                </a:solidFill>
                <a:latin typeface="+mj-lt"/>
                <a:cs typeface="Anek Devanagari" panose="020B0604020202020204" charset="0"/>
              </a:endParaRPr>
            </a:p>
            <a:p>
              <a:pPr marL="128588" indent="-128588" defTabSz="914331">
                <a:buFont typeface="Arial,Sans-Serif"/>
                <a:buChar char="•"/>
                <a:defRPr/>
              </a:pPr>
              <a:r>
                <a:rPr lang="en-US" sz="900" kern="0">
                  <a:solidFill>
                    <a:srgbClr val="4F4F4F"/>
                  </a:solidFill>
                  <a:latin typeface="+mj-lt"/>
                </a:rPr>
                <a:t>Project Manager</a:t>
              </a:r>
              <a:endParaRPr lang="en-US" sz="900" kern="0">
                <a:ea typeface="+mn-lt"/>
                <a:cs typeface="+mn-lt"/>
              </a:endParaRPr>
            </a:p>
            <a:p>
              <a:pPr marL="128588" indent="-128588" defTabSz="914331">
                <a:buFont typeface="Arial,Sans-Serif"/>
                <a:buChar char="•"/>
                <a:defRPr/>
              </a:pPr>
              <a:r>
                <a:rPr lang="en-US" sz="900" kern="0">
                  <a:solidFill>
                    <a:srgbClr val="4F4F4F"/>
                  </a:solidFill>
                  <a:latin typeface="+mj-lt"/>
                  <a:cs typeface="Anek Devanagari" panose="020B0604020202020204" charset="0"/>
                </a:rPr>
                <a:t>Business Owners</a:t>
              </a:r>
              <a:endParaRPr lang="en-US" sz="900" kern="0">
                <a:ea typeface="+mn-lt"/>
                <a:cs typeface="+mn-lt"/>
              </a:endParaRPr>
            </a:p>
            <a:p>
              <a:pPr marL="128588" indent="-128588" defTabSz="914331">
                <a:buFont typeface="Arial,Sans-Serif"/>
                <a:buChar char="•"/>
                <a:defRPr/>
              </a:pPr>
              <a:r>
                <a:rPr lang="en-US" sz="900" kern="0">
                  <a:solidFill>
                    <a:srgbClr val="4F4F4F"/>
                  </a:solidFill>
                  <a:latin typeface="+mj-lt"/>
                  <a:cs typeface="Anek Devanagari" panose="020B0604020202020204" charset="0"/>
                </a:rPr>
                <a:t>Architects</a:t>
              </a:r>
              <a:endParaRPr lang="en-US" sz="900" kern="0">
                <a:ea typeface="+mn-lt"/>
                <a:cs typeface="+mn-lt"/>
              </a:endParaRPr>
            </a:p>
            <a:p>
              <a:pPr marL="128588" indent="-128588" defTabSz="914331">
                <a:buFont typeface="Arial"/>
                <a:buChar char="•"/>
                <a:defRPr/>
              </a:pPr>
              <a:r>
                <a:rPr lang="en-US" sz="900" kern="0">
                  <a:solidFill>
                    <a:srgbClr val="4F4F4F"/>
                  </a:solidFill>
                  <a:latin typeface="+mj-lt"/>
                  <a:cs typeface="Anek Devanagari" panose="020B0604020202020204" charset="0"/>
                </a:rPr>
                <a:t>IT Leads/Business analysts</a:t>
              </a:r>
            </a:p>
          </p:txBody>
        </p:sp>
        <p:sp>
          <p:nvSpPr>
            <p:cNvPr id="44" name="TextBox 43">
              <a:extLst>
                <a:ext uri="{FF2B5EF4-FFF2-40B4-BE49-F238E27FC236}">
                  <a16:creationId xmlns:a16="http://schemas.microsoft.com/office/drawing/2014/main" id="{31926F39-7E07-F0B3-910B-713B2E8D3827}"/>
                </a:ext>
              </a:extLst>
            </p:cNvPr>
            <p:cNvSpPr txBox="1"/>
            <p:nvPr/>
          </p:nvSpPr>
          <p:spPr>
            <a:xfrm>
              <a:off x="3874923" y="5736092"/>
              <a:ext cx="2091316" cy="147469"/>
            </a:xfrm>
            <a:prstGeom prst="rect">
              <a:avLst/>
            </a:prstGeom>
            <a:noFill/>
          </p:spPr>
          <p:txBody>
            <a:bodyPr wrap="square" lIns="0" tIns="0" rIns="0" bIns="0" rtlCol="0" anchor="t">
              <a:spAutoFit/>
            </a:bodyPr>
            <a:lstStyle/>
            <a:p>
              <a:pPr defTabSz="914331">
                <a:defRPr/>
              </a:pPr>
              <a:r>
                <a:rPr lang="en-US" sz="1000" b="1" kern="0">
                  <a:solidFill>
                    <a:srgbClr val="4F4F4F"/>
                  </a:solidFill>
                  <a:latin typeface="+mj-lt"/>
                </a:rPr>
                <a:t>Project Delivery Streams</a:t>
              </a:r>
            </a:p>
          </p:txBody>
        </p:sp>
      </p:grpSp>
      <p:sp>
        <p:nvSpPr>
          <p:cNvPr id="47" name="TextBox 46">
            <a:extLst>
              <a:ext uri="{FF2B5EF4-FFF2-40B4-BE49-F238E27FC236}">
                <a16:creationId xmlns:a16="http://schemas.microsoft.com/office/drawing/2014/main" id="{CE0436D2-C81F-41F9-1C87-F71264D11CE9}"/>
              </a:ext>
            </a:extLst>
          </p:cNvPr>
          <p:cNvSpPr txBox="1"/>
          <p:nvPr/>
        </p:nvSpPr>
        <p:spPr>
          <a:xfrm>
            <a:off x="541566" y="959722"/>
            <a:ext cx="10256302" cy="505267"/>
          </a:xfrm>
          <a:prstGeom prst="rect">
            <a:avLst/>
          </a:prstGeom>
        </p:spPr>
        <p:txBody>
          <a:bodyPr vert="horz" wrap="square" lIns="0" tIns="12700" rIns="0" bIns="0" rtlCol="0">
            <a:spAutoFit/>
          </a:bodyPr>
          <a:lstStyle/>
          <a:p>
            <a:pPr marL="12700" marR="5080">
              <a:spcBef>
                <a:spcPts val="100"/>
              </a:spcBef>
            </a:pPr>
            <a:r>
              <a:rPr lang="en-GB" sz="1600">
                <a:latin typeface="Anek Latin" pitchFamily="2" charset="0"/>
                <a:cs typeface="Anek Devanagari" panose="020B0604020202020204" charset="0"/>
              </a:rPr>
              <a:t>Coforge will establish a robust governance framework to ensure that we deliver on our commitments following the principles of Accountability, Thought Leadership, Flexibility and Trust</a:t>
            </a:r>
            <a:r>
              <a:rPr lang="en-GB" sz="1400">
                <a:latin typeface="Anek Devanagari" panose="020B0604020202020204" charset="0"/>
                <a:cs typeface="Anek Devanagari" panose="020B0604020202020204" charset="0"/>
              </a:rPr>
              <a:t>. </a:t>
            </a:r>
            <a:endParaRPr lang="en-IN" sz="1400">
              <a:latin typeface="Anek Devanagari" panose="020B0604020202020204" charset="0"/>
              <a:cs typeface="Anek Devanagari" panose="020B0604020202020204" charset="0"/>
            </a:endParaRPr>
          </a:p>
        </p:txBody>
      </p:sp>
      <p:sp>
        <p:nvSpPr>
          <p:cNvPr id="4" name="TextBox 3">
            <a:extLst>
              <a:ext uri="{FF2B5EF4-FFF2-40B4-BE49-F238E27FC236}">
                <a16:creationId xmlns:a16="http://schemas.microsoft.com/office/drawing/2014/main" id="{2C76247E-3D73-D5E8-ED5D-D93D3D76FB00}"/>
              </a:ext>
            </a:extLst>
          </p:cNvPr>
          <p:cNvSpPr txBox="1"/>
          <p:nvPr/>
        </p:nvSpPr>
        <p:spPr>
          <a:xfrm>
            <a:off x="8805186" y="1620948"/>
            <a:ext cx="3319873" cy="4562788"/>
          </a:xfrm>
          <a:prstGeom prst="rect">
            <a:avLst/>
          </a:prstGeom>
          <a:solidFill>
            <a:schemeClr val="bg1">
              <a:lumMod val="95000"/>
            </a:schemeClr>
          </a:solidFill>
        </p:spPr>
        <p:txBody>
          <a:bodyPr wrap="square" rtlCol="0">
            <a:spAutoFit/>
          </a:bodyPr>
          <a:lstStyle/>
          <a:p>
            <a:pPr marL="62507"/>
            <a:endParaRPr lang="en-US" sz="1050"/>
          </a:p>
          <a:p>
            <a:pPr marL="62507"/>
            <a:r>
              <a:rPr lang="en-US" sz="1400" b="1"/>
              <a:t>Strategic</a:t>
            </a:r>
            <a:r>
              <a:rPr lang="en-US" sz="1400"/>
              <a:t>: </a:t>
            </a:r>
            <a:r>
              <a:rPr lang="en-US" sz="1100">
                <a:solidFill>
                  <a:prstClr val="black">
                    <a:lumMod val="75000"/>
                    <a:lumOff val="25000"/>
                  </a:prstClr>
                </a:solidFill>
                <a:cs typeface="Anek Devanagari" panose="020B0604020202020204" charset="0"/>
              </a:rPr>
              <a:t>Strategic level of governance involves the top management of Emirates and Coforge to provide strategies to sustain and improve delivery performance, drive business objectives and strengthen relationship for mutual benefits. The strategic level governance is provided through the Executive Committee meeting scheduled quarterly</a:t>
            </a:r>
          </a:p>
          <a:p>
            <a:pPr marL="62507"/>
            <a:endParaRPr lang="en-US" sz="1400"/>
          </a:p>
          <a:p>
            <a:pPr marL="62507"/>
            <a:endParaRPr lang="en-US" sz="1400"/>
          </a:p>
          <a:p>
            <a:pPr marL="62507"/>
            <a:r>
              <a:rPr lang="en-US" sz="1100" b="1">
                <a:solidFill>
                  <a:prstClr val="black">
                    <a:lumMod val="75000"/>
                    <a:lumOff val="25000"/>
                  </a:prstClr>
                </a:solidFill>
                <a:cs typeface="Anek Devanagari" panose="020B0604020202020204" charset="0"/>
              </a:rPr>
              <a:t>Tactical</a:t>
            </a:r>
            <a:r>
              <a:rPr lang="en-US" sz="1100">
                <a:solidFill>
                  <a:prstClr val="black">
                    <a:lumMod val="75000"/>
                    <a:lumOff val="25000"/>
                  </a:prstClr>
                </a:solidFill>
                <a:cs typeface="Anek Devanagari" panose="020B0604020202020204" charset="0"/>
              </a:rPr>
              <a:t>: Based on the direction of the Executive Committee, structured reviews are conducted monthly to inspect the Delivery Performance, Demand Management, Project status at the Account Management level. Overall SLA compliance and project status reports are reviewed for performance exceptions. Upon identification of a performance or an escalated issue, a detailed description of the service or project is conducted</a:t>
            </a:r>
          </a:p>
          <a:p>
            <a:pPr marL="62507"/>
            <a:endParaRPr lang="en-US" sz="1400"/>
          </a:p>
          <a:p>
            <a:pPr marL="62507"/>
            <a:endParaRPr lang="en-US" sz="1400"/>
          </a:p>
          <a:p>
            <a:pPr marL="62507"/>
            <a:r>
              <a:rPr lang="en-US" sz="1100" b="1">
                <a:solidFill>
                  <a:prstClr val="black">
                    <a:lumMod val="75000"/>
                    <a:lumOff val="25000"/>
                  </a:prstClr>
                </a:solidFill>
                <a:cs typeface="Anek Devanagari" panose="020B0604020202020204" charset="0"/>
              </a:rPr>
              <a:t>Operational</a:t>
            </a:r>
            <a:r>
              <a:rPr lang="en-US" sz="1100">
                <a:solidFill>
                  <a:prstClr val="black">
                    <a:lumMod val="75000"/>
                    <a:lumOff val="25000"/>
                  </a:prstClr>
                </a:solidFill>
                <a:cs typeface="Anek Devanagari" panose="020B0604020202020204" charset="0"/>
              </a:rPr>
              <a:t>: Operational governance provides detailed weekly tracking of day-to-day delivery performance</a:t>
            </a:r>
          </a:p>
          <a:p>
            <a:pPr marL="62507"/>
            <a:endParaRPr lang="en-US" sz="1200"/>
          </a:p>
        </p:txBody>
      </p:sp>
      <p:sp>
        <p:nvSpPr>
          <p:cNvPr id="6" name="TextBox 5">
            <a:extLst>
              <a:ext uri="{FF2B5EF4-FFF2-40B4-BE49-F238E27FC236}">
                <a16:creationId xmlns:a16="http://schemas.microsoft.com/office/drawing/2014/main" id="{862A28C2-CF33-471D-9103-E37328BFCA6A}"/>
              </a:ext>
            </a:extLst>
          </p:cNvPr>
          <p:cNvSpPr txBox="1"/>
          <p:nvPr/>
        </p:nvSpPr>
        <p:spPr>
          <a:xfrm>
            <a:off x="8356963" y="5538"/>
            <a:ext cx="1874171"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vet</a:t>
            </a:r>
            <a:endParaRPr lang="en-US" sz="3000">
              <a:solidFill>
                <a:srgbClr val="F68B1F"/>
              </a:solidFill>
            </a:endParaRPr>
          </a:p>
        </p:txBody>
      </p:sp>
      <p:sp>
        <p:nvSpPr>
          <p:cNvPr id="3" name="Footer Placeholder 2">
            <a:extLst>
              <a:ext uri="{FF2B5EF4-FFF2-40B4-BE49-F238E27FC236}">
                <a16:creationId xmlns:a16="http://schemas.microsoft.com/office/drawing/2014/main" id="{257D8E23-F52B-3E9A-0F03-A92A77C96476}"/>
              </a:ext>
            </a:extLst>
          </p:cNvPr>
          <p:cNvSpPr txBox="1">
            <a:spLocks/>
          </p:cNvSpPr>
          <p:nvPr/>
        </p:nvSpPr>
        <p:spPr>
          <a:xfrm>
            <a:off x="547386" y="6398983"/>
            <a:ext cx="411480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t>© 2022 Coforge I Strictly Confidential | EK Group </a:t>
            </a:r>
            <a:endParaRPr lang="en-IN" sz="1000" b="1"/>
          </a:p>
        </p:txBody>
      </p:sp>
      <p:sp>
        <p:nvSpPr>
          <p:cNvPr id="45" name="Slide Number Placeholder 3">
            <a:extLst>
              <a:ext uri="{FF2B5EF4-FFF2-40B4-BE49-F238E27FC236}">
                <a16:creationId xmlns:a16="http://schemas.microsoft.com/office/drawing/2014/main" id="{E5C2F744-F71B-926D-1610-1247993AB701}"/>
              </a:ext>
            </a:extLst>
          </p:cNvPr>
          <p:cNvSpPr txBox="1">
            <a:spLocks/>
          </p:cNvSpPr>
          <p:nvPr/>
        </p:nvSpPr>
        <p:spPr>
          <a:xfrm>
            <a:off x="1" y="6398983"/>
            <a:ext cx="46729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AA9E63-3EC3-4709-BFEA-512F00275D99}" type="slidenum">
              <a:rPr lang="en-IN" sz="1000" b="1" smtClean="0"/>
              <a:pPr/>
              <a:t>66</a:t>
            </a:fld>
            <a:endParaRPr lang="en-IN" sz="1000" b="1"/>
          </a:p>
        </p:txBody>
      </p:sp>
    </p:spTree>
    <p:extLst>
      <p:ext uri="{BB962C8B-B14F-4D97-AF65-F5344CB8AC3E}">
        <p14:creationId xmlns:p14="http://schemas.microsoft.com/office/powerpoint/2010/main" val="15478997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44B4FA0-5363-37A5-0F2F-8430100D63D4}"/>
              </a:ext>
            </a:extLst>
          </p:cNvPr>
          <p:cNvGraphicFramePr>
            <a:graphicFrameLocks noGrp="1"/>
          </p:cNvGraphicFramePr>
          <p:nvPr>
            <p:extLst>
              <p:ext uri="{D42A27DB-BD31-4B8C-83A1-F6EECF244321}">
                <p14:modId xmlns:p14="http://schemas.microsoft.com/office/powerpoint/2010/main" val="2086919947"/>
              </p:ext>
            </p:extLst>
          </p:nvPr>
        </p:nvGraphicFramePr>
        <p:xfrm>
          <a:off x="733426" y="1314451"/>
          <a:ext cx="10759124" cy="5062484"/>
        </p:xfrm>
        <a:graphic>
          <a:graphicData uri="http://schemas.openxmlformats.org/drawingml/2006/table">
            <a:tbl>
              <a:tblPr firstRow="1" bandRow="1">
                <a:tableStyleId>{5C22544A-7EE6-4342-B048-85BDC9FD1C3A}</a:tableStyleId>
              </a:tblPr>
              <a:tblGrid>
                <a:gridCol w="1205222">
                  <a:extLst>
                    <a:ext uri="{9D8B030D-6E8A-4147-A177-3AD203B41FA5}">
                      <a16:colId xmlns:a16="http://schemas.microsoft.com/office/drawing/2014/main" val="3890630519"/>
                    </a:ext>
                  </a:extLst>
                </a:gridCol>
                <a:gridCol w="1004249">
                  <a:extLst>
                    <a:ext uri="{9D8B030D-6E8A-4147-A177-3AD203B41FA5}">
                      <a16:colId xmlns:a16="http://schemas.microsoft.com/office/drawing/2014/main" val="2622086108"/>
                    </a:ext>
                  </a:extLst>
                </a:gridCol>
                <a:gridCol w="2662757">
                  <a:extLst>
                    <a:ext uri="{9D8B030D-6E8A-4147-A177-3AD203B41FA5}">
                      <a16:colId xmlns:a16="http://schemas.microsoft.com/office/drawing/2014/main" val="3699623217"/>
                    </a:ext>
                  </a:extLst>
                </a:gridCol>
                <a:gridCol w="5886896">
                  <a:extLst>
                    <a:ext uri="{9D8B030D-6E8A-4147-A177-3AD203B41FA5}">
                      <a16:colId xmlns:a16="http://schemas.microsoft.com/office/drawing/2014/main" val="555609944"/>
                    </a:ext>
                  </a:extLst>
                </a:gridCol>
              </a:tblGrid>
              <a:tr h="307601">
                <a:tc>
                  <a:txBody>
                    <a:bodyPr/>
                    <a:lstStyle/>
                    <a:p>
                      <a:pPr algn="ctr"/>
                      <a:r>
                        <a:rPr lang="en-AU" sz="1200">
                          <a:latin typeface="+mn-lt"/>
                        </a:rPr>
                        <a:t>Meetings</a:t>
                      </a:r>
                    </a:p>
                  </a:txBody>
                  <a:tcPr marL="68580" marR="68580" marT="34290" marB="34290"/>
                </a:tc>
                <a:tc>
                  <a:txBody>
                    <a:bodyPr/>
                    <a:lstStyle/>
                    <a:p>
                      <a:pPr algn="ctr"/>
                      <a:r>
                        <a:rPr lang="en-AU" sz="1200">
                          <a:latin typeface="+mn-lt"/>
                        </a:rPr>
                        <a:t>Frequency</a:t>
                      </a:r>
                    </a:p>
                  </a:txBody>
                  <a:tcPr marL="68580" marR="68580" marT="34290" marB="34290"/>
                </a:tc>
                <a:tc>
                  <a:txBody>
                    <a:bodyPr/>
                    <a:lstStyle/>
                    <a:p>
                      <a:pPr algn="ctr"/>
                      <a:r>
                        <a:rPr lang="en-AU" sz="1200">
                          <a:latin typeface="+mn-lt"/>
                        </a:rPr>
                        <a:t>Participants</a:t>
                      </a:r>
                    </a:p>
                  </a:txBody>
                  <a:tcPr marL="68580" marR="68580" marT="34290" marB="34290"/>
                </a:tc>
                <a:tc>
                  <a:txBody>
                    <a:bodyPr/>
                    <a:lstStyle/>
                    <a:p>
                      <a:pPr algn="ctr"/>
                      <a:r>
                        <a:rPr lang="en-AU" sz="1200">
                          <a:latin typeface="+mn-lt"/>
                        </a:rPr>
                        <a:t>Purpose</a:t>
                      </a:r>
                    </a:p>
                  </a:txBody>
                  <a:tcPr marL="68580" marR="68580" marT="34290" marB="34290"/>
                </a:tc>
                <a:extLst>
                  <a:ext uri="{0D108BD9-81ED-4DB2-BD59-A6C34878D82A}">
                    <a16:rowId xmlns:a16="http://schemas.microsoft.com/office/drawing/2014/main" val="4072069079"/>
                  </a:ext>
                </a:extLst>
              </a:tr>
              <a:tr h="13071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Project update – Daily stand up</a:t>
                      </a:r>
                    </a:p>
                  </a:txBody>
                  <a:tcPr marL="27000" marR="27000" marT="13500" marB="135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Daily</a:t>
                      </a:r>
                    </a:p>
                  </a:txBody>
                  <a:tcPr marL="27000" marR="27000" marT="13500" marB="1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100" b="1" kern="1200">
                          <a:solidFill>
                            <a:schemeClr val="dk1"/>
                          </a:solidFill>
                          <a:latin typeface="+mn-lt"/>
                          <a:ea typeface="+mn-ea"/>
                          <a:cs typeface="+mn-cs"/>
                        </a:rPr>
                        <a:t>Chaired by : </a:t>
                      </a:r>
                      <a:r>
                        <a:rPr lang="en-AU" sz="1100" kern="1200">
                          <a:solidFill>
                            <a:schemeClr val="dk1"/>
                          </a:solidFill>
                          <a:latin typeface="+mn-lt"/>
                          <a:ea typeface="+mn-ea"/>
                          <a:cs typeface="+mn-cs"/>
                        </a:rPr>
                        <a:t>Coforge Project Manager</a:t>
                      </a:r>
                    </a:p>
                    <a:p>
                      <a:pPr marL="0" marR="0" lvl="0" indent="0" algn="l">
                        <a:lnSpc>
                          <a:spcPct val="100000"/>
                        </a:lnSpc>
                        <a:spcBef>
                          <a:spcPts val="0"/>
                        </a:spcBef>
                        <a:spcAft>
                          <a:spcPts val="0"/>
                        </a:spcAft>
                        <a:buClrTx/>
                        <a:buSzTx/>
                        <a:buFontTx/>
                        <a:buNone/>
                      </a:pPr>
                      <a:endParaRPr lang="en-AU" sz="1100" b="1" kern="1200">
                        <a:solidFill>
                          <a:schemeClr val="dk1"/>
                        </a:solidFill>
                        <a:latin typeface="+mn-lt"/>
                        <a:ea typeface="+mn-ea"/>
                        <a:cs typeface="+mn-cs"/>
                      </a:endParaRPr>
                    </a:p>
                    <a:p>
                      <a:pPr marL="0" marR="0" lvl="0" indent="0" algn="l">
                        <a:lnSpc>
                          <a:spcPct val="100000"/>
                        </a:lnSpc>
                        <a:spcBef>
                          <a:spcPts val="0"/>
                        </a:spcBef>
                        <a:spcAft>
                          <a:spcPts val="0"/>
                        </a:spcAft>
                        <a:buClrTx/>
                        <a:buSzTx/>
                        <a:buFontTx/>
                        <a:buNone/>
                      </a:pPr>
                      <a:r>
                        <a:rPr lang="en-AU" sz="1100" b="1" kern="1200">
                          <a:solidFill>
                            <a:schemeClr val="dk1"/>
                          </a:solidFill>
                          <a:latin typeface="+mn-lt"/>
                          <a:ea typeface="+mn-ea"/>
                          <a:cs typeface="+mn-cs"/>
                        </a:rPr>
                        <a:t>Mandatory Participants:</a:t>
                      </a:r>
                      <a:r>
                        <a:rPr lang="en-AU" sz="1100" kern="1200">
                          <a:solidFill>
                            <a:schemeClr val="dk1"/>
                          </a:solidFill>
                          <a:latin typeface="+mn-lt"/>
                          <a:ea typeface="+mn-ea"/>
                          <a:cs typeface="+mn-cs"/>
                        </a:rPr>
                        <a:t> Coforge architect, Business analyst, Virbela  tech specialists</a:t>
                      </a:r>
                    </a:p>
                    <a:p>
                      <a:pPr marL="0" marR="0" lvl="0" indent="0" algn="l">
                        <a:lnSpc>
                          <a:spcPct val="100000"/>
                        </a:lnSpc>
                        <a:spcBef>
                          <a:spcPts val="0"/>
                        </a:spcBef>
                        <a:spcAft>
                          <a:spcPts val="0"/>
                        </a:spcAft>
                        <a:buClrTx/>
                        <a:buSzTx/>
                        <a:buFontTx/>
                        <a:buNone/>
                      </a:pPr>
                      <a:endParaRPr lang="en-AU" sz="1100" kern="1200">
                        <a:solidFill>
                          <a:schemeClr val="dk1"/>
                        </a:solidFill>
                        <a:latin typeface="+mn-lt"/>
                        <a:ea typeface="+mn-ea"/>
                        <a:cs typeface="+mn-cs"/>
                      </a:endParaRPr>
                    </a:p>
                    <a:p>
                      <a:pPr marL="0" marR="0" lvl="0" indent="0" algn="l" rtl="0" eaLnBrk="1" fontAlgn="auto" latinLnBrk="0" hangingPunct="1">
                        <a:lnSpc>
                          <a:spcPct val="100000"/>
                        </a:lnSpc>
                        <a:spcBef>
                          <a:spcPts val="0"/>
                        </a:spcBef>
                        <a:spcAft>
                          <a:spcPts val="0"/>
                        </a:spcAft>
                        <a:buClrTx/>
                        <a:buSzTx/>
                        <a:buFontTx/>
                        <a:buNone/>
                      </a:pPr>
                      <a:r>
                        <a:rPr lang="en-AU" sz="1100" b="1" kern="1200">
                          <a:solidFill>
                            <a:schemeClr val="dk1"/>
                          </a:solidFill>
                          <a:latin typeface="+mn-lt"/>
                          <a:ea typeface="+mn-ea"/>
                          <a:cs typeface="+mn-cs"/>
                        </a:rPr>
                        <a:t>Invitees</a:t>
                      </a:r>
                      <a:r>
                        <a:rPr lang="en-AU" sz="1100" kern="1200">
                          <a:solidFill>
                            <a:schemeClr val="dk1"/>
                          </a:solidFill>
                          <a:latin typeface="+mn-lt"/>
                          <a:ea typeface="+mn-ea"/>
                          <a:cs typeface="+mn-cs"/>
                        </a:rPr>
                        <a:t>: EK Business spocs, EK Project Manager</a:t>
                      </a:r>
                    </a:p>
                  </a:txBody>
                  <a:tcPr marL="27000" marR="27000" marT="13500" marB="1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dk1"/>
                          </a:solidFill>
                          <a:latin typeface="+mn-lt"/>
                          <a:ea typeface="+mn-ea"/>
                          <a:cs typeface="+mn-cs"/>
                        </a:rPr>
                        <a:t>Daily stand up to plan day’s plan and review previous 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Key activities completed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Key activities planned for the day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Progress update – Planned vs Actual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Key Dependencies and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Support required</a:t>
                      </a:r>
                      <a:endParaRPr lang="en-AU" sz="1100" kern="120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100" kern="1200">
                        <a:solidFill>
                          <a:schemeClr val="dk1"/>
                        </a:solidFill>
                        <a:latin typeface="+mn-lt"/>
                        <a:ea typeface="+mn-ea"/>
                        <a:cs typeface="+mn-cs"/>
                      </a:endParaRPr>
                    </a:p>
                  </a:txBody>
                  <a:tcPr marL="27000" marR="27000" marT="13500" marB="13500"/>
                </a:tc>
                <a:extLst>
                  <a:ext uri="{0D108BD9-81ED-4DB2-BD59-A6C34878D82A}">
                    <a16:rowId xmlns:a16="http://schemas.microsoft.com/office/drawing/2014/main" val="3427254654"/>
                  </a:ext>
                </a:extLst>
              </a:tr>
              <a:tr h="151572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Project Progress</a:t>
                      </a:r>
                    </a:p>
                  </a:txBody>
                  <a:tcPr marL="27000" marR="27000" marT="13500" marB="135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Weekly</a:t>
                      </a:r>
                    </a:p>
                  </a:txBody>
                  <a:tcPr marL="27000" marR="27000" marT="13500" marB="135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b="1" kern="1200">
                          <a:solidFill>
                            <a:schemeClr val="dk1"/>
                          </a:solidFill>
                          <a:latin typeface="+mn-lt"/>
                          <a:ea typeface="+mn-ea"/>
                          <a:cs typeface="+mn-cs"/>
                        </a:rPr>
                        <a:t>Chaired by:</a:t>
                      </a:r>
                      <a:r>
                        <a:rPr lang="en-AU" sz="1100" kern="1200">
                          <a:solidFill>
                            <a:schemeClr val="dk1"/>
                          </a:solidFill>
                          <a:latin typeface="+mn-lt"/>
                          <a:ea typeface="+mn-ea"/>
                          <a:cs typeface="+mn-cs"/>
                        </a:rPr>
                        <a:t> Coforge Project Manager</a:t>
                      </a:r>
                    </a:p>
                    <a:p>
                      <a:pPr marL="0" marR="0" lvl="0" indent="0" algn="l" defTabSz="914400">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p>
                      <a:pPr lvl="0" algn="l">
                        <a:lnSpc>
                          <a:spcPct val="100000"/>
                        </a:lnSpc>
                        <a:spcBef>
                          <a:spcPts val="0"/>
                        </a:spcBef>
                        <a:spcAft>
                          <a:spcPts val="0"/>
                        </a:spcAft>
                        <a:buNone/>
                      </a:pPr>
                      <a:r>
                        <a:rPr lang="en-AU" sz="1100" b="1" i="0" u="none" strike="noStrike" kern="1200" noProof="0">
                          <a:solidFill>
                            <a:schemeClr val="dk1"/>
                          </a:solidFill>
                          <a:latin typeface="+mn-lt"/>
                        </a:rPr>
                        <a:t>Mandatory Participants: </a:t>
                      </a:r>
                      <a:r>
                        <a:rPr lang="en-AU" sz="1100" b="0" i="0" u="none" strike="noStrike" kern="1200" noProof="0">
                          <a:solidFill>
                            <a:schemeClr val="dk1"/>
                          </a:solidFill>
                          <a:latin typeface="+mn-lt"/>
                        </a:rPr>
                        <a:t>Coforge Tech Architect, Business analyst, Client Partner, Virbela Leads, tech specialists</a:t>
                      </a:r>
                      <a:endParaRPr lang="en-AU" sz="1100" b="0" i="0" u="none" strike="noStrike" kern="1200" noProof="0">
                        <a:latin typeface="+mn-lt"/>
                      </a:endParaRPr>
                    </a:p>
                    <a:p>
                      <a:pPr lvl="0" algn="l">
                        <a:lnSpc>
                          <a:spcPct val="100000"/>
                        </a:lnSpc>
                        <a:spcBef>
                          <a:spcPts val="0"/>
                        </a:spcBef>
                        <a:spcAft>
                          <a:spcPts val="0"/>
                        </a:spcAft>
                        <a:buNone/>
                      </a:pPr>
                      <a:endParaRPr lang="en-AU" sz="1100" b="0" i="0" u="none" strike="noStrike" kern="1200" noProof="0">
                        <a:solidFill>
                          <a:schemeClr val="dk1"/>
                        </a:solidFill>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100" b="1" kern="1200">
                          <a:solidFill>
                            <a:schemeClr val="dk1"/>
                          </a:solidFill>
                          <a:latin typeface="+mn-lt"/>
                          <a:ea typeface="+mn-ea"/>
                          <a:cs typeface="+mn-cs"/>
                        </a:rPr>
                        <a:t>Invitees </a:t>
                      </a:r>
                      <a:r>
                        <a:rPr lang="en-AU" sz="1100" kern="1200">
                          <a:solidFill>
                            <a:schemeClr val="dk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EK Project Manager, Business Owners</a:t>
                      </a:r>
                    </a:p>
                  </a:txBody>
                  <a:tcPr marL="27000" marR="27000" marT="13500" marB="1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dk1"/>
                          </a:solidFill>
                          <a:latin typeface="+mn-lt"/>
                          <a:ea typeface="+mn-ea"/>
                          <a:cs typeface="+mn-cs"/>
                        </a:rPr>
                        <a:t>Provide key updates on project development 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Project Progress update – Planned vs Actual</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kern="1200">
                          <a:solidFill>
                            <a:schemeClr val="dk1"/>
                          </a:solidFill>
                          <a:latin typeface="+mn-lt"/>
                          <a:ea typeface="+mn-ea"/>
                          <a:cs typeface="+mn-cs"/>
                        </a:rPr>
                        <a:t>Milestones achieved </a:t>
                      </a:r>
                    </a:p>
                    <a:p>
                      <a:pPr marL="171450" marR="0" lvl="0" indent="-171450" algn="l">
                        <a:lnSpc>
                          <a:spcPct val="100000"/>
                        </a:lnSpc>
                        <a:spcBef>
                          <a:spcPts val="0"/>
                        </a:spcBef>
                        <a:spcAft>
                          <a:spcPts val="0"/>
                        </a:spcAft>
                        <a:buClrTx/>
                        <a:buSzTx/>
                        <a:buFont typeface="Arial" panose="020B0604020202020204" pitchFamily="34" charset="0"/>
                        <a:buChar char="•"/>
                      </a:pPr>
                      <a:r>
                        <a:rPr lang="en-US" sz="1100" b="0" i="0" u="none" strike="noStrike" kern="1200" noProof="0">
                          <a:solidFill>
                            <a:schemeClr val="dk1"/>
                          </a:solidFill>
                        </a:rPr>
                        <a:t>Progress update – RAG status, KPI reports, progress charts</a:t>
                      </a:r>
                      <a:endParaRPr lang="en-US" sz="1100" kern="120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Risk and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Escalations and Support required</a:t>
                      </a:r>
                      <a:endParaRPr lang="en-AU" sz="1100" kern="1200">
                        <a:solidFill>
                          <a:schemeClr val="dk1"/>
                        </a:solidFill>
                        <a:latin typeface="+mn-lt"/>
                        <a:ea typeface="+mn-ea"/>
                        <a:cs typeface="+mn-cs"/>
                      </a:endParaRPr>
                    </a:p>
                  </a:txBody>
                  <a:tcPr marL="27000" marR="27000" marT="13500" marB="13500"/>
                </a:tc>
                <a:extLst>
                  <a:ext uri="{0D108BD9-81ED-4DB2-BD59-A6C34878D82A}">
                    <a16:rowId xmlns:a16="http://schemas.microsoft.com/office/drawing/2014/main" val="2277481178"/>
                  </a:ext>
                </a:extLst>
              </a:tr>
              <a:tr h="17872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Monthly Development Review</a:t>
                      </a:r>
                    </a:p>
                  </a:txBody>
                  <a:tcPr marL="27000" marR="27000" marT="13500" marB="135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kern="1200">
                          <a:solidFill>
                            <a:schemeClr val="dk1"/>
                          </a:solidFill>
                          <a:latin typeface="+mn-lt"/>
                          <a:ea typeface="+mn-ea"/>
                          <a:cs typeface="+mn-cs"/>
                        </a:rPr>
                        <a:t>Monthly</a:t>
                      </a:r>
                    </a:p>
                  </a:txBody>
                  <a:tcPr marL="27000" marR="27000" marT="13500" marB="1350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100" b="1" kern="1200">
                          <a:solidFill>
                            <a:schemeClr val="dk1"/>
                          </a:solidFill>
                          <a:latin typeface="+mn-lt"/>
                          <a:ea typeface="+mn-ea"/>
                          <a:cs typeface="+mn-cs"/>
                        </a:rPr>
                        <a:t>Chaired by :</a:t>
                      </a:r>
                      <a:r>
                        <a:rPr lang="en-AU" sz="1100" kern="1200">
                          <a:solidFill>
                            <a:schemeClr val="dk1"/>
                          </a:solidFill>
                          <a:latin typeface="+mn-lt"/>
                          <a:ea typeface="+mn-ea"/>
                          <a:cs typeface="+mn-cs"/>
                        </a:rPr>
                        <a:t> Coforge Delivery Manager</a:t>
                      </a:r>
                    </a:p>
                    <a:p>
                      <a:pPr marL="0" marR="0" lvl="0" indent="0" algn="l" defTabSz="914400">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p>
                      <a:pPr marL="0" marR="0" lvl="0" indent="0" algn="l">
                        <a:lnSpc>
                          <a:spcPct val="100000"/>
                        </a:lnSpc>
                        <a:spcBef>
                          <a:spcPts val="0"/>
                        </a:spcBef>
                        <a:spcAft>
                          <a:spcPts val="0"/>
                        </a:spcAft>
                        <a:buNone/>
                      </a:pPr>
                      <a:r>
                        <a:rPr lang="en-AU" sz="1100" b="1" i="0" u="none" strike="noStrike" kern="1200" noProof="0">
                          <a:solidFill>
                            <a:schemeClr val="dk1"/>
                          </a:solidFill>
                          <a:latin typeface="+mn-lt"/>
                        </a:rPr>
                        <a:t>Mandatory Participants: </a:t>
                      </a:r>
                      <a:r>
                        <a:rPr lang="en-AU" sz="1100" b="0" i="0" u="none" strike="noStrike" kern="1200" noProof="0">
                          <a:solidFill>
                            <a:schemeClr val="dk1"/>
                          </a:solidFill>
                          <a:latin typeface="+mn-lt"/>
                        </a:rPr>
                        <a:t>Coforge Tech Architect, Client Partner</a:t>
                      </a:r>
                      <a:endParaRPr lang="en-AU" sz="1400">
                        <a:latin typeface="+mn-lt"/>
                      </a:endParaRPr>
                    </a:p>
                    <a:p>
                      <a:pPr marL="0" marR="0" indent="0" algn="l" rtl="0" eaLnBrk="1" fontAlgn="auto" latinLnBrk="0" hangingPunct="1">
                        <a:lnSpc>
                          <a:spcPct val="100000"/>
                        </a:lnSpc>
                        <a:spcBef>
                          <a:spcPts val="0"/>
                        </a:spcBef>
                        <a:spcAft>
                          <a:spcPts val="0"/>
                        </a:spcAft>
                        <a:buClrTx/>
                        <a:buSzTx/>
                        <a:buFontTx/>
                        <a:buNone/>
                      </a:pPr>
                      <a:endParaRPr lang="en-AU" sz="1100" kern="120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sz="1100" b="1" kern="1200">
                          <a:solidFill>
                            <a:schemeClr val="dk1"/>
                          </a:solidFill>
                          <a:latin typeface="+mn-lt"/>
                          <a:ea typeface="+mn-ea"/>
                          <a:cs typeface="+mn-cs"/>
                        </a:rPr>
                        <a:t>Invitees :</a:t>
                      </a:r>
                    </a:p>
                    <a:p>
                      <a:pPr marL="0" marR="0" indent="0" algn="l" rtl="0" eaLnBrk="1" fontAlgn="auto" latinLnBrk="0" hangingPunct="1">
                        <a:lnSpc>
                          <a:spcPct val="100000"/>
                        </a:lnSpc>
                        <a:spcBef>
                          <a:spcPts val="0"/>
                        </a:spcBef>
                        <a:spcAft>
                          <a:spcPts val="0"/>
                        </a:spcAft>
                        <a:buClrTx/>
                        <a:buSzTx/>
                        <a:buFontTx/>
                        <a:buNone/>
                      </a:pPr>
                      <a:r>
                        <a:rPr lang="en-AU" sz="1100" kern="1200">
                          <a:solidFill>
                            <a:schemeClr val="dk1"/>
                          </a:solidFill>
                          <a:latin typeface="+mn-lt"/>
                          <a:ea typeface="+mn-ea"/>
                          <a:cs typeface="+mn-cs"/>
                        </a:rPr>
                        <a:t>EK IT Head, Program Sponsor, Project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txBody>
                  <a:tcPr marL="27000" marR="27000" marT="13500" marB="135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a:solidFill>
                            <a:schemeClr val="dk1"/>
                          </a:solidFill>
                          <a:latin typeface="+mn-lt"/>
                          <a:ea typeface="+mn-ea"/>
                          <a:cs typeface="+mn-cs"/>
                        </a:rPr>
                        <a:t>Provide summarized consolidate update on all development work packets:</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kern="1200">
                          <a:solidFill>
                            <a:schemeClr val="dk1"/>
                          </a:solidFill>
                          <a:latin typeface="+mn-lt"/>
                          <a:ea typeface="+mn-ea"/>
                          <a:cs typeface="+mn-cs"/>
                        </a:rPr>
                        <a:t>Progress update – RAG status, KPI reports, progress charts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Demo (if applicable)</a:t>
                      </a:r>
                    </a:p>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US" sz="1100" kern="1200">
                          <a:solidFill>
                            <a:schemeClr val="dk1"/>
                          </a:solidFill>
                          <a:latin typeface="+mn-lt"/>
                          <a:ea typeface="+mn-ea"/>
                          <a:cs typeface="+mn-cs"/>
                        </a:rPr>
                        <a:t>Key Milestones achieved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Risk and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dk1"/>
                          </a:solidFill>
                          <a:latin typeface="+mn-lt"/>
                          <a:ea typeface="+mn-ea"/>
                          <a:cs typeface="+mn-cs"/>
                        </a:rPr>
                        <a:t>Escalations and Support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AU" sz="1100" kern="1200">
                        <a:solidFill>
                          <a:schemeClr val="dk1"/>
                        </a:solidFill>
                        <a:latin typeface="+mn-lt"/>
                        <a:ea typeface="+mn-ea"/>
                        <a:cs typeface="+mn-cs"/>
                      </a:endParaRPr>
                    </a:p>
                  </a:txBody>
                  <a:tcPr marL="27000" marR="27000" marT="13500" marB="13500"/>
                </a:tc>
                <a:extLst>
                  <a:ext uri="{0D108BD9-81ED-4DB2-BD59-A6C34878D82A}">
                    <a16:rowId xmlns:a16="http://schemas.microsoft.com/office/drawing/2014/main" val="2961677122"/>
                  </a:ext>
                </a:extLst>
              </a:tr>
            </a:tbl>
          </a:graphicData>
        </a:graphic>
      </p:graphicFrame>
      <p:sp>
        <p:nvSpPr>
          <p:cNvPr id="4" name="Title 1">
            <a:extLst>
              <a:ext uri="{FF2B5EF4-FFF2-40B4-BE49-F238E27FC236}">
                <a16:creationId xmlns:a16="http://schemas.microsoft.com/office/drawing/2014/main" id="{C2CD10DD-7E94-08C6-57CF-D1AA138678E6}"/>
              </a:ext>
            </a:extLst>
          </p:cNvPr>
          <p:cNvSpPr>
            <a:spLocks noGrp="1"/>
          </p:cNvSpPr>
          <p:nvPr>
            <p:ph type="title"/>
          </p:nvPr>
        </p:nvSpPr>
        <p:spPr>
          <a:xfrm>
            <a:off x="460838" y="235602"/>
            <a:ext cx="11268000" cy="790031"/>
          </a:xfrm>
        </p:spPr>
        <p:txBody>
          <a:bodyPr/>
          <a:lstStyle/>
          <a:p>
            <a:r>
              <a:rPr lang="en-GB"/>
              <a:t>Project Governance Meetings – Communication Plan</a:t>
            </a:r>
            <a:endParaRPr lang="en-IN"/>
          </a:p>
        </p:txBody>
      </p:sp>
      <p:sp>
        <p:nvSpPr>
          <p:cNvPr id="5" name="TextBox 4">
            <a:extLst>
              <a:ext uri="{FF2B5EF4-FFF2-40B4-BE49-F238E27FC236}">
                <a16:creationId xmlns:a16="http://schemas.microsoft.com/office/drawing/2014/main" id="{B56FD9C9-59A6-5254-3887-04E84572BFFE}"/>
              </a:ext>
            </a:extLst>
          </p:cNvPr>
          <p:cNvSpPr txBox="1"/>
          <p:nvPr/>
        </p:nvSpPr>
        <p:spPr>
          <a:xfrm>
            <a:off x="8356963" y="5538"/>
            <a:ext cx="1874171"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vet</a:t>
            </a:r>
            <a:endParaRPr lang="en-US" sz="3000">
              <a:solidFill>
                <a:srgbClr val="F68B1F"/>
              </a:solidFill>
            </a:endParaRPr>
          </a:p>
        </p:txBody>
      </p:sp>
      <p:sp>
        <p:nvSpPr>
          <p:cNvPr id="2" name="Footer Placeholder 2">
            <a:extLst>
              <a:ext uri="{FF2B5EF4-FFF2-40B4-BE49-F238E27FC236}">
                <a16:creationId xmlns:a16="http://schemas.microsoft.com/office/drawing/2014/main" id="{EC30FE27-529E-3B42-5845-A82363600F08}"/>
              </a:ext>
            </a:extLst>
          </p:cNvPr>
          <p:cNvSpPr txBox="1">
            <a:spLocks/>
          </p:cNvSpPr>
          <p:nvPr/>
        </p:nvSpPr>
        <p:spPr>
          <a:xfrm>
            <a:off x="547386" y="6398983"/>
            <a:ext cx="411480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b="1"/>
              <a:t>© 2022 Coforge I Strictly Confidential | EK Group </a:t>
            </a:r>
            <a:endParaRPr lang="en-IN" sz="1000" b="1"/>
          </a:p>
        </p:txBody>
      </p:sp>
      <p:sp>
        <p:nvSpPr>
          <p:cNvPr id="6" name="Slide Number Placeholder 3">
            <a:extLst>
              <a:ext uri="{FF2B5EF4-FFF2-40B4-BE49-F238E27FC236}">
                <a16:creationId xmlns:a16="http://schemas.microsoft.com/office/drawing/2014/main" id="{C64E04C6-00A6-7597-7730-83894699A4A9}"/>
              </a:ext>
            </a:extLst>
          </p:cNvPr>
          <p:cNvSpPr txBox="1">
            <a:spLocks/>
          </p:cNvSpPr>
          <p:nvPr/>
        </p:nvSpPr>
        <p:spPr>
          <a:xfrm>
            <a:off x="1" y="6398983"/>
            <a:ext cx="467290" cy="30175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8AA9E63-3EC3-4709-BFEA-512F00275D99}" type="slidenum">
              <a:rPr lang="en-IN" sz="1000" b="1" smtClean="0"/>
              <a:pPr/>
              <a:t>67</a:t>
            </a:fld>
            <a:endParaRPr lang="en-IN" sz="1000" b="1"/>
          </a:p>
        </p:txBody>
      </p:sp>
    </p:spTree>
    <p:extLst>
      <p:ext uri="{BB962C8B-B14F-4D97-AF65-F5344CB8AC3E}">
        <p14:creationId xmlns:p14="http://schemas.microsoft.com/office/powerpoint/2010/main" val="39579032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CD10DD-7E94-08C6-57CF-D1AA138678E6}"/>
              </a:ext>
            </a:extLst>
          </p:cNvPr>
          <p:cNvSpPr>
            <a:spLocks noGrp="1"/>
          </p:cNvSpPr>
          <p:nvPr>
            <p:ph type="title"/>
          </p:nvPr>
        </p:nvSpPr>
        <p:spPr/>
        <p:txBody>
          <a:bodyPr/>
          <a:lstStyle/>
          <a:p>
            <a:r>
              <a:rPr lang="en-GB"/>
              <a:t>Sample Progress reports – KPI reports, Progress charts</a:t>
            </a:r>
            <a:endParaRPr lang="en-GB">
              <a:cs typeface="Anek Devanagari"/>
            </a:endParaRPr>
          </a:p>
        </p:txBody>
      </p:sp>
      <p:sp>
        <p:nvSpPr>
          <p:cNvPr id="5" name="TextBox 4">
            <a:extLst>
              <a:ext uri="{FF2B5EF4-FFF2-40B4-BE49-F238E27FC236}">
                <a16:creationId xmlns:a16="http://schemas.microsoft.com/office/drawing/2014/main" id="{B56FD9C9-59A6-5254-3887-04E84572BFFE}"/>
              </a:ext>
            </a:extLst>
          </p:cNvPr>
          <p:cNvSpPr txBox="1"/>
          <p:nvPr/>
        </p:nvSpPr>
        <p:spPr>
          <a:xfrm>
            <a:off x="8356963" y="5538"/>
            <a:ext cx="1874171" cy="992579"/>
          </a:xfrm>
          <a:prstGeom prst="rect">
            <a:avLst/>
          </a:prstGeom>
          <a:solidFill>
            <a:srgbClr val="FFFF00"/>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spAutoFit/>
          </a:bodyPr>
          <a:lstStyle/>
          <a:p>
            <a:r>
              <a:rPr lang="en-US" sz="3000">
                <a:solidFill>
                  <a:srgbClr val="F68B1F"/>
                </a:solidFill>
                <a:cs typeface="Anek Devanagari" panose="020B0604020202020204" charset="0"/>
              </a:rPr>
              <a:t>Deepak to vet</a:t>
            </a:r>
            <a:endParaRPr lang="en-US" sz="3000">
              <a:solidFill>
                <a:srgbClr val="F68B1F"/>
              </a:solidFill>
            </a:endParaRPr>
          </a:p>
        </p:txBody>
      </p:sp>
      <p:graphicFrame>
        <p:nvGraphicFramePr>
          <p:cNvPr id="6" name="Chart 5">
            <a:extLst>
              <a:ext uri="{FF2B5EF4-FFF2-40B4-BE49-F238E27FC236}">
                <a16:creationId xmlns:a16="http://schemas.microsoft.com/office/drawing/2014/main" id="{553031B0-90FA-9CB5-5BC4-441EE87250C8}"/>
              </a:ext>
            </a:extLst>
          </p:cNvPr>
          <p:cNvGraphicFramePr>
            <a:graphicFrameLocks/>
          </p:cNvGraphicFramePr>
          <p:nvPr>
            <p:extLst>
              <p:ext uri="{D42A27DB-BD31-4B8C-83A1-F6EECF244321}">
                <p14:modId xmlns:p14="http://schemas.microsoft.com/office/powerpoint/2010/main" val="3619490819"/>
              </p:ext>
            </p:extLst>
          </p:nvPr>
        </p:nvGraphicFramePr>
        <p:xfrm>
          <a:off x="4451984" y="4645572"/>
          <a:ext cx="3472817" cy="2084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4B7EBCFA-8650-2564-32DF-C7D04256BBFD}"/>
              </a:ext>
            </a:extLst>
          </p:cNvPr>
          <p:cNvGraphicFramePr>
            <a:graphicFrameLocks/>
          </p:cNvGraphicFramePr>
          <p:nvPr>
            <p:extLst>
              <p:ext uri="{D42A27DB-BD31-4B8C-83A1-F6EECF244321}">
                <p14:modId xmlns:p14="http://schemas.microsoft.com/office/powerpoint/2010/main" val="3477481972"/>
              </p:ext>
            </p:extLst>
          </p:nvPr>
        </p:nvGraphicFramePr>
        <p:xfrm>
          <a:off x="6706354" y="1098604"/>
          <a:ext cx="4882087" cy="308141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8EE7F3A9-9279-8393-7E57-3B8844B7418B}"/>
              </a:ext>
            </a:extLst>
          </p:cNvPr>
          <p:cNvGraphicFramePr>
            <a:graphicFrameLocks/>
          </p:cNvGraphicFramePr>
          <p:nvPr>
            <p:extLst>
              <p:ext uri="{D42A27DB-BD31-4B8C-83A1-F6EECF244321}">
                <p14:modId xmlns:p14="http://schemas.microsoft.com/office/powerpoint/2010/main" val="4270062387"/>
              </p:ext>
            </p:extLst>
          </p:nvPr>
        </p:nvGraphicFramePr>
        <p:xfrm>
          <a:off x="236332" y="4645572"/>
          <a:ext cx="3946363" cy="2084332"/>
        </p:xfrm>
        <a:graphic>
          <a:graphicData uri="http://schemas.openxmlformats.org/drawingml/2006/chart">
            <c:chart xmlns:c="http://schemas.openxmlformats.org/drawingml/2006/chart" xmlns:r="http://schemas.openxmlformats.org/officeDocument/2006/relationships" r:id="rId4"/>
          </a:graphicData>
        </a:graphic>
      </p:graphicFrame>
      <p:pic>
        <p:nvPicPr>
          <p:cNvPr id="12" name="Picture 3" descr="Chart, line chart&#10;&#10;Description automatically generated">
            <a:extLst>
              <a:ext uri="{FF2B5EF4-FFF2-40B4-BE49-F238E27FC236}">
                <a16:creationId xmlns:a16="http://schemas.microsoft.com/office/drawing/2014/main" id="{BB6C21AC-01CC-11D6-F79F-188B8AAD8CB4}"/>
              </a:ext>
            </a:extLst>
          </p:cNvPr>
          <p:cNvPicPr>
            <a:picLocks noChangeAspect="1"/>
          </p:cNvPicPr>
          <p:nvPr/>
        </p:nvPicPr>
        <p:blipFill>
          <a:blip r:embed="rId5"/>
          <a:stretch>
            <a:fillRect/>
          </a:stretch>
        </p:blipFill>
        <p:spPr>
          <a:xfrm>
            <a:off x="8230176" y="4345600"/>
            <a:ext cx="3389580" cy="2321674"/>
          </a:xfrm>
          <a:prstGeom prst="rect">
            <a:avLst/>
          </a:prstGeom>
          <a:ln>
            <a:solidFill>
              <a:schemeClr val="accent1">
                <a:lumMod val="40000"/>
                <a:lumOff val="60000"/>
              </a:schemeClr>
            </a:solidFill>
          </a:ln>
        </p:spPr>
      </p:pic>
      <p:graphicFrame>
        <p:nvGraphicFramePr>
          <p:cNvPr id="14" name="Table 13">
            <a:extLst>
              <a:ext uri="{FF2B5EF4-FFF2-40B4-BE49-F238E27FC236}">
                <a16:creationId xmlns:a16="http://schemas.microsoft.com/office/drawing/2014/main" id="{BBBA4259-AB05-76A3-A29B-7ECC231331EA}"/>
              </a:ext>
            </a:extLst>
          </p:cNvPr>
          <p:cNvGraphicFramePr>
            <a:graphicFrameLocks noGrp="1"/>
          </p:cNvGraphicFramePr>
          <p:nvPr>
            <p:extLst>
              <p:ext uri="{D42A27DB-BD31-4B8C-83A1-F6EECF244321}">
                <p14:modId xmlns:p14="http://schemas.microsoft.com/office/powerpoint/2010/main" val="679368959"/>
              </p:ext>
            </p:extLst>
          </p:nvPr>
        </p:nvGraphicFramePr>
        <p:xfrm>
          <a:off x="459287" y="1116904"/>
          <a:ext cx="5932724" cy="3225867"/>
        </p:xfrm>
        <a:graphic>
          <a:graphicData uri="http://schemas.openxmlformats.org/drawingml/2006/table">
            <a:tbl>
              <a:tblPr>
                <a:tableStyleId>{22838BEF-8BB2-4498-84A7-C5851F593DF1}</a:tableStyleId>
              </a:tblPr>
              <a:tblGrid>
                <a:gridCol w="324931">
                  <a:extLst>
                    <a:ext uri="{9D8B030D-6E8A-4147-A177-3AD203B41FA5}">
                      <a16:colId xmlns:a16="http://schemas.microsoft.com/office/drawing/2014/main" val="668277505"/>
                    </a:ext>
                  </a:extLst>
                </a:gridCol>
                <a:gridCol w="832638">
                  <a:extLst>
                    <a:ext uri="{9D8B030D-6E8A-4147-A177-3AD203B41FA5}">
                      <a16:colId xmlns:a16="http://schemas.microsoft.com/office/drawing/2014/main" val="2658969925"/>
                    </a:ext>
                  </a:extLst>
                </a:gridCol>
                <a:gridCol w="588531">
                  <a:extLst>
                    <a:ext uri="{9D8B030D-6E8A-4147-A177-3AD203B41FA5}">
                      <a16:colId xmlns:a16="http://schemas.microsoft.com/office/drawing/2014/main" val="1323988012"/>
                    </a:ext>
                  </a:extLst>
                </a:gridCol>
                <a:gridCol w="562338">
                  <a:extLst>
                    <a:ext uri="{9D8B030D-6E8A-4147-A177-3AD203B41FA5}">
                      <a16:colId xmlns:a16="http://schemas.microsoft.com/office/drawing/2014/main" val="1307282237"/>
                    </a:ext>
                  </a:extLst>
                </a:gridCol>
                <a:gridCol w="517861">
                  <a:extLst>
                    <a:ext uri="{9D8B030D-6E8A-4147-A177-3AD203B41FA5}">
                      <a16:colId xmlns:a16="http://schemas.microsoft.com/office/drawing/2014/main" val="425865560"/>
                    </a:ext>
                  </a:extLst>
                </a:gridCol>
                <a:gridCol w="795214">
                  <a:extLst>
                    <a:ext uri="{9D8B030D-6E8A-4147-A177-3AD203B41FA5}">
                      <a16:colId xmlns:a16="http://schemas.microsoft.com/office/drawing/2014/main" val="2895752238"/>
                    </a:ext>
                  </a:extLst>
                </a:gridCol>
                <a:gridCol w="757999">
                  <a:extLst>
                    <a:ext uri="{9D8B030D-6E8A-4147-A177-3AD203B41FA5}">
                      <a16:colId xmlns:a16="http://schemas.microsoft.com/office/drawing/2014/main" val="2443138645"/>
                    </a:ext>
                  </a:extLst>
                </a:gridCol>
                <a:gridCol w="776606">
                  <a:extLst>
                    <a:ext uri="{9D8B030D-6E8A-4147-A177-3AD203B41FA5}">
                      <a16:colId xmlns:a16="http://schemas.microsoft.com/office/drawing/2014/main" val="1471837606"/>
                    </a:ext>
                  </a:extLst>
                </a:gridCol>
                <a:gridCol w="776606">
                  <a:extLst>
                    <a:ext uri="{9D8B030D-6E8A-4147-A177-3AD203B41FA5}">
                      <a16:colId xmlns:a16="http://schemas.microsoft.com/office/drawing/2014/main" val="625997678"/>
                    </a:ext>
                  </a:extLst>
                </a:gridCol>
              </a:tblGrid>
              <a:tr h="491832">
                <a:tc>
                  <a:txBody>
                    <a:bodyPr/>
                    <a:lstStyle/>
                    <a:p>
                      <a:pPr algn="ctr" fontAlgn="ctr"/>
                      <a:r>
                        <a:rPr lang="en-US" sz="800" b="1" u="none" strike="noStrike">
                          <a:solidFill>
                            <a:schemeClr val="bg2">
                              <a:lumMod val="10000"/>
                            </a:schemeClr>
                          </a:solidFill>
                          <a:effectLst/>
                          <a:latin typeface="Anek Latin"/>
                        </a:rPr>
                        <a:t>KPI No.</a:t>
                      </a:r>
                      <a:endParaRPr lang="en-US" sz="800" b="1" i="0" u="none" strike="noStrike">
                        <a:solidFill>
                          <a:schemeClr val="bg2">
                            <a:lumMod val="10000"/>
                          </a:schemeClr>
                        </a:solidFill>
                        <a:effectLst/>
                        <a:latin typeface="Anek Latin"/>
                      </a:endParaRP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Description</a:t>
                      </a:r>
                      <a:endParaRPr lang="en-US" sz="800" b="1" i="0" u="none" strike="noStrike">
                        <a:solidFill>
                          <a:schemeClr val="bg2">
                            <a:lumMod val="10000"/>
                          </a:schemeClr>
                        </a:solidFill>
                        <a:effectLst/>
                        <a:latin typeface="Anek Latin"/>
                      </a:endParaRP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Required Performance Threshold *</a:t>
                      </a:r>
                      <a:endParaRPr lang="en-US" sz="800" b="1" i="0" u="none" strike="noStrike">
                        <a:solidFill>
                          <a:schemeClr val="bg2">
                            <a:lumMod val="10000"/>
                          </a:schemeClr>
                        </a:solidFill>
                        <a:effectLst/>
                        <a:latin typeface="Anek Latin"/>
                      </a:endParaRP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Catastrophic Failure </a:t>
                      </a:r>
                      <a:endParaRPr lang="en-US" sz="800" b="1" i="0" u="none" strike="noStrike">
                        <a:solidFill>
                          <a:schemeClr val="bg2">
                            <a:lumMod val="10000"/>
                          </a:schemeClr>
                        </a:solidFill>
                        <a:effectLst/>
                        <a:latin typeface="Anek Latin"/>
                      </a:endParaRPr>
                    </a:p>
                    <a:p>
                      <a:pPr lvl="0" algn="ctr">
                        <a:buNone/>
                      </a:pPr>
                      <a:r>
                        <a:rPr lang="en-US" sz="800" b="1" u="none" strike="noStrike">
                          <a:solidFill>
                            <a:schemeClr val="bg2">
                              <a:lumMod val="10000"/>
                            </a:schemeClr>
                          </a:solidFill>
                          <a:effectLst/>
                          <a:latin typeface="Anek Latin"/>
                        </a:rPr>
                        <a:t>Threshold *</a:t>
                      </a:r>
                      <a:endParaRPr lang="en-US" sz="800" b="1" i="0" u="none" strike="noStrike">
                        <a:solidFill>
                          <a:schemeClr val="bg2">
                            <a:lumMod val="10000"/>
                          </a:schemeClr>
                        </a:solidFill>
                        <a:effectLst/>
                        <a:latin typeface="Anek Latin"/>
                      </a:endParaRP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Measurement  </a:t>
                      </a:r>
                    </a:p>
                    <a:p>
                      <a:pPr algn="ctr" fontAlgn="ctr"/>
                      <a:r>
                        <a:rPr lang="en-US" sz="800" b="1" u="none" strike="noStrike">
                          <a:solidFill>
                            <a:schemeClr val="bg2">
                              <a:lumMod val="10000"/>
                            </a:schemeClr>
                          </a:solidFill>
                          <a:effectLst/>
                          <a:latin typeface="Anek Latin"/>
                        </a:rPr>
                        <a:t>Period</a:t>
                      </a:r>
                      <a:endParaRPr lang="en-US" sz="800" b="1" i="0" u="none" strike="noStrike">
                        <a:solidFill>
                          <a:schemeClr val="bg2">
                            <a:lumMod val="10000"/>
                          </a:schemeClr>
                        </a:solidFill>
                        <a:effectLst/>
                        <a:latin typeface="Anek Latin"/>
                      </a:endParaRP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AAT8- Nitro</a:t>
                      </a: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AAT10- EBC</a:t>
                      </a: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AAT4-GE</a:t>
                      </a:r>
                    </a:p>
                  </a:txBody>
                  <a:tcPr marL="4742" marR="4742" marT="4742" marB="0" anchor="ctr">
                    <a:solidFill>
                      <a:schemeClr val="bg2">
                        <a:lumMod val="90000"/>
                      </a:schemeClr>
                    </a:solidFill>
                  </a:tcPr>
                </a:tc>
                <a:tc>
                  <a:txBody>
                    <a:bodyPr/>
                    <a:lstStyle/>
                    <a:p>
                      <a:pPr algn="ctr" fontAlgn="ctr"/>
                      <a:r>
                        <a:rPr lang="en-US" sz="800" b="1" u="none" strike="noStrike">
                          <a:solidFill>
                            <a:schemeClr val="bg2">
                              <a:lumMod val="10000"/>
                            </a:schemeClr>
                          </a:solidFill>
                          <a:effectLst/>
                          <a:latin typeface="Anek Latin"/>
                        </a:rPr>
                        <a:t>AAT11-Resconnect</a:t>
                      </a:r>
                    </a:p>
                  </a:txBody>
                  <a:tcPr marL="4742" marR="4742" marT="4742" marB="0" anchor="ctr">
                    <a:solidFill>
                      <a:schemeClr val="bg2">
                        <a:lumMod val="90000"/>
                      </a:schemeClr>
                    </a:solidFill>
                  </a:tcPr>
                </a:tc>
                <a:extLst>
                  <a:ext uri="{0D108BD9-81ED-4DB2-BD59-A6C34878D82A}">
                    <a16:rowId xmlns:a16="http://schemas.microsoft.com/office/drawing/2014/main" val="4279885939"/>
                  </a:ext>
                </a:extLst>
              </a:tr>
              <a:tr h="463456">
                <a:tc>
                  <a:txBody>
                    <a:bodyPr/>
                    <a:lstStyle/>
                    <a:p>
                      <a:pPr algn="ctr" fontAlgn="ctr"/>
                      <a:r>
                        <a:rPr lang="en-US" sz="700" u="none" strike="noStrike">
                          <a:effectLst/>
                          <a:latin typeface="Anek Latin"/>
                        </a:rPr>
                        <a:t>1</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Defect leakage into Customer Test phases per Agile team</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5% or less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7.5% or more</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Monthly</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b="0" u="none" strike="noStrike">
                          <a:effectLst/>
                          <a:latin typeface="Anek Latin"/>
                        </a:rPr>
                        <a:t>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endParaRPr lang="en-US" sz="700" b="0" u="none" strike="noStrike">
                        <a:effectLst/>
                        <a:latin typeface="Anek Latin"/>
                      </a:endParaRPr>
                    </a:p>
                    <a:p>
                      <a:pPr marL="0" marR="0" lvl="0" indent="0" algn="ctr" defTabSz="685800" rtl="0" eaLnBrk="1" fontAlgn="ctr" latinLnBrk="0" hangingPunct="1">
                        <a:lnSpc>
                          <a:spcPct val="100000"/>
                        </a:lnSpc>
                        <a:spcBef>
                          <a:spcPts val="0"/>
                        </a:spcBef>
                        <a:spcAft>
                          <a:spcPts val="0"/>
                        </a:spcAft>
                        <a:buClrTx/>
                        <a:buSzTx/>
                        <a:buFontTx/>
                        <a:buNone/>
                        <a:tabLst/>
                        <a:defRPr/>
                      </a:pPr>
                      <a:r>
                        <a:rPr lang="en-US" sz="700" b="0" u="none" strike="noStrike">
                          <a:effectLst/>
                          <a:latin typeface="Anek Latin"/>
                        </a:rPr>
                        <a:t>0%</a:t>
                      </a:r>
                      <a:endParaRPr lang="en-US" sz="700" b="0" i="0" u="none" strike="noStrike">
                        <a:solidFill>
                          <a:srgbClr val="000000"/>
                        </a:solidFill>
                        <a:effectLst/>
                        <a:latin typeface="Anek Latin"/>
                      </a:endParaRPr>
                    </a:p>
                    <a:p>
                      <a:pPr algn="ctr" fontAlgn="ct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700" b="0" u="none" strike="noStrike">
                          <a:effectLst/>
                          <a:latin typeface="Anek Latin"/>
                        </a:rPr>
                        <a:t>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4031870177"/>
                  </a:ext>
                </a:extLst>
              </a:tr>
              <a:tr h="312124">
                <a:tc>
                  <a:txBody>
                    <a:bodyPr/>
                    <a:lstStyle/>
                    <a:p>
                      <a:pPr algn="ctr" fontAlgn="ctr"/>
                      <a:r>
                        <a:rPr lang="en-US" sz="700" u="none" strike="noStrike">
                          <a:effectLst/>
                          <a:latin typeface="Anek Latin"/>
                        </a:rPr>
                        <a:t>2</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Automated Regression Testing</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95% or more</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90% or less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Monthly</a:t>
                      </a:r>
                      <a:endParaRPr lang="en-US" sz="700" b="0" i="0" u="none" strike="noStrike">
                        <a:solidFill>
                          <a:srgbClr val="000000"/>
                        </a:solidFill>
                        <a:effectLst/>
                        <a:latin typeface="Anek Latin"/>
                      </a:endParaRPr>
                    </a:p>
                  </a:txBody>
                  <a:tcPr marL="4742" marR="4742" marT="4742" marB="0" anchor="ctr"/>
                </a:tc>
                <a:tc>
                  <a:txBody>
                    <a:bodyPr/>
                    <a:lstStyle/>
                    <a:p>
                      <a:pPr algn="ctr"/>
                      <a:r>
                        <a:rPr lang="en-US" sz="700" b="0" u="none" strike="noStrike" kern="1200" noProof="0">
                          <a:solidFill>
                            <a:schemeClr val="dk1"/>
                          </a:solidFill>
                          <a:effectLst/>
                          <a:latin typeface="Anek Latin"/>
                          <a:ea typeface="+mn-ea"/>
                          <a:cs typeface="+mn-cs"/>
                        </a:rPr>
                        <a:t>   100%</a:t>
                      </a:r>
                      <a:endParaRPr lang="en-US" sz="700" b="0" u="none" strike="noStrike" kern="1200">
                        <a:solidFill>
                          <a:schemeClr val="dk1"/>
                        </a:solidFill>
                        <a:effectLst/>
                        <a:latin typeface="Anek Latin"/>
                        <a:ea typeface="+mn-ea"/>
                        <a:cs typeface="+mn-cs"/>
                      </a:endParaRPr>
                    </a:p>
                  </a:txBody>
                  <a:tcPr anchor="ctr">
                    <a:solidFill>
                      <a:schemeClr val="accent6">
                        <a:lumMod val="40000"/>
                        <a:lumOff val="60000"/>
                      </a:schemeClr>
                    </a:solidFill>
                  </a:tcPr>
                </a:tc>
                <a:tc>
                  <a:txBody>
                    <a:bodyPr/>
                    <a:lstStyle/>
                    <a:p>
                      <a:pPr algn="ctr"/>
                      <a:r>
                        <a:rPr lang="en-US" sz="700" b="0" u="none" strike="noStrike" kern="1200" noProof="0">
                          <a:solidFill>
                            <a:schemeClr val="dk1"/>
                          </a:solidFill>
                          <a:effectLst/>
                          <a:latin typeface="Anek Latin"/>
                          <a:ea typeface="+mn-ea"/>
                          <a:cs typeface="+mn-cs"/>
                        </a:rPr>
                        <a:t>   100%</a:t>
                      </a:r>
                      <a:endParaRPr lang="en-US" sz="700" b="0" u="none" strike="noStrike" kern="1200">
                        <a:solidFill>
                          <a:schemeClr val="dk1"/>
                        </a:solidFill>
                        <a:effectLst/>
                        <a:latin typeface="Anek Latin"/>
                        <a:ea typeface="+mn-ea"/>
                        <a:cs typeface="+mn-cs"/>
                      </a:endParaRPr>
                    </a:p>
                  </a:txBody>
                  <a:tcPr anchor="ctr">
                    <a:solidFill>
                      <a:schemeClr val="accent6">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u="none" strike="noStrike">
                          <a:effectLst/>
                          <a:latin typeface="Anek Latin"/>
                        </a:rPr>
                        <a:t>0%</a:t>
                      </a:r>
                      <a:endParaRPr lang="en-US" sz="700" b="0" i="0" u="none" strike="noStrike">
                        <a:solidFill>
                          <a:srgbClr val="000000"/>
                        </a:solidFill>
                        <a:effectLst/>
                        <a:latin typeface="Anek Latin"/>
                      </a:endParaRPr>
                    </a:p>
                  </a:txBody>
                  <a:tcPr anchor="ctr">
                    <a:solidFill>
                      <a:srgbClr val="C5E0B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u="none" strike="noStrike">
                          <a:effectLst/>
                          <a:latin typeface="Anek Latin"/>
                        </a:rPr>
                        <a:t>100%</a:t>
                      </a:r>
                      <a:endParaRPr lang="en-US" sz="700" b="0" i="0" u="none" strike="noStrike">
                        <a:solidFill>
                          <a:srgbClr val="000000"/>
                        </a:solidFill>
                        <a:effectLst/>
                        <a:latin typeface="Anek Latin"/>
                      </a:endParaRPr>
                    </a:p>
                    <a:p>
                      <a:pPr algn="ctr"/>
                      <a:endParaRPr lang="en-US" sz="700" b="0" u="none" strike="noStrike" kern="1200">
                        <a:solidFill>
                          <a:schemeClr val="dk1"/>
                        </a:solidFill>
                        <a:effectLst/>
                        <a:latin typeface="Anek Latin"/>
                        <a:ea typeface="+mn-ea"/>
                        <a:cs typeface="+mn-cs"/>
                      </a:endParaRPr>
                    </a:p>
                  </a:txBody>
                  <a:tcPr anchor="ctr">
                    <a:solidFill>
                      <a:schemeClr val="accent6">
                        <a:lumMod val="40000"/>
                        <a:lumOff val="60000"/>
                      </a:schemeClr>
                    </a:solidFill>
                  </a:tcPr>
                </a:tc>
                <a:extLst>
                  <a:ext uri="{0D108BD9-81ED-4DB2-BD59-A6C34878D82A}">
                    <a16:rowId xmlns:a16="http://schemas.microsoft.com/office/drawing/2014/main" val="1029857578"/>
                  </a:ext>
                </a:extLst>
              </a:tr>
              <a:tr h="567498">
                <a:tc>
                  <a:txBody>
                    <a:bodyPr/>
                    <a:lstStyle/>
                    <a:p>
                      <a:pPr algn="ctr" fontAlgn="ctr"/>
                      <a:r>
                        <a:rPr lang="en-US" sz="700" u="none" strike="noStrike">
                          <a:effectLst/>
                          <a:latin typeface="Anek Latin"/>
                        </a:rPr>
                        <a:t>3</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Sustained velocity of per Agile Team</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85% or more</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80% or less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Monthly</a:t>
                      </a:r>
                      <a:endParaRPr lang="en-US" sz="700" b="0" i="0" u="none" strike="noStrike">
                        <a:solidFill>
                          <a:srgbClr val="000000"/>
                        </a:solidFill>
                        <a:effectLst/>
                        <a:latin typeface="Anek Latin"/>
                      </a:endParaRPr>
                    </a:p>
                  </a:txBody>
                  <a:tcPr marL="4742" marR="4742" marT="4742" marB="0" anchor="ctr"/>
                </a:tc>
                <a:tc>
                  <a:txBody>
                    <a:bodyPr/>
                    <a:lstStyle/>
                    <a:p>
                      <a:pPr marL="0" marR="0" lvl="0" indent="0" algn="ctr" rtl="0" eaLnBrk="1" fontAlgn="auto"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Last 6 Sprints: 30.38  SP</a:t>
                      </a:r>
                      <a:endParaRPr lang="en-US" sz="700" b="0" i="0" u="none" strike="noStrike" kern="1200">
                        <a:solidFill>
                          <a:schemeClr val="dk1"/>
                        </a:solidFill>
                        <a:effectLst/>
                        <a:latin typeface="Anek Latin"/>
                        <a:ea typeface="+mn-ea"/>
                        <a:cs typeface="+mn-cs"/>
                      </a:endParaRPr>
                    </a:p>
                    <a:p>
                      <a:pPr marL="0" marR="0" lvl="0" indent="0" algn="ctr" defTabSz="685800" rtl="0" eaLnBrk="1"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Average 14.3,14.4: 23 SP</a:t>
                      </a:r>
                      <a:endParaRPr lang="en-US" sz="700" b="0" i="0" u="none" strike="noStrike" kern="1200">
                        <a:solidFill>
                          <a:schemeClr val="dk1"/>
                        </a:solidFill>
                        <a:effectLst/>
                        <a:latin typeface="Anek Latin"/>
                        <a:ea typeface="+mn-ea"/>
                        <a:cs typeface="+mn-cs"/>
                      </a:endParaRPr>
                    </a:p>
                    <a:p>
                      <a:pPr marL="0" marR="0" lvl="0" indent="0" algn="ctr" defTabSz="685800" rtl="0" eaLnBrk="1"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Actual: </a:t>
                      </a:r>
                      <a:r>
                        <a:rPr lang="en-US" sz="700" b="1" i="0" u="none" strike="noStrike" kern="1200" noProof="0">
                          <a:solidFill>
                            <a:schemeClr val="dk1"/>
                          </a:solidFill>
                          <a:effectLst/>
                          <a:latin typeface="Anek Latin"/>
                          <a:ea typeface="+mn-ea"/>
                          <a:cs typeface="+mn-cs"/>
                        </a:rPr>
                        <a:t>75.72 %</a:t>
                      </a:r>
                      <a:endParaRPr lang="en-US" sz="700" b="1" i="0" u="none" strike="noStrike" kern="1200">
                        <a:solidFill>
                          <a:schemeClr val="dk1"/>
                        </a:solidFill>
                        <a:effectLst/>
                        <a:latin typeface="Anek Latin"/>
                        <a:ea typeface="+mn-ea"/>
                        <a:cs typeface="+mn-cs"/>
                      </a:endParaRPr>
                    </a:p>
                  </a:txBody>
                  <a:tcPr marL="4742" marR="4742" marT="4742" marB="0" anchor="ctr">
                    <a:solidFill>
                      <a:srgbClr val="C5E0B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u="none" strike="noStrike" noProof="0">
                          <a:effectLst/>
                          <a:latin typeface="Anek Latin"/>
                        </a:rPr>
                        <a:t>Last 6 Sprints: 48.25 SP</a:t>
                      </a:r>
                    </a:p>
                    <a:p>
                      <a:pPr marL="0" marR="0" lvl="0" indent="0" algn="ctr">
                        <a:lnSpc>
                          <a:spcPct val="100000"/>
                        </a:lnSpc>
                        <a:spcBef>
                          <a:spcPts val="0"/>
                        </a:spcBef>
                        <a:spcAft>
                          <a:spcPts val="0"/>
                        </a:spcAft>
                        <a:buNone/>
                      </a:pPr>
                      <a:r>
                        <a:rPr lang="en-US" sz="700" b="0" i="0" u="none" strike="noStrike" noProof="0">
                          <a:effectLst/>
                          <a:latin typeface="Anek Latin"/>
                        </a:rPr>
                        <a:t>Average 14.3,14.4:  45.50  SP</a:t>
                      </a:r>
                    </a:p>
                    <a:p>
                      <a:pPr marL="0" marR="0" lvl="0" indent="0" algn="ctr">
                        <a:lnSpc>
                          <a:spcPct val="100000"/>
                        </a:lnSpc>
                        <a:spcBef>
                          <a:spcPts val="0"/>
                        </a:spcBef>
                        <a:spcAft>
                          <a:spcPts val="0"/>
                        </a:spcAft>
                        <a:buNone/>
                      </a:pPr>
                      <a:r>
                        <a:rPr lang="en-US" sz="700" b="0" i="0" u="none" strike="noStrike" noProof="0">
                          <a:effectLst/>
                          <a:latin typeface="Anek Latin"/>
                        </a:rPr>
                        <a:t>Actual: </a:t>
                      </a:r>
                      <a:r>
                        <a:rPr lang="en-US" sz="700" b="1" i="0" u="none" strike="noStrike" noProof="0">
                          <a:effectLst/>
                          <a:latin typeface="Anek Latin"/>
                        </a:rPr>
                        <a:t>94%</a:t>
                      </a:r>
                      <a:endParaRPr lang="en-US" sz="700" b="1">
                        <a:latin typeface="Anek Latin"/>
                      </a:endParaRPr>
                    </a:p>
                  </a:txBody>
                  <a:tcPr marL="4742" marR="4742" marT="4742" marB="0" anchor="ctr">
                    <a:solidFill>
                      <a:schemeClr val="accent6">
                        <a:lumMod val="40000"/>
                        <a:lumOff val="6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700" b="0" i="0" u="none" strike="noStrike" noProof="0">
                          <a:effectLst/>
                          <a:latin typeface="Anek Latin"/>
                        </a:rPr>
                        <a:t>Last 6 Sprints: 16SP</a:t>
                      </a:r>
                    </a:p>
                    <a:p>
                      <a:pPr marL="0" marR="0" lvl="0" indent="0" algn="ctr">
                        <a:lnSpc>
                          <a:spcPct val="100000"/>
                        </a:lnSpc>
                        <a:spcBef>
                          <a:spcPts val="0"/>
                        </a:spcBef>
                        <a:spcAft>
                          <a:spcPts val="0"/>
                        </a:spcAft>
                        <a:buNone/>
                      </a:pPr>
                      <a:r>
                        <a:rPr lang="en-US" sz="700" b="0" i="0" u="none" strike="noStrike" noProof="0">
                          <a:effectLst/>
                          <a:latin typeface="Anek Latin"/>
                        </a:rPr>
                        <a:t>Average 14.3,14.4:  22.50  SP</a:t>
                      </a:r>
                    </a:p>
                    <a:p>
                      <a:pPr marL="0" marR="0" lvl="0" indent="0" algn="ctr">
                        <a:lnSpc>
                          <a:spcPct val="100000"/>
                        </a:lnSpc>
                        <a:spcBef>
                          <a:spcPts val="0"/>
                        </a:spcBef>
                        <a:spcAft>
                          <a:spcPts val="0"/>
                        </a:spcAft>
                        <a:buNone/>
                      </a:pPr>
                      <a:r>
                        <a:rPr lang="en-US" sz="700" b="0" i="0" u="none" strike="noStrike" noProof="0">
                          <a:effectLst/>
                          <a:latin typeface="Anek Latin"/>
                        </a:rPr>
                        <a:t>Actual: </a:t>
                      </a:r>
                      <a:r>
                        <a:rPr lang="en-US" sz="700" b="1" i="0" u="none" strike="noStrike" noProof="0">
                          <a:effectLst/>
                          <a:latin typeface="Anek Latin"/>
                        </a:rPr>
                        <a:t>80%</a:t>
                      </a:r>
                      <a:endParaRPr lang="en-US" sz="700" b="1">
                        <a:latin typeface="Anek Latin"/>
                      </a:endParaRPr>
                    </a:p>
                  </a:txBody>
                  <a:tcPr marL="4742" marR="4742" marT="4742" marB="0" anchor="ctr">
                    <a:solidFill>
                      <a:srgbClr val="C5E0B4"/>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Last 6 Sprints: 53.75 SP</a:t>
                      </a:r>
                      <a:endParaRPr lang="en-US" sz="700" b="0" i="0" u="none" strike="noStrike" kern="1200">
                        <a:solidFill>
                          <a:schemeClr val="dk1"/>
                        </a:solidFill>
                        <a:effectLst/>
                        <a:latin typeface="Anek Latin"/>
                        <a:ea typeface="+mn-ea"/>
                        <a:cs typeface="+mn-cs"/>
                      </a:endParaRPr>
                    </a:p>
                    <a:p>
                      <a:pPr marL="0" marR="0" lvl="0" indent="0" algn="ctr" defTabSz="685800" rtl="0" eaLnBrk="1"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Average 14.3/14.4 : 55.50 SP</a:t>
                      </a:r>
                      <a:endParaRPr lang="en-US" sz="700" b="0" i="0" u="none" strike="noStrike" kern="1200">
                        <a:solidFill>
                          <a:schemeClr val="dk1"/>
                        </a:solidFill>
                        <a:effectLst/>
                        <a:latin typeface="Anek Latin"/>
                        <a:ea typeface="+mn-ea"/>
                        <a:cs typeface="+mn-cs"/>
                      </a:endParaRPr>
                    </a:p>
                    <a:p>
                      <a:pPr marL="0" marR="0" lvl="0" indent="0" algn="ctr" defTabSz="685800" rtl="0" eaLnBrk="1" latinLnBrk="0" hangingPunct="1">
                        <a:lnSpc>
                          <a:spcPct val="100000"/>
                        </a:lnSpc>
                        <a:spcBef>
                          <a:spcPts val="0"/>
                        </a:spcBef>
                        <a:spcAft>
                          <a:spcPts val="0"/>
                        </a:spcAft>
                        <a:buClrTx/>
                        <a:buSzTx/>
                        <a:buFontTx/>
                        <a:buNone/>
                      </a:pPr>
                      <a:r>
                        <a:rPr lang="en-US" sz="700" b="0" i="0" u="none" strike="noStrike" kern="1200" noProof="0">
                          <a:solidFill>
                            <a:schemeClr val="dk1"/>
                          </a:solidFill>
                          <a:effectLst/>
                          <a:latin typeface="Anek Latin"/>
                          <a:ea typeface="+mn-ea"/>
                          <a:cs typeface="+mn-cs"/>
                        </a:rPr>
                        <a:t>Actual:</a:t>
                      </a:r>
                      <a:r>
                        <a:rPr lang="en-US" sz="700" b="1" i="0" u="none" strike="noStrike" kern="1200" noProof="0">
                          <a:solidFill>
                            <a:schemeClr val="dk1"/>
                          </a:solidFill>
                          <a:effectLst/>
                          <a:latin typeface="Anek Latin"/>
                          <a:ea typeface="+mn-ea"/>
                          <a:cs typeface="+mn-cs"/>
                        </a:rPr>
                        <a:t> 103%</a:t>
                      </a:r>
                      <a:endParaRPr lang="en-US" sz="700" b="1" i="0" u="none" strike="noStrike" kern="1200">
                        <a:solidFill>
                          <a:schemeClr val="dk1"/>
                        </a:solidFill>
                        <a:effectLst/>
                        <a:latin typeface="Anek Latin"/>
                        <a:ea typeface="+mn-ea"/>
                        <a:cs typeface="+mn-cs"/>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3045369923"/>
                  </a:ext>
                </a:extLst>
              </a:tr>
              <a:tr h="236457">
                <a:tc>
                  <a:txBody>
                    <a:bodyPr/>
                    <a:lstStyle/>
                    <a:p>
                      <a:pPr algn="ctr" fontAlgn="ctr"/>
                      <a:r>
                        <a:rPr lang="en-US" sz="700" u="none" strike="noStrike">
                          <a:effectLst/>
                          <a:latin typeface="Anek Latin"/>
                        </a:rPr>
                        <a:t>4</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Predictability</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90% or more</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80% or less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Quarterly</a:t>
                      </a:r>
                      <a:endParaRPr lang="en-US" sz="700" b="0" i="0" u="none" strike="noStrike">
                        <a:solidFill>
                          <a:srgbClr val="000000"/>
                        </a:solidFill>
                        <a:effectLst/>
                        <a:latin typeface="Anek Latin"/>
                      </a:endParaRPr>
                    </a:p>
                  </a:txBody>
                  <a:tcPr marL="4742" marR="4742" marT="4742" marB="0" anchor="ctr"/>
                </a:tc>
                <a:tc>
                  <a:txBody>
                    <a:bodyPr/>
                    <a:lstStyle/>
                    <a:p>
                      <a:pPr lvl="0" algn="ctr">
                        <a:buNone/>
                      </a:pPr>
                      <a:r>
                        <a:rPr lang="en-US" sz="700" b="0" i="0" u="none" strike="noStrike" noProof="0">
                          <a:effectLst/>
                          <a:latin typeface="Anek Latin"/>
                        </a:rPr>
                        <a:t>PI 14 : 31.25 SP</a:t>
                      </a:r>
                    </a:p>
                    <a:p>
                      <a:pPr lvl="0" algn="ctr">
                        <a:buNone/>
                      </a:pPr>
                      <a:r>
                        <a:rPr lang="en-US" sz="700" b="1" i="0" u="none" strike="noStrike" noProof="0">
                          <a:effectLst/>
                          <a:latin typeface="Anek Latin"/>
                        </a:rPr>
                        <a:t>107.14%</a:t>
                      </a:r>
                      <a:endParaRPr lang="en-US" sz="700" b="1" i="0" noProof="0">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PI-14 : 48.75 SP</a:t>
                      </a:r>
                    </a:p>
                    <a:p>
                      <a:pPr algn="ctr" fontAlgn="ctr"/>
                      <a:r>
                        <a:rPr lang="en-US" sz="700" b="1" u="none" strike="noStrike">
                          <a:effectLst/>
                          <a:latin typeface="Anek Latin"/>
                        </a:rPr>
                        <a:t>102.99%</a:t>
                      </a: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PI-14 : 15.25 SP</a:t>
                      </a:r>
                    </a:p>
                    <a:p>
                      <a:pPr algn="ctr" fontAlgn="ctr"/>
                      <a:r>
                        <a:rPr lang="en-US" sz="700" b="1" u="none" strike="noStrike">
                          <a:effectLst/>
                          <a:latin typeface="Anek Latin"/>
                        </a:rPr>
                        <a:t>81.70%</a:t>
                      </a:r>
                    </a:p>
                  </a:txBody>
                  <a:tcPr marL="4742" marR="4742" marT="4742" marB="0" anchor="ctr">
                    <a:solidFill>
                      <a:srgbClr val="C5E0B4"/>
                    </a:solidFill>
                  </a:tcPr>
                </a:tc>
                <a:tc>
                  <a:txBody>
                    <a:bodyPr/>
                    <a:lstStyle/>
                    <a:p>
                      <a:pPr lvl="0" algn="ctr">
                        <a:buNone/>
                      </a:pPr>
                      <a:r>
                        <a:rPr lang="en-US" sz="700" b="0" i="0" u="none" strike="noStrike" noProof="0">
                          <a:effectLst/>
                          <a:latin typeface="Anek Latin"/>
                        </a:rPr>
                        <a:t>PI 14: 62.75 SP</a:t>
                      </a:r>
                    </a:p>
                    <a:p>
                      <a:pPr lvl="0" algn="ctr">
                        <a:buNone/>
                      </a:pPr>
                      <a:r>
                        <a:rPr lang="en-US" sz="700" b="1" i="0" u="none" strike="noStrike" noProof="0">
                          <a:effectLst/>
                          <a:latin typeface="Anek Latin"/>
                        </a:rPr>
                        <a:t>120.67 %</a:t>
                      </a:r>
                      <a:endParaRPr lang="en-US" sz="700" b="1" i="0" noProof="0">
                        <a:latin typeface="Anek Latin"/>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3353995262"/>
                  </a:ext>
                </a:extLst>
              </a:tr>
              <a:tr h="226999">
                <a:tc>
                  <a:txBody>
                    <a:bodyPr/>
                    <a:lstStyle/>
                    <a:p>
                      <a:pPr algn="ctr" fontAlgn="ctr"/>
                      <a:r>
                        <a:rPr lang="en-US" sz="700" u="none" strike="noStrike">
                          <a:effectLst/>
                          <a:latin typeface="Anek Latin"/>
                        </a:rPr>
                        <a:t>5</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Service Report submission</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98% or less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Monthly</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2286971467"/>
                  </a:ext>
                </a:extLst>
              </a:tr>
              <a:tr h="113499">
                <a:tc>
                  <a:txBody>
                    <a:bodyPr/>
                    <a:lstStyle/>
                    <a:p>
                      <a:pPr algn="ctr" fontAlgn="ctr"/>
                      <a:r>
                        <a:rPr lang="en-US" sz="700" u="none" strike="noStrike">
                          <a:effectLst/>
                          <a:latin typeface="Anek Latin"/>
                        </a:rPr>
                        <a:t>6</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Jira</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No exceptions</a:t>
                      </a:r>
                      <a:endParaRPr lang="en-US" sz="700" b="0" i="0" u="none" strike="noStrike">
                        <a:solidFill>
                          <a:srgbClr val="000000"/>
                        </a:solidFill>
                        <a:effectLst/>
                        <a:latin typeface="Anek Latin"/>
                      </a:endParaRPr>
                    </a:p>
                  </a:txBody>
                  <a:tcPr marL="4742" marR="4742" marT="4742" marB="0" anchor="ctr"/>
                </a:tc>
                <a:tc>
                  <a:txBody>
                    <a:bodyPr/>
                    <a:lstStyle/>
                    <a:p>
                      <a:pPr algn="just" fontAlgn="ct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On Going</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kumimoji="0" lang="en-US" sz="700" b="0" i="0" u="none" strike="noStrike" kern="1200" cap="none" spc="0" normalizeH="0" baseline="0" noProof="0">
                          <a:ln>
                            <a:noFill/>
                          </a:ln>
                          <a:effectLst/>
                          <a:uLnTx/>
                          <a:uFillTx/>
                          <a:latin typeface="Anek Latin"/>
                          <a:ea typeface="+mn-ea"/>
                          <a:cs typeface="+mn-cs"/>
                        </a:rPr>
                        <a:t>100%</a:t>
                      </a:r>
                      <a:endParaRPr lang="en-US" sz="700" b="0" u="none" strike="noStrike">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2975864030"/>
                  </a:ext>
                </a:extLst>
              </a:tr>
              <a:tr h="122957">
                <a:tc>
                  <a:txBody>
                    <a:bodyPr/>
                    <a:lstStyle/>
                    <a:p>
                      <a:pPr algn="ctr" fontAlgn="ctr"/>
                      <a:r>
                        <a:rPr lang="en-US" sz="700" u="none" strike="noStrike">
                          <a:effectLst/>
                          <a:latin typeface="Anek Latin"/>
                        </a:rPr>
                        <a:t>7</a:t>
                      </a:r>
                      <a:endParaRPr lang="en-US" sz="700" b="0" i="0" u="none" strike="noStrike">
                        <a:solidFill>
                          <a:srgbClr val="000000"/>
                        </a:solidFill>
                        <a:effectLst/>
                        <a:latin typeface="Anek Latin"/>
                      </a:endParaRPr>
                    </a:p>
                  </a:txBody>
                  <a:tcPr marL="4742" marR="4742" marT="4742" marB="0" anchor="ctr"/>
                </a:tc>
                <a:tc>
                  <a:txBody>
                    <a:bodyPr/>
                    <a:lstStyle/>
                    <a:p>
                      <a:pPr algn="l" fontAlgn="ctr"/>
                      <a:r>
                        <a:rPr lang="en-US" sz="700" b="1" u="none" strike="noStrike">
                          <a:effectLst/>
                          <a:latin typeface="Anek Latin"/>
                        </a:rPr>
                        <a:t>Confluence</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No exceptions</a:t>
                      </a:r>
                      <a:endParaRPr lang="en-US" sz="700" b="0" i="0" u="none" strike="noStrike">
                        <a:solidFill>
                          <a:srgbClr val="000000"/>
                        </a:solidFill>
                        <a:effectLst/>
                        <a:latin typeface="Anek Latin"/>
                      </a:endParaRPr>
                    </a:p>
                  </a:txBody>
                  <a:tcPr marL="4742" marR="4742" marT="4742" marB="0" anchor="ctr"/>
                </a:tc>
                <a:tc>
                  <a:txBody>
                    <a:bodyPr/>
                    <a:lstStyle/>
                    <a:p>
                      <a:pPr algn="just" fontAlgn="ct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On Going</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kumimoji="0" lang="en-US" sz="700" b="0" i="0" u="none" strike="noStrike" kern="1200" cap="none" spc="0" normalizeH="0" baseline="0" noProof="0">
                          <a:ln>
                            <a:noFill/>
                          </a:ln>
                          <a:effectLst/>
                          <a:uLnTx/>
                          <a:uFillTx/>
                          <a:latin typeface="Anek Latin"/>
                          <a:ea typeface="+mn-ea"/>
                          <a:cs typeface="+mn-cs"/>
                        </a:rPr>
                        <a:t>100%</a:t>
                      </a:r>
                      <a:endParaRPr lang="en-US" sz="700" b="0" i="0" u="none" strike="noStrike">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tc>
                  <a:txBody>
                    <a:bodyPr/>
                    <a:lstStyle/>
                    <a:p>
                      <a:pPr algn="ctr" fontAlgn="ctr"/>
                      <a:r>
                        <a:rPr lang="en-US" sz="700" b="0" u="none" strike="noStrike">
                          <a:effectLst/>
                          <a:latin typeface="Anek Latin"/>
                        </a:rPr>
                        <a:t>100%</a:t>
                      </a:r>
                      <a:endParaRPr lang="en-US" sz="700" b="0" i="0" u="none" strike="noStrike">
                        <a:solidFill>
                          <a:srgbClr val="000000"/>
                        </a:solidFill>
                        <a:effectLst/>
                        <a:latin typeface="Anek Latin"/>
                      </a:endParaRPr>
                    </a:p>
                  </a:txBody>
                  <a:tcPr marL="4742" marR="4742" marT="4742" marB="0" anchor="ctr">
                    <a:solidFill>
                      <a:schemeClr val="accent6">
                        <a:lumMod val="40000"/>
                        <a:lumOff val="60000"/>
                      </a:schemeClr>
                    </a:solidFill>
                  </a:tcPr>
                </a:tc>
                <a:extLst>
                  <a:ext uri="{0D108BD9-81ED-4DB2-BD59-A6C34878D82A}">
                    <a16:rowId xmlns:a16="http://schemas.microsoft.com/office/drawing/2014/main" val="276571135"/>
                  </a:ext>
                </a:extLst>
              </a:tr>
              <a:tr h="453998">
                <a:tc>
                  <a:txBody>
                    <a:bodyPr/>
                    <a:lstStyle/>
                    <a:p>
                      <a:pPr algn="ctr" fontAlgn="ctr"/>
                      <a:r>
                        <a:rPr lang="en-US" sz="700" u="none" strike="noStrike">
                          <a:effectLst/>
                          <a:latin typeface="Anek Latin"/>
                        </a:rPr>
                        <a:t>8</a:t>
                      </a:r>
                      <a:endParaRPr lang="en-US" sz="700" b="0" i="0" u="none" strike="noStrike">
                        <a:solidFill>
                          <a:srgbClr val="000000"/>
                        </a:solidFill>
                        <a:effectLst/>
                        <a:latin typeface="Anek Latin"/>
                      </a:endParaRPr>
                    </a:p>
                  </a:txBody>
                  <a:tcPr marL="4742" marR="4742" marT="4742" marB="0" anchor="ct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700" b="1" u="none" strike="noStrike">
                          <a:effectLst/>
                          <a:latin typeface="Anek Latin"/>
                        </a:rPr>
                        <a:t>ODC Staff Attrition </a:t>
                      </a:r>
                      <a:endParaRPr lang="en-US" sz="700" b="1"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15% or less </a:t>
                      </a:r>
                      <a:endParaRPr lang="en-US" sz="700" b="0" i="0" u="none" strike="noStrike">
                        <a:solidFill>
                          <a:srgbClr val="000000"/>
                        </a:solidFill>
                        <a:effectLst/>
                        <a:latin typeface="Anek Latin"/>
                      </a:endParaRPr>
                    </a:p>
                  </a:txBody>
                  <a:tcPr marL="4742" marR="4742" marT="4742" marB="0" anchor="ctr"/>
                </a:tc>
                <a:tc>
                  <a:txBody>
                    <a:bodyPr/>
                    <a:lstStyle/>
                    <a:p>
                      <a:pPr algn="just" fontAlgn="ctr"/>
                      <a:r>
                        <a:rPr lang="en-US" sz="700" u="none" strike="noStrike">
                          <a:effectLst/>
                          <a:latin typeface="Anek Latin"/>
                        </a:rPr>
                        <a:t>18% or more on an </a:t>
                      </a:r>
                      <a:r>
                        <a:rPr lang="en-US" sz="700" u="none" strike="noStrike" err="1">
                          <a:effectLst/>
                          <a:latin typeface="Anek Latin"/>
                        </a:rPr>
                        <a:t>annualised</a:t>
                      </a:r>
                      <a:r>
                        <a:rPr lang="en-US" sz="700" u="none" strike="noStrike">
                          <a:effectLst/>
                          <a:latin typeface="Anek Latin"/>
                        </a:rPr>
                        <a:t> basis</a:t>
                      </a:r>
                      <a:endParaRPr lang="en-US" sz="700" b="0" i="0" u="none" strike="noStrike">
                        <a:solidFill>
                          <a:srgbClr val="000000"/>
                        </a:solidFill>
                        <a:effectLst/>
                        <a:latin typeface="Anek Latin"/>
                      </a:endParaRPr>
                    </a:p>
                  </a:txBody>
                  <a:tcPr marL="4742" marR="4742" marT="4742" marB="0" anchor="ctr"/>
                </a:tc>
                <a:tc>
                  <a:txBody>
                    <a:bodyPr/>
                    <a:lstStyle/>
                    <a:p>
                      <a:pPr algn="ctr" fontAlgn="ctr"/>
                      <a:r>
                        <a:rPr lang="en-US" sz="700" u="none" strike="noStrike">
                          <a:effectLst/>
                          <a:latin typeface="Anek Latin"/>
                        </a:rPr>
                        <a:t>Quarterly</a:t>
                      </a:r>
                      <a:endParaRPr lang="en-US" sz="700" b="0" i="0" u="none" strike="noStrike">
                        <a:solidFill>
                          <a:srgbClr val="000000"/>
                        </a:solidFill>
                        <a:effectLst/>
                        <a:latin typeface="Anek Latin"/>
                      </a:endParaRPr>
                    </a:p>
                  </a:txBody>
                  <a:tcPr marL="4742" marR="4742" marT="4742" marB="0" anchor="ctr"/>
                </a:tc>
                <a:tc gridSpan="4">
                  <a:txBody>
                    <a:bodyPr/>
                    <a:lstStyle/>
                    <a:p>
                      <a:pPr algn="ctr" fontAlgn="ctr"/>
                      <a:r>
                        <a:rPr lang="en-US" sz="700" b="1" i="0" u="none" strike="noStrike">
                          <a:solidFill>
                            <a:srgbClr val="000000"/>
                          </a:solidFill>
                          <a:effectLst/>
                          <a:latin typeface="Anek Latin"/>
                        </a:rPr>
                        <a:t>2%</a:t>
                      </a:r>
                    </a:p>
                  </a:txBody>
                  <a:tcPr marL="4742" marR="4742" marT="4742" marB="0" anchor="ctr">
                    <a:solidFill>
                      <a:schemeClr val="accent6">
                        <a:lumMod val="40000"/>
                        <a:lumOff val="60000"/>
                      </a:schemeClr>
                    </a:solid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0.06%</a:t>
                      </a:r>
                    </a:p>
                  </a:txBody>
                  <a:tcPr marL="4742" marR="4742" marT="4742" marB="0" anchor="ctr">
                    <a:solidFill>
                      <a:schemeClr val="accent6">
                        <a:lumMod val="40000"/>
                        <a:lumOff val="60000"/>
                      </a:schemeClr>
                    </a:solid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0.06%</a:t>
                      </a:r>
                    </a:p>
                  </a:txBody>
                  <a:tcPr marL="4742" marR="4742" marT="4742" marB="0" anchor="ctr">
                    <a:solidFill>
                      <a:schemeClr val="accent6">
                        <a:lumMod val="40000"/>
                        <a:lumOff val="60000"/>
                      </a:schemeClr>
                    </a:solidFill>
                  </a:tcPr>
                </a:tc>
                <a:tc hMerge="1">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100" b="0" i="0" u="none" strike="noStrike">
                          <a:solidFill>
                            <a:srgbClr val="000000"/>
                          </a:solidFill>
                          <a:effectLst/>
                          <a:latin typeface="Calibri" panose="020F0502020204030204" pitchFamily="34" charset="0"/>
                        </a:rPr>
                        <a:t>0.06%</a:t>
                      </a:r>
                    </a:p>
                  </a:txBody>
                  <a:tcPr marL="4742" marR="4742" marT="4742" marB="0" anchor="ctr">
                    <a:solidFill>
                      <a:schemeClr val="accent6">
                        <a:lumMod val="40000"/>
                        <a:lumOff val="60000"/>
                      </a:schemeClr>
                    </a:solidFill>
                  </a:tcPr>
                </a:tc>
                <a:extLst>
                  <a:ext uri="{0D108BD9-81ED-4DB2-BD59-A6C34878D82A}">
                    <a16:rowId xmlns:a16="http://schemas.microsoft.com/office/drawing/2014/main" val="4136729665"/>
                  </a:ext>
                </a:extLst>
              </a:tr>
              <a:tr h="236457">
                <a:tc>
                  <a:txBody>
                    <a:bodyPr/>
                    <a:lstStyle/>
                    <a:p>
                      <a:pPr algn="ctr" fontAlgn="ctr"/>
                      <a:r>
                        <a:rPr lang="en-US" sz="700" b="0" i="0" u="none" strike="noStrike">
                          <a:solidFill>
                            <a:srgbClr val="000000"/>
                          </a:solidFill>
                          <a:effectLst/>
                          <a:latin typeface="Anek Latin"/>
                        </a:rPr>
                        <a:t>9</a:t>
                      </a:r>
                    </a:p>
                  </a:txBody>
                  <a:tcPr marL="4742" marR="4742" marT="4742" marB="0" anchor="ctr">
                    <a:solidFill>
                      <a:schemeClr val="accent2">
                        <a:lumMod val="40000"/>
                        <a:lumOff val="60000"/>
                      </a:schemeClr>
                    </a:solidFill>
                  </a:tcPr>
                </a:tc>
                <a:tc>
                  <a:txBody>
                    <a:bodyPr/>
                    <a:lstStyle/>
                    <a:p>
                      <a:pPr marL="0" marR="0" lvl="0" indent="0" algn="l" defTabSz="685800" rtl="0" eaLnBrk="1" fontAlgn="ctr" latinLnBrk="0" hangingPunct="1">
                        <a:lnSpc>
                          <a:spcPct val="100000"/>
                        </a:lnSpc>
                        <a:spcBef>
                          <a:spcPts val="0"/>
                        </a:spcBef>
                        <a:spcAft>
                          <a:spcPts val="0"/>
                        </a:spcAft>
                        <a:buClrTx/>
                        <a:buSzTx/>
                        <a:buFontTx/>
                        <a:buNone/>
                        <a:tabLst/>
                        <a:defRPr/>
                      </a:pPr>
                      <a:r>
                        <a:rPr lang="en-US" sz="700" b="1" i="0" u="none" strike="noStrike">
                          <a:solidFill>
                            <a:srgbClr val="000000"/>
                          </a:solidFill>
                          <a:effectLst/>
                          <a:latin typeface="Anek Latin"/>
                        </a:rPr>
                        <a:t>Commitment Index</a:t>
                      </a:r>
                    </a:p>
                  </a:txBody>
                  <a:tcPr marL="4742" marR="4742" marT="4742" marB="0" anchor="ctr">
                    <a:solidFill>
                      <a:schemeClr val="accent2">
                        <a:lumMod val="40000"/>
                        <a:lumOff val="60000"/>
                      </a:schemeClr>
                    </a:solidFill>
                  </a:tcPr>
                </a:tc>
                <a:tc>
                  <a:txBody>
                    <a:bodyPr/>
                    <a:lstStyle/>
                    <a:p>
                      <a:pPr algn="ctr" fontAlgn="ctr"/>
                      <a:r>
                        <a:rPr lang="en-US" sz="700" b="0" i="0" u="none" strike="noStrike">
                          <a:solidFill>
                            <a:srgbClr val="000000"/>
                          </a:solidFill>
                          <a:effectLst/>
                          <a:latin typeface="Anek Latin"/>
                        </a:rPr>
                        <a:t>&gt;=85%</a:t>
                      </a:r>
                    </a:p>
                  </a:txBody>
                  <a:tcPr marL="4742" marR="4742" marT="4742" marB="0" anchor="ctr">
                    <a:solidFill>
                      <a:schemeClr val="accent2">
                        <a:lumMod val="40000"/>
                        <a:lumOff val="60000"/>
                      </a:schemeClr>
                    </a:solidFill>
                  </a:tcPr>
                </a:tc>
                <a:tc>
                  <a:txBody>
                    <a:bodyPr/>
                    <a:lstStyle/>
                    <a:p>
                      <a:pPr algn="ctr" fontAlgn="ctr"/>
                      <a:r>
                        <a:rPr lang="en-US" sz="700" b="0" i="0" u="none" strike="noStrike">
                          <a:solidFill>
                            <a:srgbClr val="000000"/>
                          </a:solidFill>
                          <a:effectLst/>
                          <a:latin typeface="Anek Latin"/>
                        </a:rPr>
                        <a:t>&lt;=75%</a:t>
                      </a:r>
                    </a:p>
                  </a:txBody>
                  <a:tcPr marL="4742" marR="4742" marT="4742" marB="0" anchor="ctr">
                    <a:solidFill>
                      <a:schemeClr val="accent2">
                        <a:lumMod val="40000"/>
                        <a:lumOff val="60000"/>
                      </a:schemeClr>
                    </a:solidFill>
                  </a:tcPr>
                </a:tc>
                <a:tc>
                  <a:txBody>
                    <a:bodyPr/>
                    <a:lstStyle/>
                    <a:p>
                      <a:pPr algn="ctr" fontAlgn="ctr"/>
                      <a:r>
                        <a:rPr lang="en-US" sz="700" b="0" i="0" u="none" strike="noStrike">
                          <a:solidFill>
                            <a:srgbClr val="000000"/>
                          </a:solidFill>
                          <a:effectLst/>
                          <a:latin typeface="Anek Latin"/>
                        </a:rPr>
                        <a:t>Monthly</a:t>
                      </a:r>
                    </a:p>
                  </a:txBody>
                  <a:tcPr marL="4742" marR="4742" marT="4742" marB="0" anchor="ctr">
                    <a:solidFill>
                      <a:schemeClr val="accent2">
                        <a:lumMod val="40000"/>
                        <a:lumOff val="60000"/>
                      </a:schemeClr>
                    </a:solidFill>
                  </a:tcPr>
                </a:tc>
                <a:tc>
                  <a:txBody>
                    <a:bodyPr/>
                    <a:lstStyle/>
                    <a:p>
                      <a:pPr algn="ctr" fontAlgn="ctr"/>
                      <a:r>
                        <a:rPr lang="en-US" sz="700" b="0" i="0" u="none" strike="noStrike">
                          <a:solidFill>
                            <a:srgbClr val="000000"/>
                          </a:solidFill>
                          <a:effectLst/>
                          <a:latin typeface="Anek Latin"/>
                        </a:rPr>
                        <a:t>85%</a:t>
                      </a:r>
                    </a:p>
                  </a:txBody>
                  <a:tcPr marL="4742" marR="4742" marT="4742" marB="0" anchor="ctr">
                    <a:solidFill>
                      <a:schemeClr val="accent6">
                        <a:lumMod val="40000"/>
                        <a:lumOff val="60000"/>
                      </a:schemeClr>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700" b="0" i="0" u="none" strike="noStrike">
                          <a:solidFill>
                            <a:srgbClr val="000000"/>
                          </a:solidFill>
                          <a:effectLst/>
                          <a:latin typeface="Anek Latin"/>
                        </a:rPr>
                        <a:t>86%</a:t>
                      </a:r>
                    </a:p>
                  </a:txBody>
                  <a:tcPr marL="4742" marR="4742" marT="4742" marB="0" anchor="ctr">
                    <a:solidFill>
                      <a:schemeClr val="accent6">
                        <a:lumMod val="40000"/>
                        <a:lumOff val="60000"/>
                      </a:schemeClr>
                    </a:solidFill>
                  </a:tcPr>
                </a:tc>
                <a:tc>
                  <a:txBody>
                    <a:bodyPr/>
                    <a:lstStyle/>
                    <a:p>
                      <a:pPr marL="0" marR="0" lvl="0" indent="0" algn="ctr" rtl="0" eaLnBrk="1" fontAlgn="ctr" latinLnBrk="0" hangingPunct="1">
                        <a:lnSpc>
                          <a:spcPct val="100000"/>
                        </a:lnSpc>
                        <a:spcBef>
                          <a:spcPts val="0"/>
                        </a:spcBef>
                        <a:spcAft>
                          <a:spcPts val="0"/>
                        </a:spcAft>
                        <a:buClrTx/>
                        <a:buSzTx/>
                        <a:buFontTx/>
                        <a:buNone/>
                      </a:pPr>
                      <a:r>
                        <a:rPr lang="en-US" sz="700" b="0" i="0" u="none" strike="noStrike" kern="1200">
                          <a:solidFill>
                            <a:srgbClr val="000000"/>
                          </a:solidFill>
                          <a:effectLst/>
                          <a:latin typeface="Anek Latin"/>
                          <a:ea typeface="+mn-ea"/>
                          <a:cs typeface="+mn-cs"/>
                        </a:rPr>
                        <a:t>NA- </a:t>
                      </a:r>
                      <a:r>
                        <a:rPr lang="en-US" sz="700" b="0" i="0" u="none" strike="noStrike" kern="1200" err="1">
                          <a:solidFill>
                            <a:srgbClr val="000000"/>
                          </a:solidFill>
                          <a:effectLst/>
                          <a:latin typeface="Anek Latin"/>
                          <a:ea typeface="+mn-ea"/>
                          <a:cs typeface="+mn-cs"/>
                        </a:rPr>
                        <a:t>Weblogic</a:t>
                      </a:r>
                      <a:r>
                        <a:rPr lang="en-US" sz="700" b="0" i="0" u="none" strike="noStrike" kern="1200">
                          <a:solidFill>
                            <a:srgbClr val="000000"/>
                          </a:solidFill>
                          <a:effectLst/>
                          <a:latin typeface="Anek Latin"/>
                          <a:ea typeface="+mn-ea"/>
                          <a:cs typeface="+mn-cs"/>
                        </a:rPr>
                        <a:t> Migration </a:t>
                      </a:r>
                    </a:p>
                  </a:txBody>
                  <a:tcPr marL="4742" marR="4742" marT="4742" marB="0" anchor="ctr">
                    <a:solidFill>
                      <a:srgbClr val="C5E0B4"/>
                    </a:solidFill>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700" b="0" i="0" u="none" strike="noStrike" kern="1200">
                          <a:solidFill>
                            <a:srgbClr val="000000"/>
                          </a:solidFill>
                          <a:effectLst/>
                          <a:latin typeface="Anek Latin"/>
                          <a:ea typeface="+mn-ea"/>
                          <a:cs typeface="+mn-cs"/>
                        </a:rPr>
                        <a:t>88.03%</a:t>
                      </a:r>
                    </a:p>
                  </a:txBody>
                  <a:tcPr marL="4742" marR="4742" marT="4742" marB="0" anchor="ctr">
                    <a:solidFill>
                      <a:schemeClr val="accent6">
                        <a:lumMod val="40000"/>
                        <a:lumOff val="60000"/>
                      </a:schemeClr>
                    </a:solidFill>
                  </a:tcPr>
                </a:tc>
                <a:extLst>
                  <a:ext uri="{0D108BD9-81ED-4DB2-BD59-A6C34878D82A}">
                    <a16:rowId xmlns:a16="http://schemas.microsoft.com/office/drawing/2014/main" val="177186004"/>
                  </a:ext>
                </a:extLst>
              </a:tr>
            </a:tbl>
          </a:graphicData>
        </a:graphic>
      </p:graphicFrame>
    </p:spTree>
    <p:extLst>
      <p:ext uri="{BB962C8B-B14F-4D97-AF65-F5344CB8AC3E}">
        <p14:creationId xmlns:p14="http://schemas.microsoft.com/office/powerpoint/2010/main" val="5188681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endParaRPr lang="en-IN"/>
          </a:p>
          <a:p>
            <a:r>
              <a:rPr lang="en-IN"/>
              <a:t>Monthly Service Reports</a:t>
            </a:r>
          </a:p>
          <a:p>
            <a:r>
              <a:rPr lang="en-IN"/>
              <a:t>RCA Reports</a:t>
            </a:r>
          </a:p>
          <a:p>
            <a:r>
              <a:rPr lang="en-IN"/>
              <a:t>Proactive alerts</a:t>
            </a:r>
          </a:p>
          <a:p>
            <a:r>
              <a:rPr lang="en-IN"/>
              <a:t>KPI Reports</a:t>
            </a:r>
          </a:p>
          <a:p>
            <a:r>
              <a:rPr lang="en-US"/>
              <a:t>Monthly capacity reports and Recommendations</a:t>
            </a:r>
            <a:endParaRPr lang="en-IN"/>
          </a:p>
          <a:p>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Project status Reporting</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69</a:t>
            </a:fld>
            <a:endParaRPr lang="en-IN"/>
          </a:p>
        </p:txBody>
      </p:sp>
    </p:spTree>
    <p:extLst>
      <p:ext uri="{BB962C8B-B14F-4D97-AF65-F5344CB8AC3E}">
        <p14:creationId xmlns:p14="http://schemas.microsoft.com/office/powerpoint/2010/main" val="2927304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916E38-792F-4861-9EFC-EFCAD786DF59}"/>
              </a:ext>
            </a:extLst>
          </p:cNvPr>
          <p:cNvPicPr>
            <a:picLocks noChangeAspect="1"/>
          </p:cNvPicPr>
          <p:nvPr/>
        </p:nvPicPr>
        <p:blipFill rotWithShape="1">
          <a:blip r:embed="rId3">
            <a:clrChange>
              <a:clrFrom>
                <a:srgbClr val="FFFFFF"/>
              </a:clrFrom>
              <a:clrTo>
                <a:srgbClr val="FFFFFF">
                  <a:alpha val="0"/>
                </a:srgbClr>
              </a:clrTo>
            </a:clrChange>
          </a:blip>
          <a:srcRect t="11795"/>
          <a:stretch/>
        </p:blipFill>
        <p:spPr>
          <a:xfrm>
            <a:off x="552451" y="1241797"/>
            <a:ext cx="5281175" cy="2372881"/>
          </a:xfrm>
          <a:prstGeom prst="rect">
            <a:avLst/>
          </a:prstGeom>
        </p:spPr>
      </p:pic>
      <p:sp>
        <p:nvSpPr>
          <p:cNvPr id="92" name="Title 91">
            <a:extLst>
              <a:ext uri="{FF2B5EF4-FFF2-40B4-BE49-F238E27FC236}">
                <a16:creationId xmlns:a16="http://schemas.microsoft.com/office/drawing/2014/main" id="{2F6F1C5E-82DA-C148-332D-2C4765C680B2}"/>
              </a:ext>
            </a:extLst>
          </p:cNvPr>
          <p:cNvSpPr>
            <a:spLocks noGrp="1"/>
          </p:cNvSpPr>
          <p:nvPr>
            <p:ph type="title"/>
          </p:nvPr>
        </p:nvSpPr>
        <p:spPr>
          <a:xfrm>
            <a:off x="460838" y="387542"/>
            <a:ext cx="11268000" cy="836676"/>
          </a:xfrm>
        </p:spPr>
        <p:txBody>
          <a:bodyPr/>
          <a:lstStyle/>
          <a:p>
            <a:r>
              <a:rPr lang="en-IN">
                <a:solidFill>
                  <a:srgbClr val="092340"/>
                </a:solidFill>
              </a:rPr>
              <a:t>A </a:t>
            </a:r>
            <a:r>
              <a:rPr lang="en-IN">
                <a:solidFill>
                  <a:srgbClr val="F15B40"/>
                </a:solidFill>
              </a:rPr>
              <a:t>40+ year </a:t>
            </a:r>
            <a:r>
              <a:rPr lang="en-IN">
                <a:solidFill>
                  <a:srgbClr val="092340"/>
                </a:solidFill>
              </a:rPr>
              <a:t>history with accelerated growth underpinned by delivery excellence, innovation &amp; cost efficiency </a:t>
            </a:r>
          </a:p>
        </p:txBody>
      </p:sp>
      <p:pic>
        <p:nvPicPr>
          <p:cNvPr id="98" name="Picture 97">
            <a:extLst>
              <a:ext uri="{FF2B5EF4-FFF2-40B4-BE49-F238E27FC236}">
                <a16:creationId xmlns:a16="http://schemas.microsoft.com/office/drawing/2014/main" id="{0AEC360E-0085-620C-CA1F-B6D5898F6B8E}"/>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44" b="44"/>
          <a:stretch/>
        </p:blipFill>
        <p:spPr>
          <a:xfrm>
            <a:off x="6209534" y="3925598"/>
            <a:ext cx="5703735" cy="2269654"/>
          </a:xfrm>
          <a:prstGeom prst="rect">
            <a:avLst/>
          </a:prstGeom>
        </p:spPr>
      </p:pic>
      <p:cxnSp>
        <p:nvCxnSpPr>
          <p:cNvPr id="101" name="Straight Connector 100">
            <a:extLst>
              <a:ext uri="{FF2B5EF4-FFF2-40B4-BE49-F238E27FC236}">
                <a16:creationId xmlns:a16="http://schemas.microsoft.com/office/drawing/2014/main" id="{B0F7BE93-1815-B4C6-AD3C-ACB18E305CAA}"/>
              </a:ext>
            </a:extLst>
          </p:cNvPr>
          <p:cNvCxnSpPr/>
          <p:nvPr/>
        </p:nvCxnSpPr>
        <p:spPr>
          <a:xfrm>
            <a:off x="466379" y="3721152"/>
            <a:ext cx="1152144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C2830DCC-58E2-D91A-E470-FA9194AC75D2}"/>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p:blipFill>
        <p:spPr>
          <a:xfrm>
            <a:off x="6495105" y="1191560"/>
            <a:ext cx="5348351" cy="2470213"/>
          </a:xfrm>
          <a:prstGeom prst="rect">
            <a:avLst/>
          </a:prstGeom>
        </p:spPr>
      </p:pic>
      <p:pic>
        <p:nvPicPr>
          <p:cNvPr id="5" name="Picture 4">
            <a:extLst>
              <a:ext uri="{FF2B5EF4-FFF2-40B4-BE49-F238E27FC236}">
                <a16:creationId xmlns:a16="http://schemas.microsoft.com/office/drawing/2014/main" id="{E49124E6-947D-6B04-9A3F-3937019ABAE6}"/>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52450" y="3808179"/>
            <a:ext cx="5035431" cy="2604107"/>
          </a:xfrm>
          <a:prstGeom prst="rect">
            <a:avLst/>
          </a:prstGeom>
        </p:spPr>
      </p:pic>
      <p:sp>
        <p:nvSpPr>
          <p:cNvPr id="4" name="Slide Number Placeholder 3">
            <a:extLst>
              <a:ext uri="{FF2B5EF4-FFF2-40B4-BE49-F238E27FC236}">
                <a16:creationId xmlns:a16="http://schemas.microsoft.com/office/drawing/2014/main" id="{1C3BC6EE-CDB9-C57D-4813-637BA3910A1E}"/>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7</a:t>
            </a:fld>
            <a:endParaRPr lang="en-IN"/>
          </a:p>
        </p:txBody>
      </p:sp>
      <p:sp>
        <p:nvSpPr>
          <p:cNvPr id="6" name="Footer Placeholder 6">
            <a:extLst>
              <a:ext uri="{FF2B5EF4-FFF2-40B4-BE49-F238E27FC236}">
                <a16:creationId xmlns:a16="http://schemas.microsoft.com/office/drawing/2014/main" id="{ADDCECE2-7487-7447-7511-EB5FDC772FB5}"/>
              </a:ext>
            </a:extLst>
          </p:cNvPr>
          <p:cNvSpPr>
            <a:spLocks noGrp="1"/>
          </p:cNvSpPr>
          <p:nvPr>
            <p:ph type="ftr" sz="quarter" idx="10"/>
          </p:nvPr>
        </p:nvSpPr>
        <p:spPr>
          <a:xfrm>
            <a:off x="547388" y="6398984"/>
            <a:ext cx="4114800" cy="301756"/>
          </a:xfrm>
        </p:spPr>
        <p:txBody>
          <a:bodyPr/>
          <a:lstStyle/>
          <a:p>
            <a:r>
              <a:rPr lang="en-US"/>
              <a:t>© 2022 Coforge I Strictly Confidential | EK Group </a:t>
            </a:r>
            <a:endParaRPr lang="en-IN"/>
          </a:p>
        </p:txBody>
      </p:sp>
    </p:spTree>
    <p:extLst>
      <p:ext uri="{BB962C8B-B14F-4D97-AF65-F5344CB8AC3E}">
        <p14:creationId xmlns:p14="http://schemas.microsoft.com/office/powerpoint/2010/main" val="3667041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98CBE45-94E1-69C8-A6F7-746C685C56D0}"/>
              </a:ext>
            </a:extLst>
          </p:cNvPr>
          <p:cNvSpPr>
            <a:spLocks noGrp="1"/>
          </p:cNvSpPr>
          <p:nvPr>
            <p:ph idx="1"/>
          </p:nvPr>
        </p:nvSpPr>
        <p:spPr/>
        <p:txBody>
          <a:bodyPr/>
          <a:lstStyle/>
          <a:p>
            <a:pPr marL="342900" indent="-342900" algn="just"/>
            <a:r>
              <a:rPr lang="en-GB">
                <a:solidFill>
                  <a:srgbClr val="141414"/>
                </a:solidFill>
                <a:cs typeface="Arial"/>
              </a:rPr>
              <a:t>Provide implementation plans and proficiently integrate, configure and provision the solution into Emirates Group’s environment based on an SDLC highlighting the various stages or continuous cycles required for  requirement analysis, Solution design, , implementation, testing and all relevant content and data migration</a:t>
            </a:r>
            <a:r>
              <a:rPr lang="en-IN">
                <a:cs typeface="Arial"/>
              </a:rPr>
              <a:t>​</a:t>
            </a:r>
          </a:p>
          <a:p>
            <a:pPr marL="342900" indent="-342900" algn="just"/>
            <a:r>
              <a:rPr lang="en-GB">
                <a:solidFill>
                  <a:srgbClr val="141414"/>
                </a:solidFill>
                <a:cs typeface="Arial"/>
              </a:rPr>
              <a:t>Provide the methodology and tools used to track the progress of the project</a:t>
            </a:r>
          </a:p>
          <a:p>
            <a:endParaRPr lang="en-IN"/>
          </a:p>
        </p:txBody>
      </p:sp>
      <p:sp>
        <p:nvSpPr>
          <p:cNvPr id="2" name="Title 1">
            <a:extLst>
              <a:ext uri="{FF2B5EF4-FFF2-40B4-BE49-F238E27FC236}">
                <a16:creationId xmlns:a16="http://schemas.microsoft.com/office/drawing/2014/main" id="{E63E5ACF-36AE-1777-3B00-73DC6AB14EC3}"/>
              </a:ext>
            </a:extLst>
          </p:cNvPr>
          <p:cNvSpPr>
            <a:spLocks noGrp="1"/>
          </p:cNvSpPr>
          <p:nvPr>
            <p:ph type="title"/>
          </p:nvPr>
        </p:nvSpPr>
        <p:spPr/>
        <p:txBody>
          <a:bodyPr/>
          <a:lstStyle/>
          <a:p>
            <a:r>
              <a:rPr lang="en-US"/>
              <a:t>Implementation Plan and Team Structure </a:t>
            </a:r>
            <a:r>
              <a:rPr lang="en-US">
                <a:highlight>
                  <a:srgbClr val="FFFF00"/>
                </a:highlight>
              </a:rPr>
              <a:t>(Deepak)</a:t>
            </a:r>
            <a:endParaRPr lang="en-IN">
              <a:highlight>
                <a:srgbClr val="FFFF00"/>
              </a:highlight>
            </a:endParaRPr>
          </a:p>
        </p:txBody>
      </p:sp>
      <p:sp>
        <p:nvSpPr>
          <p:cNvPr id="3" name="Footer Placeholder 2">
            <a:extLst>
              <a:ext uri="{FF2B5EF4-FFF2-40B4-BE49-F238E27FC236}">
                <a16:creationId xmlns:a16="http://schemas.microsoft.com/office/drawing/2014/main" id="{408F982D-8A21-4DA5-B04E-1661A7D7D918}"/>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56262C-B8B0-904D-5171-BCFEAF9BAB87}"/>
              </a:ext>
            </a:extLst>
          </p:cNvPr>
          <p:cNvSpPr>
            <a:spLocks noGrp="1"/>
          </p:cNvSpPr>
          <p:nvPr>
            <p:ph type="sldNum" sz="quarter" idx="11"/>
          </p:nvPr>
        </p:nvSpPr>
        <p:spPr/>
        <p:txBody>
          <a:bodyPr/>
          <a:lstStyle/>
          <a:p>
            <a:fld id="{B8AA9E63-3EC3-4709-BFEA-512F00275D99}" type="slidenum">
              <a:rPr lang="en-IN" smtClean="0"/>
              <a:pPr/>
              <a:t>70</a:t>
            </a:fld>
            <a:endParaRPr lang="en-IN"/>
          </a:p>
        </p:txBody>
      </p:sp>
    </p:spTree>
    <p:extLst>
      <p:ext uri="{BB962C8B-B14F-4D97-AF65-F5344CB8AC3E}">
        <p14:creationId xmlns:p14="http://schemas.microsoft.com/office/powerpoint/2010/main" val="2688095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162C418-21CA-A38E-4FF4-E8B03C8CEFD2}"/>
              </a:ext>
            </a:extLst>
          </p:cNvPr>
          <p:cNvSpPr>
            <a:spLocks noGrp="1"/>
          </p:cNvSpPr>
          <p:nvPr>
            <p:ph idx="1"/>
          </p:nvPr>
        </p:nvSpPr>
        <p:spPr/>
        <p:txBody>
          <a:bodyPr/>
          <a:lstStyle/>
          <a:p>
            <a:pPr marL="342900" indent="-342900"/>
            <a:r>
              <a:rPr lang="en-GB" sz="2400">
                <a:effectLst/>
                <a:ea typeface="Calibri" panose="020F0502020204030204" pitchFamily="34" charset="0"/>
              </a:rPr>
              <a:t>Provide the risk management plan and manage the risks to the implementation with the appropriate mitigation and response plan</a:t>
            </a:r>
            <a:endParaRPr lang="en-IN" sz="3600">
              <a:effectLst/>
              <a:ea typeface="Calibri" panose="020F0502020204030204" pitchFamily="34" charset="0"/>
            </a:endParaRPr>
          </a:p>
          <a:p>
            <a:endParaRPr lang="en-IN"/>
          </a:p>
        </p:txBody>
      </p:sp>
      <p:sp>
        <p:nvSpPr>
          <p:cNvPr id="2" name="Title 1">
            <a:extLst>
              <a:ext uri="{FF2B5EF4-FFF2-40B4-BE49-F238E27FC236}">
                <a16:creationId xmlns:a16="http://schemas.microsoft.com/office/drawing/2014/main" id="{E98F700F-6C81-B71B-C42E-D85E02011C99}"/>
              </a:ext>
            </a:extLst>
          </p:cNvPr>
          <p:cNvSpPr>
            <a:spLocks noGrp="1"/>
          </p:cNvSpPr>
          <p:nvPr>
            <p:ph type="title"/>
          </p:nvPr>
        </p:nvSpPr>
        <p:spPr/>
        <p:txBody>
          <a:bodyPr/>
          <a:lstStyle/>
          <a:p>
            <a:r>
              <a:rPr lang="en-US"/>
              <a:t>Risk Management Plan</a:t>
            </a:r>
            <a:endParaRPr lang="en-IN"/>
          </a:p>
        </p:txBody>
      </p:sp>
      <p:sp>
        <p:nvSpPr>
          <p:cNvPr id="3" name="Footer Placeholder 2">
            <a:extLst>
              <a:ext uri="{FF2B5EF4-FFF2-40B4-BE49-F238E27FC236}">
                <a16:creationId xmlns:a16="http://schemas.microsoft.com/office/drawing/2014/main" id="{72CCDA62-5750-8D0C-9761-8D15A5F5F5E7}"/>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2155ACAD-CDAE-7A04-7E43-B78DCE794505}"/>
              </a:ext>
            </a:extLst>
          </p:cNvPr>
          <p:cNvSpPr>
            <a:spLocks noGrp="1"/>
          </p:cNvSpPr>
          <p:nvPr>
            <p:ph type="sldNum" sz="quarter" idx="11"/>
          </p:nvPr>
        </p:nvSpPr>
        <p:spPr/>
        <p:txBody>
          <a:bodyPr/>
          <a:lstStyle/>
          <a:p>
            <a:fld id="{B8AA9E63-3EC3-4709-BFEA-512F00275D99}" type="slidenum">
              <a:rPr lang="en-IN" smtClean="0"/>
              <a:pPr/>
              <a:t>71</a:t>
            </a:fld>
            <a:endParaRPr lang="en-IN"/>
          </a:p>
        </p:txBody>
      </p:sp>
    </p:spTree>
    <p:extLst>
      <p:ext uri="{BB962C8B-B14F-4D97-AF65-F5344CB8AC3E}">
        <p14:creationId xmlns:p14="http://schemas.microsoft.com/office/powerpoint/2010/main" val="673754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7459873-B00B-FDB2-A166-7C4CFBD271FF}"/>
              </a:ext>
            </a:extLst>
          </p:cNvPr>
          <p:cNvGraphicFramePr>
            <a:graphicFrameLocks noGrp="1"/>
          </p:cNvGraphicFramePr>
          <p:nvPr>
            <p:ph idx="1"/>
            <p:extLst>
              <p:ext uri="{D42A27DB-BD31-4B8C-83A1-F6EECF244321}">
                <p14:modId xmlns:p14="http://schemas.microsoft.com/office/powerpoint/2010/main" val="1935016049"/>
              </p:ext>
            </p:extLst>
          </p:nvPr>
        </p:nvGraphicFramePr>
        <p:xfrm>
          <a:off x="460375" y="1463718"/>
          <a:ext cx="11268073" cy="4089933"/>
        </p:xfrm>
        <a:graphic>
          <a:graphicData uri="http://schemas.openxmlformats.org/drawingml/2006/table">
            <a:tbl>
              <a:tblPr firstRow="1">
                <a:tableStyleId>{5C22544A-7EE6-4342-B048-85BDC9FD1C3A}</a:tableStyleId>
              </a:tblPr>
              <a:tblGrid>
                <a:gridCol w="2253615">
                  <a:extLst>
                    <a:ext uri="{9D8B030D-6E8A-4147-A177-3AD203B41FA5}">
                      <a16:colId xmlns:a16="http://schemas.microsoft.com/office/drawing/2014/main" val="1292923882"/>
                    </a:ext>
                  </a:extLst>
                </a:gridCol>
                <a:gridCol w="1128067">
                  <a:extLst>
                    <a:ext uri="{9D8B030D-6E8A-4147-A177-3AD203B41FA5}">
                      <a16:colId xmlns:a16="http://schemas.microsoft.com/office/drawing/2014/main" val="3352116740"/>
                    </a:ext>
                  </a:extLst>
                </a:gridCol>
                <a:gridCol w="1246860">
                  <a:extLst>
                    <a:ext uri="{9D8B030D-6E8A-4147-A177-3AD203B41FA5}">
                      <a16:colId xmlns:a16="http://schemas.microsoft.com/office/drawing/2014/main" val="3735902780"/>
                    </a:ext>
                  </a:extLst>
                </a:gridCol>
                <a:gridCol w="1122174">
                  <a:extLst>
                    <a:ext uri="{9D8B030D-6E8A-4147-A177-3AD203B41FA5}">
                      <a16:colId xmlns:a16="http://schemas.microsoft.com/office/drawing/2014/main" val="915132547"/>
                    </a:ext>
                  </a:extLst>
                </a:gridCol>
                <a:gridCol w="5517357">
                  <a:extLst>
                    <a:ext uri="{9D8B030D-6E8A-4147-A177-3AD203B41FA5}">
                      <a16:colId xmlns:a16="http://schemas.microsoft.com/office/drawing/2014/main" val="3439252669"/>
                    </a:ext>
                  </a:extLst>
                </a:gridCol>
              </a:tblGrid>
              <a:tr h="411480">
                <a:tc>
                  <a:txBody>
                    <a:bodyPr/>
                    <a:lstStyle/>
                    <a:p>
                      <a:pPr algn="ctr"/>
                      <a:r>
                        <a:rPr lang="en-US" sz="1400" b="1">
                          <a:latin typeface="Arial" panose="020B0604020202020204" pitchFamily="34" charset="0"/>
                          <a:cs typeface="Arial" panose="020B0604020202020204" pitchFamily="34" charset="0"/>
                        </a:rPr>
                        <a:t>Risk</a:t>
                      </a:r>
                      <a:endParaRPr lang="en-GB" sz="1400" b="1">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70C0"/>
                    </a:solidFill>
                  </a:tcPr>
                </a:tc>
                <a:tc>
                  <a:txBody>
                    <a:bodyPr/>
                    <a:lstStyle/>
                    <a:p>
                      <a:pPr algn="ctr"/>
                      <a:r>
                        <a:rPr lang="en-US" sz="1400" b="1">
                          <a:latin typeface="Arial" panose="020B0604020202020204" pitchFamily="34" charset="0"/>
                          <a:cs typeface="Arial" panose="020B0604020202020204" pitchFamily="34" charset="0"/>
                        </a:rPr>
                        <a:t>Impact</a:t>
                      </a:r>
                    </a:p>
                    <a:p>
                      <a:pPr algn="ctr"/>
                      <a:r>
                        <a:rPr lang="en-US" sz="1400" b="1">
                          <a:latin typeface="Arial" panose="020B0604020202020204" pitchFamily="34" charset="0"/>
                          <a:cs typeface="Arial" panose="020B0604020202020204" pitchFamily="34" charset="0"/>
                        </a:rPr>
                        <a:t>1-3</a:t>
                      </a:r>
                      <a:endParaRPr lang="en-GB" sz="1400" b="1">
                        <a:latin typeface="Arial" panose="020B0604020202020204" pitchFamily="34" charset="0"/>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1400" b="1">
                          <a:latin typeface="Arial" panose="020B0604020202020204" pitchFamily="34" charset="0"/>
                          <a:cs typeface="Arial" panose="020B0604020202020204" pitchFamily="34" charset="0"/>
                        </a:rPr>
                        <a:t>Likelihood</a:t>
                      </a:r>
                    </a:p>
                    <a:p>
                      <a:pPr algn="ctr"/>
                      <a:r>
                        <a:rPr lang="en-US" sz="1400" b="1">
                          <a:latin typeface="Arial" panose="020B0604020202020204" pitchFamily="34" charset="0"/>
                          <a:cs typeface="Arial" panose="020B0604020202020204" pitchFamily="34" charset="0"/>
                        </a:rPr>
                        <a:t>1-3</a:t>
                      </a:r>
                      <a:endParaRPr lang="en-GB" sz="1400" b="1">
                        <a:latin typeface="Arial" panose="020B0604020202020204" pitchFamily="34" charset="0"/>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1400" b="1">
                          <a:latin typeface="Arial" panose="020B0604020202020204" pitchFamily="34" charset="0"/>
                          <a:cs typeface="Arial" panose="020B0604020202020204" pitchFamily="34" charset="0"/>
                        </a:rPr>
                        <a:t>Risk Score</a:t>
                      </a:r>
                    </a:p>
                    <a:p>
                      <a:pPr algn="ctr"/>
                      <a:r>
                        <a:rPr lang="en-US" sz="1400" b="1">
                          <a:latin typeface="Arial" panose="020B0604020202020204" pitchFamily="34" charset="0"/>
                          <a:cs typeface="Arial" panose="020B0604020202020204" pitchFamily="34" charset="0"/>
                        </a:rPr>
                        <a:t>1-9</a:t>
                      </a:r>
                      <a:endParaRPr lang="en-GB" sz="1400" b="1">
                        <a:latin typeface="Arial" panose="020B0604020202020204" pitchFamily="34" charset="0"/>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50000"/>
                      </a:schemeClr>
                    </a:solidFill>
                  </a:tcPr>
                </a:tc>
                <a:tc>
                  <a:txBody>
                    <a:bodyPr/>
                    <a:lstStyle/>
                    <a:p>
                      <a:pPr algn="ctr"/>
                      <a:r>
                        <a:rPr lang="en-US" sz="1400" b="1">
                          <a:latin typeface="Arial" panose="020B0604020202020204" pitchFamily="34" charset="0"/>
                          <a:cs typeface="Arial" panose="020B0604020202020204" pitchFamily="34" charset="0"/>
                        </a:rPr>
                        <a:t>Mitigation</a:t>
                      </a:r>
                      <a:endParaRPr lang="en-GB" sz="1400" b="1">
                        <a:latin typeface="Arial" panose="020B0604020202020204" pitchFamily="34" charset="0"/>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00B0F0"/>
                    </a:solidFill>
                  </a:tcPr>
                </a:tc>
                <a:extLst>
                  <a:ext uri="{0D108BD9-81ED-4DB2-BD59-A6C34878D82A}">
                    <a16:rowId xmlns:a16="http://schemas.microsoft.com/office/drawing/2014/main" val="2247353949"/>
                  </a:ext>
                </a:extLst>
              </a:tr>
              <a:tr h="566855">
                <a:tc>
                  <a:txBody>
                    <a:bodyPr/>
                    <a:lstStyle/>
                    <a:p>
                      <a:pPr marL="0"/>
                      <a:r>
                        <a:rPr lang="en-GB" sz="1100">
                          <a:solidFill>
                            <a:schemeClr val="tx1">
                              <a:lumMod val="75000"/>
                              <a:lumOff val="25000"/>
                            </a:schemeClr>
                          </a:solidFill>
                          <a:latin typeface="Arial" panose="020B0604020202020204" pitchFamily="34" charset="0"/>
                          <a:ea typeface="+mn-ea"/>
                          <a:cs typeface="Arial" panose="020B0604020202020204" pitchFamily="34" charset="0"/>
                        </a:rPr>
                        <a:t>Availability of key stakeholders and EK SMEs to help drive transformation</a:t>
                      </a: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High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Likely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ea typeface="+mn-ea"/>
                          <a:cs typeface="Arial" panose="020B0604020202020204" pitchFamily="34" charset="0"/>
                        </a:rPr>
                        <a:t>High (9)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Need to ensure that time required from individuals is communicated well in advance to the required stakeholders</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00335120"/>
                  </a:ext>
                </a:extLst>
              </a:tr>
              <a:tr h="566855">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Lack of clear requirements</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100">
                          <a:solidFill>
                            <a:schemeClr val="tx1">
                              <a:lumMod val="75000"/>
                              <a:lumOff val="25000"/>
                            </a:schemeClr>
                          </a:solidFill>
                          <a:latin typeface="Arial" panose="020B0604020202020204" pitchFamily="34" charset="0"/>
                          <a:cs typeface="Arial" panose="020B0604020202020204" pitchFamily="34" charset="0"/>
                        </a:rPr>
                        <a:t>H</a:t>
                      </a:r>
                      <a:r>
                        <a:rPr lang="en-GB" sz="1100" err="1">
                          <a:solidFill>
                            <a:schemeClr val="tx1">
                              <a:lumMod val="75000"/>
                              <a:lumOff val="25000"/>
                            </a:schemeClr>
                          </a:solidFill>
                          <a:latin typeface="Arial" panose="020B0604020202020204" pitchFamily="34" charset="0"/>
                          <a:cs typeface="Arial" panose="020B0604020202020204" pitchFamily="34" charset="0"/>
                        </a:rPr>
                        <a:t>igh</a:t>
                      </a:r>
                      <a:r>
                        <a:rPr lang="en-GB" sz="1100">
                          <a:solidFill>
                            <a:schemeClr val="tx1">
                              <a:lumMod val="75000"/>
                              <a:lumOff val="25000"/>
                            </a:schemeClr>
                          </a:solidFill>
                          <a:latin typeface="Arial" panose="020B0604020202020204" pitchFamily="34" charset="0"/>
                          <a:cs typeface="Arial" panose="020B0604020202020204" pitchFamily="34" charset="0"/>
                        </a:rPr>
                        <a:t>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100">
                          <a:solidFill>
                            <a:schemeClr val="tx1">
                              <a:lumMod val="75000"/>
                              <a:lumOff val="25000"/>
                            </a:schemeClr>
                          </a:solidFill>
                          <a:latin typeface="Arial" panose="020B0604020202020204" pitchFamily="34" charset="0"/>
                          <a:cs typeface="Arial" panose="020B0604020202020204" pitchFamily="34" charset="0"/>
                        </a:rPr>
                        <a:t>U</a:t>
                      </a:r>
                      <a:r>
                        <a:rPr lang="en-GB" sz="1100" err="1">
                          <a:solidFill>
                            <a:schemeClr val="tx1">
                              <a:lumMod val="75000"/>
                              <a:lumOff val="25000"/>
                            </a:schemeClr>
                          </a:solidFill>
                          <a:latin typeface="Arial" panose="020B0604020202020204" pitchFamily="34" charset="0"/>
                          <a:cs typeface="Arial" panose="020B0604020202020204" pitchFamily="34" charset="0"/>
                        </a:rPr>
                        <a:t>nlikely</a:t>
                      </a:r>
                      <a:r>
                        <a:rPr lang="en-GB" sz="1100">
                          <a:solidFill>
                            <a:schemeClr val="tx1">
                              <a:lumMod val="75000"/>
                              <a:lumOff val="25000"/>
                            </a:schemeClr>
                          </a:solidFill>
                          <a:latin typeface="Arial" panose="020B0604020202020204" pitchFamily="34" charset="0"/>
                          <a:cs typeface="Arial" panose="020B0604020202020204" pitchFamily="34" charset="0"/>
                        </a:rPr>
                        <a:t>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ea typeface="+mn-ea"/>
                          <a:cs typeface="Arial" panose="020B0604020202020204" pitchFamily="34" charset="0"/>
                        </a:rPr>
                        <a:t>Low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Workshops with required business owners and teams to clearly define and document the requirements and use cases. Use of continuous feedback sessions where team’s playback their understanding of requirements. </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75292536"/>
                  </a:ext>
                </a:extLst>
              </a:tr>
              <a:tr h="566855">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Access to relevant data used to validate understanding &amp; priorities</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100">
                          <a:solidFill>
                            <a:schemeClr val="tx1">
                              <a:lumMod val="75000"/>
                              <a:lumOff val="25000"/>
                            </a:schemeClr>
                          </a:solidFill>
                          <a:latin typeface="Arial" panose="020B0604020202020204" pitchFamily="34" charset="0"/>
                          <a:cs typeface="Arial" panose="020B0604020202020204" pitchFamily="34" charset="0"/>
                        </a:rPr>
                        <a:t>Medium (2)</a:t>
                      </a:r>
                      <a:endParaRPr lang="en-GB" sz="110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solidFill>
                            <a:schemeClr val="tx1">
                              <a:lumMod val="75000"/>
                              <a:lumOff val="25000"/>
                            </a:schemeClr>
                          </a:solidFill>
                          <a:latin typeface="Arial" panose="020B0604020202020204" pitchFamily="34" charset="0"/>
                          <a:cs typeface="Arial" panose="020B0604020202020204" pitchFamily="34" charset="0"/>
                        </a:rPr>
                        <a:t>U</a:t>
                      </a:r>
                      <a:r>
                        <a:rPr lang="en-GB" sz="1100" err="1">
                          <a:solidFill>
                            <a:schemeClr val="tx1">
                              <a:lumMod val="75000"/>
                              <a:lumOff val="25000"/>
                            </a:schemeClr>
                          </a:solidFill>
                          <a:latin typeface="Arial" panose="020B0604020202020204" pitchFamily="34" charset="0"/>
                          <a:cs typeface="Arial" panose="020B0604020202020204" pitchFamily="34" charset="0"/>
                        </a:rPr>
                        <a:t>nlikely</a:t>
                      </a:r>
                      <a:r>
                        <a:rPr lang="en-GB" sz="1100">
                          <a:solidFill>
                            <a:schemeClr val="tx1">
                              <a:lumMod val="75000"/>
                              <a:lumOff val="25000"/>
                            </a:schemeClr>
                          </a:solidFill>
                          <a:latin typeface="Arial" panose="020B0604020202020204" pitchFamily="34" charset="0"/>
                          <a:cs typeface="Arial" panose="020B0604020202020204" pitchFamily="34" charset="0"/>
                        </a:rPr>
                        <a:t>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100">
                          <a:solidFill>
                            <a:schemeClr val="tx1">
                              <a:lumMod val="75000"/>
                              <a:lumOff val="25000"/>
                            </a:schemeClr>
                          </a:solidFill>
                          <a:latin typeface="Arial" panose="020B0604020202020204" pitchFamily="34" charset="0"/>
                          <a:ea typeface="+mn-ea"/>
                          <a:cs typeface="Arial" panose="020B0604020202020204" pitchFamily="34" charset="0"/>
                        </a:rPr>
                        <a:t>Low (2)</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Define data requirements before start of program and then work with EK teams to get all collections scheduled in advance</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33013278"/>
                  </a:ext>
                </a:extLst>
              </a:tr>
              <a:tr h="566855">
                <a:tc>
                  <a:txBody>
                    <a:bodyPr/>
                    <a:lstStyle/>
                    <a:p>
                      <a:r>
                        <a:rPr lang="en-GB" sz="1100">
                          <a:solidFill>
                            <a:schemeClr val="tx1">
                              <a:lumMod val="75000"/>
                              <a:lumOff val="25000"/>
                            </a:schemeClr>
                          </a:solidFill>
                          <a:latin typeface="Arial" panose="020B0604020202020204" pitchFamily="34" charset="0"/>
                          <a:cs typeface="Arial" panose="020B0604020202020204" pitchFamily="34" charset="0"/>
                        </a:rPr>
                        <a:t>Delay in providing access to required systems</a:t>
                      </a: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100">
                          <a:solidFill>
                            <a:schemeClr val="tx1">
                              <a:lumMod val="75000"/>
                              <a:lumOff val="25000"/>
                            </a:schemeClr>
                          </a:solidFill>
                          <a:latin typeface="Arial" panose="020B0604020202020204" pitchFamily="34" charset="0"/>
                          <a:cs typeface="Arial" panose="020B0604020202020204" pitchFamily="34" charset="0"/>
                        </a:rPr>
                        <a:t>Medium (2)</a:t>
                      </a:r>
                      <a:endParaRPr lang="en-GB" sz="1100">
                        <a:solidFill>
                          <a:schemeClr val="tx1">
                            <a:lumMod val="75000"/>
                            <a:lumOff val="25000"/>
                          </a:schemeClr>
                        </a:solidFill>
                        <a:latin typeface="Arial" panose="020B0604020202020204" pitchFamily="34" charset="0"/>
                        <a:cs typeface="Arial" panose="020B060402020202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Possible (2)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Medium (6)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r>
                        <a:rPr lang="en-GB" sz="1100">
                          <a:solidFill>
                            <a:schemeClr val="tx1">
                              <a:lumMod val="75000"/>
                              <a:lumOff val="25000"/>
                            </a:schemeClr>
                          </a:solidFill>
                          <a:latin typeface="Arial" panose="020B0604020202020204" pitchFamily="34" charset="0"/>
                          <a:cs typeface="Arial" panose="020B0604020202020204" pitchFamily="34" charset="0"/>
                        </a:rPr>
                        <a:t>Plan all access requirements before the start date of engagement to ensure minimal delay to project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70430859"/>
                  </a:ext>
                </a:extLst>
              </a:tr>
              <a:tr h="566855">
                <a:tc>
                  <a:txBody>
                    <a:bodyPr/>
                    <a:lstStyle/>
                    <a:p>
                      <a:pPr marL="0"/>
                      <a:r>
                        <a:rPr lang="en-GB" sz="1100">
                          <a:solidFill>
                            <a:schemeClr val="tx1">
                              <a:lumMod val="75000"/>
                              <a:lumOff val="25000"/>
                            </a:schemeClr>
                          </a:solidFill>
                          <a:latin typeface="Arial" panose="020B0604020202020204" pitchFamily="34" charset="0"/>
                          <a:ea typeface="+mn-ea"/>
                          <a:cs typeface="Arial" panose="020B0604020202020204" pitchFamily="34" charset="0"/>
                        </a:rPr>
                        <a:t>Lack of communication related to transformation journey</a:t>
                      </a: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High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solidFill>
                            <a:schemeClr val="tx1">
                              <a:lumMod val="75000"/>
                              <a:lumOff val="25000"/>
                            </a:schemeClr>
                          </a:solidFill>
                          <a:latin typeface="Arial" panose="020B0604020202020204" pitchFamily="34" charset="0"/>
                          <a:cs typeface="Arial" panose="020B0604020202020204" pitchFamily="34" charset="0"/>
                        </a:rPr>
                        <a:t>U</a:t>
                      </a:r>
                      <a:r>
                        <a:rPr lang="en-GB" sz="1100" err="1">
                          <a:solidFill>
                            <a:schemeClr val="tx1">
                              <a:lumMod val="75000"/>
                              <a:lumOff val="25000"/>
                            </a:schemeClr>
                          </a:solidFill>
                          <a:latin typeface="Arial" panose="020B0604020202020204" pitchFamily="34" charset="0"/>
                          <a:cs typeface="Arial" panose="020B0604020202020204" pitchFamily="34" charset="0"/>
                        </a:rPr>
                        <a:t>nlikely</a:t>
                      </a:r>
                      <a:r>
                        <a:rPr lang="en-GB" sz="1100">
                          <a:solidFill>
                            <a:schemeClr val="tx1">
                              <a:lumMod val="75000"/>
                              <a:lumOff val="25000"/>
                            </a:schemeClr>
                          </a:solidFill>
                          <a:latin typeface="Arial" panose="020B0604020202020204" pitchFamily="34" charset="0"/>
                          <a:cs typeface="Arial" panose="020B0604020202020204" pitchFamily="34" charset="0"/>
                        </a:rPr>
                        <a:t>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US" sz="1100">
                          <a:solidFill>
                            <a:schemeClr val="tx1">
                              <a:lumMod val="75000"/>
                              <a:lumOff val="25000"/>
                            </a:schemeClr>
                          </a:solidFill>
                          <a:latin typeface="Arial" panose="020B0604020202020204" pitchFamily="34" charset="0"/>
                          <a:ea typeface="+mn-ea"/>
                          <a:cs typeface="Arial" panose="020B0604020202020204" pitchFamily="34" charset="0"/>
                        </a:rPr>
                        <a:t>L</a:t>
                      </a:r>
                      <a:r>
                        <a:rPr lang="en-GB" sz="1100">
                          <a:solidFill>
                            <a:schemeClr val="tx1">
                              <a:lumMod val="75000"/>
                              <a:lumOff val="25000"/>
                            </a:schemeClr>
                          </a:solidFill>
                          <a:latin typeface="Arial" panose="020B0604020202020204" pitchFamily="34" charset="0"/>
                          <a:ea typeface="+mn-ea"/>
                          <a:cs typeface="Arial" panose="020B0604020202020204" pitchFamily="34" charset="0"/>
                        </a:rPr>
                        <a:t>ow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a:r>
                        <a:rPr lang="en-GB" sz="1100">
                          <a:solidFill>
                            <a:schemeClr val="tx1">
                              <a:lumMod val="75000"/>
                              <a:lumOff val="25000"/>
                            </a:schemeClr>
                          </a:solidFill>
                          <a:latin typeface="Arial" panose="020B0604020202020204" pitchFamily="34" charset="0"/>
                          <a:ea typeface="+mn-ea"/>
                          <a:cs typeface="Arial" panose="020B0604020202020204" pitchFamily="34" charset="0"/>
                        </a:rPr>
                        <a:t>Governance model will encompass critical communication at all levels to create awareness and excitement. Also make sure that change management a key activity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16588431"/>
                  </a:ext>
                </a:extLst>
              </a:tr>
              <a:tr h="386952">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Lack of focus on governance</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High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100">
                          <a:solidFill>
                            <a:schemeClr val="tx1">
                              <a:lumMod val="75000"/>
                              <a:lumOff val="25000"/>
                            </a:schemeClr>
                          </a:solidFill>
                          <a:latin typeface="Arial" panose="020B0604020202020204" pitchFamily="34" charset="0"/>
                          <a:cs typeface="Arial" panose="020B0604020202020204" pitchFamily="34" charset="0"/>
                        </a:rPr>
                        <a:t>U</a:t>
                      </a:r>
                      <a:r>
                        <a:rPr lang="en-GB" sz="1100" err="1">
                          <a:solidFill>
                            <a:schemeClr val="tx1">
                              <a:lumMod val="75000"/>
                              <a:lumOff val="25000"/>
                            </a:schemeClr>
                          </a:solidFill>
                          <a:latin typeface="Arial" panose="020B0604020202020204" pitchFamily="34" charset="0"/>
                          <a:cs typeface="Arial" panose="020B0604020202020204" pitchFamily="34" charset="0"/>
                        </a:rPr>
                        <a:t>nlikely</a:t>
                      </a:r>
                      <a:r>
                        <a:rPr lang="en-GB" sz="1100">
                          <a:solidFill>
                            <a:schemeClr val="tx1">
                              <a:lumMod val="75000"/>
                              <a:lumOff val="25000"/>
                            </a:schemeClr>
                          </a:solidFill>
                          <a:latin typeface="Arial" panose="020B0604020202020204" pitchFamily="34" charset="0"/>
                          <a:cs typeface="Arial" panose="020B0604020202020204" pitchFamily="34" charset="0"/>
                        </a:rPr>
                        <a:t>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ea typeface="+mn-ea"/>
                          <a:cs typeface="Arial" panose="020B0604020202020204" pitchFamily="34" charset="0"/>
                        </a:rPr>
                        <a:t>Low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Ensure governance schedule set up and all parties engaged.</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94320806"/>
                  </a:ext>
                </a:extLst>
              </a:tr>
              <a:tr h="386976">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Scope Creep </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marL="36000" marR="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High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Possible (2)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algn="ctr"/>
                      <a:r>
                        <a:rPr lang="en-GB" sz="1100">
                          <a:solidFill>
                            <a:schemeClr val="tx1">
                              <a:lumMod val="75000"/>
                              <a:lumOff val="25000"/>
                            </a:schemeClr>
                          </a:solidFill>
                          <a:latin typeface="Arial" panose="020B0604020202020204" pitchFamily="34" charset="0"/>
                          <a:cs typeface="Arial" panose="020B0604020202020204" pitchFamily="34" charset="0"/>
                        </a:rPr>
                        <a:t>Medium (6)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tc>
                  <a:txBody>
                    <a:bodyPr/>
                    <a:lstStyle/>
                    <a:p>
                      <a:pPr marL="0"/>
                      <a:r>
                        <a:rPr lang="en-US" sz="1100">
                          <a:solidFill>
                            <a:schemeClr val="tx1">
                              <a:lumMod val="75000"/>
                              <a:lumOff val="25000"/>
                            </a:schemeClr>
                          </a:solidFill>
                          <a:latin typeface="Arial" panose="020B0604020202020204" pitchFamily="34" charset="0"/>
                          <a:ea typeface="+mn-ea"/>
                          <a:cs typeface="Arial" panose="020B0604020202020204" pitchFamily="34" charset="0"/>
                        </a:rPr>
                        <a:t>Put in place change control process governed by the Steerco.</a:t>
                      </a:r>
                      <a:endParaRPr lang="en-GB" sz="1100">
                        <a:solidFill>
                          <a:schemeClr val="tx1">
                            <a:lumMod val="75000"/>
                            <a:lumOff val="25000"/>
                          </a:schemeClr>
                        </a:solidFill>
                        <a:latin typeface="Arial" panose="020B0604020202020204" pitchFamily="34" charset="0"/>
                        <a:ea typeface="+mn-ea"/>
                        <a:cs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75827483"/>
                  </a:ext>
                </a:extLst>
              </a:tr>
            </a:tbl>
          </a:graphicData>
        </a:graphic>
      </p:graphicFrame>
      <p:sp>
        <p:nvSpPr>
          <p:cNvPr id="3" name="Title 2">
            <a:extLst>
              <a:ext uri="{FF2B5EF4-FFF2-40B4-BE49-F238E27FC236}">
                <a16:creationId xmlns:a16="http://schemas.microsoft.com/office/drawing/2014/main" id="{B9B2363F-8306-49DE-9590-861AD610D3E0}"/>
              </a:ext>
            </a:extLst>
          </p:cNvPr>
          <p:cNvSpPr>
            <a:spLocks noGrp="1"/>
          </p:cNvSpPr>
          <p:nvPr>
            <p:ph type="title"/>
          </p:nvPr>
        </p:nvSpPr>
        <p:spPr/>
        <p:txBody>
          <a:bodyPr/>
          <a:lstStyle/>
          <a:p>
            <a:r>
              <a:rPr lang="en-GB"/>
              <a:t>Sample Risk Register…</a:t>
            </a:r>
          </a:p>
        </p:txBody>
      </p:sp>
      <p:sp>
        <p:nvSpPr>
          <p:cNvPr id="31" name="TextBox 2">
            <a:extLst>
              <a:ext uri="{FF2B5EF4-FFF2-40B4-BE49-F238E27FC236}">
                <a16:creationId xmlns:a16="http://schemas.microsoft.com/office/drawing/2014/main" id="{1AD35D28-EFD5-6045-8034-0BA509BFCDFA}"/>
              </a:ext>
            </a:extLst>
          </p:cNvPr>
          <p:cNvSpPr txBox="1"/>
          <p:nvPr/>
        </p:nvSpPr>
        <p:spPr>
          <a:xfrm>
            <a:off x="460375" y="5933744"/>
            <a:ext cx="3223603" cy="151323"/>
          </a:xfrm>
          <a:prstGeom prst="rect">
            <a:avLst/>
          </a:prstGeom>
          <a:ln w="19050">
            <a:noFill/>
          </a:ln>
        </p:spPr>
        <p:txBody>
          <a:bodyPr vert="horz" wrap="square" lIns="0" tIns="12700" rIns="0" bIns="0" rtlCol="0">
            <a:spAutoFit/>
          </a:bodyPr>
          <a:ls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pPr marL="12700" marR="5080">
              <a:spcBef>
                <a:spcPts val="100"/>
              </a:spcBef>
              <a:spcAft>
                <a:spcPts val="600"/>
              </a:spcAft>
            </a:pPr>
            <a:r>
              <a:rPr lang="en-US" sz="900">
                <a:solidFill>
                  <a:schemeClr val="tx1">
                    <a:lumMod val="75000"/>
                    <a:lumOff val="25000"/>
                  </a:schemeClr>
                </a:solidFill>
                <a:latin typeface="Arial"/>
                <a:cs typeface="Arial"/>
              </a:rPr>
              <a:t>Risk Score: 1-3 LOW, 4-6 MEDIUM, 9 HIGH)</a:t>
            </a:r>
          </a:p>
        </p:txBody>
      </p:sp>
      <p:sp>
        <p:nvSpPr>
          <p:cNvPr id="9" name="Footer Placeholder 2">
            <a:extLst>
              <a:ext uri="{FF2B5EF4-FFF2-40B4-BE49-F238E27FC236}">
                <a16:creationId xmlns:a16="http://schemas.microsoft.com/office/drawing/2014/main" id="{E0888884-9164-5852-C9FF-2F5C40CE8F8A}"/>
              </a:ext>
            </a:extLst>
          </p:cNvPr>
          <p:cNvSpPr>
            <a:spLocks noGrp="1"/>
          </p:cNvSpPr>
          <p:nvPr>
            <p:ph type="ftr" sz="quarter" idx="10"/>
          </p:nvPr>
        </p:nvSpPr>
        <p:spPr>
          <a:xfrm>
            <a:off x="547386" y="6398983"/>
            <a:ext cx="4114800" cy="301756"/>
          </a:xfrm>
        </p:spPr>
        <p:txBody>
          <a:bodyPr/>
          <a:lstStyle/>
          <a:p>
            <a:r>
              <a:rPr lang="en-US"/>
              <a:t>© 2022 Coforge I Strictly Confidential | EK Group </a:t>
            </a:r>
            <a:endParaRPr lang="en-IN"/>
          </a:p>
        </p:txBody>
      </p:sp>
      <p:sp>
        <p:nvSpPr>
          <p:cNvPr id="10" name="Slide Number Placeholder 3">
            <a:extLst>
              <a:ext uri="{FF2B5EF4-FFF2-40B4-BE49-F238E27FC236}">
                <a16:creationId xmlns:a16="http://schemas.microsoft.com/office/drawing/2014/main" id="{DF3F0400-0193-E78D-B80D-7D13AEAB0C8A}"/>
              </a:ext>
            </a:extLst>
          </p:cNvPr>
          <p:cNvSpPr>
            <a:spLocks noGrp="1"/>
          </p:cNvSpPr>
          <p:nvPr>
            <p:ph type="sldNum" sz="quarter" idx="11"/>
          </p:nvPr>
        </p:nvSpPr>
        <p:spPr>
          <a:xfrm>
            <a:off x="1" y="6398983"/>
            <a:ext cx="467290" cy="301756"/>
          </a:xfrm>
        </p:spPr>
        <p:txBody>
          <a:bodyPr/>
          <a:lstStyle/>
          <a:p>
            <a:fld id="{B8AA9E63-3EC3-4709-BFEA-512F00275D99}" type="slidenum">
              <a:rPr lang="en-IN" smtClean="0"/>
              <a:pPr/>
              <a:t>72</a:t>
            </a:fld>
            <a:endParaRPr lang="en-IN"/>
          </a:p>
        </p:txBody>
      </p:sp>
    </p:spTree>
    <p:extLst>
      <p:ext uri="{BB962C8B-B14F-4D97-AF65-F5344CB8AC3E}">
        <p14:creationId xmlns:p14="http://schemas.microsoft.com/office/powerpoint/2010/main" val="2711601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3FFEB6-B264-ED36-E2E1-FC91D12E627D}"/>
              </a:ext>
            </a:extLst>
          </p:cNvPr>
          <p:cNvSpPr>
            <a:spLocks noGrp="1"/>
          </p:cNvSpPr>
          <p:nvPr>
            <p:ph idx="1"/>
          </p:nvPr>
        </p:nvSpPr>
        <p:spPr/>
        <p:txBody>
          <a:bodyPr/>
          <a:lstStyle/>
          <a:p>
            <a:r>
              <a:rPr lang="en-GB"/>
              <a:t>Align the phases or stages of implementation with best practice change management process to introduce a system of this scale globally</a:t>
            </a:r>
            <a:endParaRPr lang="en-IN"/>
          </a:p>
          <a:p>
            <a:endParaRPr lang="en-IN"/>
          </a:p>
        </p:txBody>
      </p:sp>
      <p:sp>
        <p:nvSpPr>
          <p:cNvPr id="2" name="Title 1">
            <a:extLst>
              <a:ext uri="{FF2B5EF4-FFF2-40B4-BE49-F238E27FC236}">
                <a16:creationId xmlns:a16="http://schemas.microsoft.com/office/drawing/2014/main" id="{364F3ECE-40D8-515F-854D-A239DDB90430}"/>
              </a:ext>
            </a:extLst>
          </p:cNvPr>
          <p:cNvSpPr>
            <a:spLocks noGrp="1"/>
          </p:cNvSpPr>
          <p:nvPr>
            <p:ph type="title"/>
          </p:nvPr>
        </p:nvSpPr>
        <p:spPr/>
        <p:txBody>
          <a:bodyPr/>
          <a:lstStyle/>
          <a:p>
            <a:r>
              <a:rPr lang="en-US"/>
              <a:t>Stages of Implementation</a:t>
            </a:r>
            <a:endParaRPr lang="en-IN"/>
          </a:p>
        </p:txBody>
      </p:sp>
      <p:sp>
        <p:nvSpPr>
          <p:cNvPr id="3" name="Footer Placeholder 2">
            <a:extLst>
              <a:ext uri="{FF2B5EF4-FFF2-40B4-BE49-F238E27FC236}">
                <a16:creationId xmlns:a16="http://schemas.microsoft.com/office/drawing/2014/main" id="{39FA67B8-3961-4E39-6330-9A137DD9DD50}"/>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0F6A7CDF-3DDE-D47A-18EB-F74A35BC4B58}"/>
              </a:ext>
            </a:extLst>
          </p:cNvPr>
          <p:cNvSpPr>
            <a:spLocks noGrp="1"/>
          </p:cNvSpPr>
          <p:nvPr>
            <p:ph type="sldNum" sz="quarter" idx="11"/>
          </p:nvPr>
        </p:nvSpPr>
        <p:spPr/>
        <p:txBody>
          <a:bodyPr/>
          <a:lstStyle/>
          <a:p>
            <a:fld id="{B8AA9E63-3EC3-4709-BFEA-512F00275D99}" type="slidenum">
              <a:rPr lang="en-IN" smtClean="0"/>
              <a:pPr/>
              <a:t>73</a:t>
            </a:fld>
            <a:endParaRPr lang="en-IN"/>
          </a:p>
        </p:txBody>
      </p:sp>
    </p:spTree>
    <p:extLst>
      <p:ext uri="{BB962C8B-B14F-4D97-AF65-F5344CB8AC3E}">
        <p14:creationId xmlns:p14="http://schemas.microsoft.com/office/powerpoint/2010/main" val="35070408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Technical Support and Maintenance</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74</a:t>
            </a:fld>
            <a:endParaRPr lang="en-IN"/>
          </a:p>
        </p:txBody>
      </p:sp>
      <p:grpSp>
        <p:nvGrpSpPr>
          <p:cNvPr id="34" name="Group 33">
            <a:extLst>
              <a:ext uri="{FF2B5EF4-FFF2-40B4-BE49-F238E27FC236}">
                <a16:creationId xmlns:a16="http://schemas.microsoft.com/office/drawing/2014/main" id="{F0F9EA7D-A0C8-E0B5-55BB-987C8838B354}"/>
              </a:ext>
            </a:extLst>
          </p:cNvPr>
          <p:cNvGrpSpPr/>
          <p:nvPr/>
        </p:nvGrpSpPr>
        <p:grpSpPr>
          <a:xfrm>
            <a:off x="543604" y="1652478"/>
            <a:ext cx="6696727" cy="4573878"/>
            <a:chOff x="719998" y="2290037"/>
            <a:chExt cx="8928969" cy="6196826"/>
          </a:xfrm>
        </p:grpSpPr>
        <p:sp>
          <p:nvSpPr>
            <p:cNvPr id="13" name="Rectangle 12">
              <a:extLst>
                <a:ext uri="{FF2B5EF4-FFF2-40B4-BE49-F238E27FC236}">
                  <a16:creationId xmlns:a16="http://schemas.microsoft.com/office/drawing/2014/main" id="{C5B9FD82-B5AA-425C-1083-C78A42EBF138}"/>
                </a:ext>
              </a:extLst>
            </p:cNvPr>
            <p:cNvSpPr/>
            <p:nvPr/>
          </p:nvSpPr>
          <p:spPr>
            <a:xfrm>
              <a:off x="719998" y="2887579"/>
              <a:ext cx="8928968" cy="2068822"/>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1200" b="1">
                  <a:solidFill>
                    <a:srgbClr val="262625"/>
                  </a:solidFill>
                  <a:latin typeface="Anek Latin" pitchFamily="2" charset="0"/>
                </a:rPr>
                <a:t>Support Helpdesk</a:t>
              </a:r>
            </a:p>
          </p:txBody>
        </p:sp>
        <p:sp>
          <p:nvSpPr>
            <p:cNvPr id="14" name="Rectangle 13">
              <a:extLst>
                <a:ext uri="{FF2B5EF4-FFF2-40B4-BE49-F238E27FC236}">
                  <a16:creationId xmlns:a16="http://schemas.microsoft.com/office/drawing/2014/main" id="{B061DF60-FAF2-A440-E3C8-E96AFB1D901F}"/>
                </a:ext>
              </a:extLst>
            </p:cNvPr>
            <p:cNvSpPr/>
            <p:nvPr/>
          </p:nvSpPr>
          <p:spPr>
            <a:xfrm>
              <a:off x="1300304" y="3221314"/>
              <a:ext cx="3779054" cy="1615142"/>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685800"/>
              <a:r>
                <a:rPr lang="en-US" sz="1200" b="1">
                  <a:solidFill>
                    <a:srgbClr val="262625"/>
                  </a:solidFill>
                  <a:latin typeface="Anek Latin"/>
                </a:rPr>
                <a:t>Application Helpdesk (</a:t>
              </a:r>
              <a:r>
                <a:rPr lang="en-US" sz="1200" b="1">
                  <a:solidFill>
                    <a:srgbClr val="FF0000"/>
                  </a:solidFill>
                  <a:latin typeface="Anek Latin"/>
                </a:rPr>
                <a:t>Onsite?) </a:t>
              </a:r>
              <a:endParaRPr lang="en-US" sz="1200" b="1">
                <a:solidFill>
                  <a:srgbClr val="FF0000"/>
                </a:solidFill>
                <a:latin typeface="Anek Latin" pitchFamily="2" charset="0"/>
              </a:endParaRPr>
            </a:p>
          </p:txBody>
        </p:sp>
        <p:sp>
          <p:nvSpPr>
            <p:cNvPr id="15" name="Rectangle 14">
              <a:extLst>
                <a:ext uri="{FF2B5EF4-FFF2-40B4-BE49-F238E27FC236}">
                  <a16:creationId xmlns:a16="http://schemas.microsoft.com/office/drawing/2014/main" id="{B8003208-E4D8-AF34-58EC-86C6CB8CDDD8}"/>
                </a:ext>
              </a:extLst>
            </p:cNvPr>
            <p:cNvSpPr/>
            <p:nvPr/>
          </p:nvSpPr>
          <p:spPr>
            <a:xfrm>
              <a:off x="719999" y="7572463"/>
              <a:ext cx="8928968" cy="914400"/>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1200" b="1">
                  <a:solidFill>
                    <a:srgbClr val="262625"/>
                  </a:solidFill>
                  <a:latin typeface="Anek Latin" pitchFamily="2" charset="0"/>
                </a:rPr>
                <a:t>Audit &amp; Reports</a:t>
              </a:r>
            </a:p>
          </p:txBody>
        </p:sp>
        <p:sp>
          <p:nvSpPr>
            <p:cNvPr id="16" name="Rectangle 15">
              <a:extLst>
                <a:ext uri="{FF2B5EF4-FFF2-40B4-BE49-F238E27FC236}">
                  <a16:creationId xmlns:a16="http://schemas.microsoft.com/office/drawing/2014/main" id="{32DD0DD3-6F74-6425-BCA7-208729E9D0F8}"/>
                </a:ext>
              </a:extLst>
            </p:cNvPr>
            <p:cNvSpPr/>
            <p:nvPr/>
          </p:nvSpPr>
          <p:spPr>
            <a:xfrm>
              <a:off x="719999" y="5037112"/>
              <a:ext cx="8928968" cy="929664"/>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685800"/>
              <a:r>
                <a:rPr lang="en-US" sz="1200" b="1">
                  <a:solidFill>
                    <a:srgbClr val="262625"/>
                  </a:solidFill>
                  <a:latin typeface="Anek Latin" pitchFamily="2" charset="0"/>
                </a:rPr>
                <a:t>Regular Tests &amp; Updates</a:t>
              </a:r>
            </a:p>
          </p:txBody>
        </p:sp>
        <p:sp>
          <p:nvSpPr>
            <p:cNvPr id="17" name="Rectangle 16">
              <a:extLst>
                <a:ext uri="{FF2B5EF4-FFF2-40B4-BE49-F238E27FC236}">
                  <a16:creationId xmlns:a16="http://schemas.microsoft.com/office/drawing/2014/main" id="{D12D4945-82F4-E3EC-D4F9-DACBE6774AB7}"/>
                </a:ext>
              </a:extLst>
            </p:cNvPr>
            <p:cNvSpPr/>
            <p:nvPr/>
          </p:nvSpPr>
          <p:spPr>
            <a:xfrm>
              <a:off x="719999" y="2388359"/>
              <a:ext cx="8928968" cy="457200"/>
            </a:xfrm>
            <a:prstGeom prst="rect">
              <a:avLst/>
            </a:prstGeom>
            <a:solidFill>
              <a:srgbClr val="E5EFFF"/>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a:solidFill>
                    <a:srgbClr val="262625"/>
                  </a:solidFill>
                  <a:latin typeface="Anek Latin" pitchFamily="2" charset="0"/>
                </a:rPr>
                <a:t>Service Support Hub</a:t>
              </a:r>
            </a:p>
          </p:txBody>
        </p:sp>
        <p:pic>
          <p:nvPicPr>
            <p:cNvPr id="18" name="Graphic 17" descr="Users">
              <a:extLst>
                <a:ext uri="{FF2B5EF4-FFF2-40B4-BE49-F238E27FC236}">
                  <a16:creationId xmlns:a16="http://schemas.microsoft.com/office/drawing/2014/main" id="{F144F2FE-EEFC-C28A-D9EB-4969FCEB859A}"/>
                </a:ext>
              </a:extLst>
            </p:cNvPr>
            <p:cNvPicPr>
              <a:picLocks noChangeAspect="1"/>
            </p:cNvPicPr>
            <p:nvPr/>
          </p:nvPicPr>
          <p:blipFill>
            <a:blip r:embed="rId2" cstate="hq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1988873" y="2290037"/>
              <a:ext cx="682388" cy="682388"/>
            </a:xfrm>
            <a:prstGeom prst="rect">
              <a:avLst/>
            </a:prstGeom>
          </p:spPr>
        </p:pic>
        <p:sp>
          <p:nvSpPr>
            <p:cNvPr id="19" name="Rectangle 18">
              <a:extLst>
                <a:ext uri="{FF2B5EF4-FFF2-40B4-BE49-F238E27FC236}">
                  <a16:creationId xmlns:a16="http://schemas.microsoft.com/office/drawing/2014/main" id="{A174A25F-A2F2-DB8A-24D7-FB718434D95A}"/>
                </a:ext>
              </a:extLst>
            </p:cNvPr>
            <p:cNvSpPr/>
            <p:nvPr/>
          </p:nvSpPr>
          <p:spPr>
            <a:xfrm>
              <a:off x="719999" y="6527235"/>
              <a:ext cx="8928968" cy="456498"/>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685800"/>
              <a:r>
                <a:rPr lang="en-US" sz="1200" b="1">
                  <a:solidFill>
                    <a:srgbClr val="262625"/>
                  </a:solidFill>
                  <a:latin typeface="Anek Latin"/>
                </a:rPr>
                <a:t>DevOps</a:t>
              </a:r>
              <a:r>
                <a:rPr lang="en-US" sz="1200">
                  <a:solidFill>
                    <a:srgbClr val="262625"/>
                  </a:solidFill>
                  <a:latin typeface="Anek Latin"/>
                </a:rPr>
                <a:t> Aligned with Emirates’ methodologies</a:t>
              </a:r>
            </a:p>
          </p:txBody>
        </p:sp>
        <p:sp>
          <p:nvSpPr>
            <p:cNvPr id="20" name="Rectangle 19">
              <a:extLst>
                <a:ext uri="{FF2B5EF4-FFF2-40B4-BE49-F238E27FC236}">
                  <a16:creationId xmlns:a16="http://schemas.microsoft.com/office/drawing/2014/main" id="{588EB3A6-A65B-19BD-1C49-C6127AEC599C}"/>
                </a:ext>
              </a:extLst>
            </p:cNvPr>
            <p:cNvSpPr/>
            <p:nvPr/>
          </p:nvSpPr>
          <p:spPr>
            <a:xfrm>
              <a:off x="842831" y="7920958"/>
              <a:ext cx="1954962" cy="457200"/>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Backlog Report</a:t>
              </a:r>
            </a:p>
          </p:txBody>
        </p:sp>
        <p:sp>
          <p:nvSpPr>
            <p:cNvPr id="21" name="Rectangle 20">
              <a:extLst>
                <a:ext uri="{FF2B5EF4-FFF2-40B4-BE49-F238E27FC236}">
                  <a16:creationId xmlns:a16="http://schemas.microsoft.com/office/drawing/2014/main" id="{235793F3-008E-7BA6-11D0-2F2EA8D7EAD4}"/>
                </a:ext>
              </a:extLst>
            </p:cNvPr>
            <p:cNvSpPr/>
            <p:nvPr/>
          </p:nvSpPr>
          <p:spPr>
            <a:xfrm>
              <a:off x="3043074" y="7920958"/>
              <a:ext cx="1954962" cy="457200"/>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Changes Report</a:t>
              </a:r>
            </a:p>
          </p:txBody>
        </p:sp>
        <p:sp>
          <p:nvSpPr>
            <p:cNvPr id="22" name="Rectangle 21">
              <a:extLst>
                <a:ext uri="{FF2B5EF4-FFF2-40B4-BE49-F238E27FC236}">
                  <a16:creationId xmlns:a16="http://schemas.microsoft.com/office/drawing/2014/main" id="{282231F3-E096-C596-9237-8F8B093F40F1}"/>
                </a:ext>
              </a:extLst>
            </p:cNvPr>
            <p:cNvSpPr/>
            <p:nvPr/>
          </p:nvSpPr>
          <p:spPr>
            <a:xfrm>
              <a:off x="5243317" y="7920958"/>
              <a:ext cx="1954962" cy="457200"/>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Security Audit Reports</a:t>
              </a:r>
            </a:p>
          </p:txBody>
        </p:sp>
        <p:sp>
          <p:nvSpPr>
            <p:cNvPr id="23" name="Rectangle 22">
              <a:extLst>
                <a:ext uri="{FF2B5EF4-FFF2-40B4-BE49-F238E27FC236}">
                  <a16:creationId xmlns:a16="http://schemas.microsoft.com/office/drawing/2014/main" id="{BC82728B-5E5E-EEB9-C806-F3B66053D348}"/>
                </a:ext>
              </a:extLst>
            </p:cNvPr>
            <p:cNvSpPr/>
            <p:nvPr/>
          </p:nvSpPr>
          <p:spPr>
            <a:xfrm>
              <a:off x="7493372" y="7920958"/>
              <a:ext cx="1954962" cy="457200"/>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Annual Health Check Reports</a:t>
              </a:r>
            </a:p>
          </p:txBody>
        </p:sp>
        <p:sp>
          <p:nvSpPr>
            <p:cNvPr id="24" name="Rectangle 23">
              <a:extLst>
                <a:ext uri="{FF2B5EF4-FFF2-40B4-BE49-F238E27FC236}">
                  <a16:creationId xmlns:a16="http://schemas.microsoft.com/office/drawing/2014/main" id="{8EC52C28-8C79-1A3E-1CAD-FE9569B3E576}"/>
                </a:ext>
              </a:extLst>
            </p:cNvPr>
            <p:cNvSpPr/>
            <p:nvPr/>
          </p:nvSpPr>
          <p:spPr>
            <a:xfrm>
              <a:off x="815535" y="5413680"/>
              <a:ext cx="1363053" cy="45720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Performance checks</a:t>
              </a:r>
            </a:p>
          </p:txBody>
        </p:sp>
        <p:sp>
          <p:nvSpPr>
            <p:cNvPr id="25" name="Rectangle 24">
              <a:extLst>
                <a:ext uri="{FF2B5EF4-FFF2-40B4-BE49-F238E27FC236}">
                  <a16:creationId xmlns:a16="http://schemas.microsoft.com/office/drawing/2014/main" id="{748BFB82-67F9-27CA-F598-7463030D87EE}"/>
                </a:ext>
              </a:extLst>
            </p:cNvPr>
            <p:cNvSpPr/>
            <p:nvPr/>
          </p:nvSpPr>
          <p:spPr>
            <a:xfrm>
              <a:off x="2288271" y="5403948"/>
              <a:ext cx="1605359" cy="45720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Preventive Maintenance</a:t>
              </a:r>
            </a:p>
          </p:txBody>
        </p:sp>
        <p:sp>
          <p:nvSpPr>
            <p:cNvPr id="26" name="Rectangle 25">
              <a:extLst>
                <a:ext uri="{FF2B5EF4-FFF2-40B4-BE49-F238E27FC236}">
                  <a16:creationId xmlns:a16="http://schemas.microsoft.com/office/drawing/2014/main" id="{103001A3-F573-0874-4B53-365D26D22F02}"/>
                </a:ext>
              </a:extLst>
            </p:cNvPr>
            <p:cNvSpPr/>
            <p:nvPr/>
          </p:nvSpPr>
          <p:spPr>
            <a:xfrm>
              <a:off x="4072625" y="5413680"/>
              <a:ext cx="1900017" cy="45720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Security and Penetration  Tests</a:t>
              </a:r>
            </a:p>
          </p:txBody>
        </p:sp>
        <p:sp>
          <p:nvSpPr>
            <p:cNvPr id="27" name="Rectangle 26">
              <a:extLst>
                <a:ext uri="{FF2B5EF4-FFF2-40B4-BE49-F238E27FC236}">
                  <a16:creationId xmlns:a16="http://schemas.microsoft.com/office/drawing/2014/main" id="{4894EDFE-338F-4AF1-718E-942B7D1C9E26}"/>
                </a:ext>
              </a:extLst>
            </p:cNvPr>
            <p:cNvSpPr/>
            <p:nvPr/>
          </p:nvSpPr>
          <p:spPr>
            <a:xfrm>
              <a:off x="6126138" y="5413679"/>
              <a:ext cx="1605358" cy="457200"/>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Compliance checks</a:t>
              </a:r>
            </a:p>
          </p:txBody>
        </p:sp>
        <p:sp>
          <p:nvSpPr>
            <p:cNvPr id="28" name="Rectangle 27">
              <a:extLst>
                <a:ext uri="{FF2B5EF4-FFF2-40B4-BE49-F238E27FC236}">
                  <a16:creationId xmlns:a16="http://schemas.microsoft.com/office/drawing/2014/main" id="{15CBE58C-16B1-17FA-ECDF-D2D5AE014E83}"/>
                </a:ext>
              </a:extLst>
            </p:cNvPr>
            <p:cNvSpPr/>
            <p:nvPr/>
          </p:nvSpPr>
          <p:spPr>
            <a:xfrm>
              <a:off x="719999" y="7052006"/>
              <a:ext cx="8928968" cy="456498"/>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sym typeface="Lustria"/>
                </a:rPr>
                <a:t>Automation Led Empowerment</a:t>
              </a:r>
              <a:endParaRPr lang="en-US" sz="1200">
                <a:solidFill>
                  <a:srgbClr val="262625"/>
                </a:solidFill>
                <a:latin typeface="Anek Latin" pitchFamily="2" charset="0"/>
              </a:endParaRPr>
            </a:p>
          </p:txBody>
        </p:sp>
        <p:sp>
          <p:nvSpPr>
            <p:cNvPr id="29" name="Rectangle 28">
              <a:extLst>
                <a:ext uri="{FF2B5EF4-FFF2-40B4-BE49-F238E27FC236}">
                  <a16:creationId xmlns:a16="http://schemas.microsoft.com/office/drawing/2014/main" id="{B26D783C-96DE-4E42-B6B4-3A34F89BF988}"/>
                </a:ext>
              </a:extLst>
            </p:cNvPr>
            <p:cNvSpPr/>
            <p:nvPr/>
          </p:nvSpPr>
          <p:spPr>
            <a:xfrm>
              <a:off x="719999" y="6016112"/>
              <a:ext cx="8928968" cy="456498"/>
            </a:xfrm>
            <a:prstGeom prst="rect">
              <a:avLst/>
            </a:prstGeom>
            <a:solidFill>
              <a:schemeClr val="bg2">
                <a:lumMod val="9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b="1">
                  <a:solidFill>
                    <a:srgbClr val="262625"/>
                  </a:solidFill>
                  <a:latin typeface="Anek Latin" pitchFamily="2" charset="0"/>
                </a:rPr>
                <a:t>Quality Assurance: </a:t>
              </a:r>
              <a:r>
                <a:rPr lang="en-US" sz="1200">
                  <a:solidFill>
                    <a:srgbClr val="262625"/>
                  </a:solidFill>
                  <a:latin typeface="Anek Latin" pitchFamily="2" charset="0"/>
                </a:rPr>
                <a:t>Verification &amp; Validation and Proactive checks</a:t>
              </a:r>
            </a:p>
          </p:txBody>
        </p:sp>
        <p:sp>
          <p:nvSpPr>
            <p:cNvPr id="30" name="Rectangle 29">
              <a:extLst>
                <a:ext uri="{FF2B5EF4-FFF2-40B4-BE49-F238E27FC236}">
                  <a16:creationId xmlns:a16="http://schemas.microsoft.com/office/drawing/2014/main" id="{62AB517D-02E7-73D5-5F0E-4412B084A93A}"/>
                </a:ext>
              </a:extLst>
            </p:cNvPr>
            <p:cNvSpPr/>
            <p:nvPr/>
          </p:nvSpPr>
          <p:spPr>
            <a:xfrm>
              <a:off x="5669281" y="3221313"/>
              <a:ext cx="3779054" cy="1627515"/>
            </a:xfrm>
            <a:prstGeom prst="rect">
              <a:avLst/>
            </a:prstGeom>
            <a:solidFill>
              <a:schemeClr val="accent1">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lgn="ctr" defTabSz="685800"/>
              <a:r>
                <a:rPr lang="en-US" sz="1200" b="1">
                  <a:solidFill>
                    <a:srgbClr val="262625"/>
                  </a:solidFill>
                  <a:latin typeface="Anek Latin"/>
                </a:rPr>
                <a:t>Remote Support Team</a:t>
              </a:r>
            </a:p>
          </p:txBody>
        </p:sp>
        <p:sp>
          <p:nvSpPr>
            <p:cNvPr id="31" name="Rectangle 30">
              <a:extLst>
                <a:ext uri="{FF2B5EF4-FFF2-40B4-BE49-F238E27FC236}">
                  <a16:creationId xmlns:a16="http://schemas.microsoft.com/office/drawing/2014/main" id="{460FC23A-806D-52A2-4713-AFC9F84C8211}"/>
                </a:ext>
              </a:extLst>
            </p:cNvPr>
            <p:cNvSpPr/>
            <p:nvPr/>
          </p:nvSpPr>
          <p:spPr>
            <a:xfrm>
              <a:off x="1616775" y="4227097"/>
              <a:ext cx="2276855" cy="36576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L2 Support </a:t>
              </a:r>
            </a:p>
          </p:txBody>
        </p:sp>
        <p:sp>
          <p:nvSpPr>
            <p:cNvPr id="32" name="Rectangle 31">
              <a:extLst>
                <a:ext uri="{FF2B5EF4-FFF2-40B4-BE49-F238E27FC236}">
                  <a16:creationId xmlns:a16="http://schemas.microsoft.com/office/drawing/2014/main" id="{2A7E8BEC-3695-5767-ACCE-8EC289BBCAB1}"/>
                </a:ext>
              </a:extLst>
            </p:cNvPr>
            <p:cNvSpPr/>
            <p:nvPr/>
          </p:nvSpPr>
          <p:spPr>
            <a:xfrm>
              <a:off x="7841179" y="5384665"/>
              <a:ext cx="1605358" cy="45720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050">
                  <a:solidFill>
                    <a:srgbClr val="262625"/>
                  </a:solidFill>
                  <a:latin typeface="Anek Latin" pitchFamily="2" charset="0"/>
                </a:rPr>
                <a:t>Patches, upgrades</a:t>
              </a:r>
            </a:p>
          </p:txBody>
        </p:sp>
        <p:sp>
          <p:nvSpPr>
            <p:cNvPr id="33" name="Rectangle 32">
              <a:extLst>
                <a:ext uri="{FF2B5EF4-FFF2-40B4-BE49-F238E27FC236}">
                  <a16:creationId xmlns:a16="http://schemas.microsoft.com/office/drawing/2014/main" id="{BCAA941A-58A3-EE69-D53B-EC79BDDCDA0C}"/>
                </a:ext>
              </a:extLst>
            </p:cNvPr>
            <p:cNvSpPr/>
            <p:nvPr/>
          </p:nvSpPr>
          <p:spPr>
            <a:xfrm>
              <a:off x="1616775" y="3710482"/>
              <a:ext cx="2276855" cy="365761"/>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L1 Support </a:t>
              </a:r>
            </a:p>
          </p:txBody>
        </p:sp>
      </p:grpSp>
      <p:sp>
        <p:nvSpPr>
          <p:cNvPr id="36" name="Rounded Rectangle 632">
            <a:extLst>
              <a:ext uri="{FF2B5EF4-FFF2-40B4-BE49-F238E27FC236}">
                <a16:creationId xmlns:a16="http://schemas.microsoft.com/office/drawing/2014/main" id="{5C08A362-BFE6-AA24-E56C-88650A0B2D3B}"/>
              </a:ext>
            </a:extLst>
          </p:cNvPr>
          <p:cNvSpPr/>
          <p:nvPr/>
        </p:nvSpPr>
        <p:spPr>
          <a:xfrm>
            <a:off x="8034776" y="1551209"/>
            <a:ext cx="3972833" cy="4930380"/>
          </a:xfrm>
          <a:prstGeom prst="roundRect">
            <a:avLst>
              <a:gd name="adj" fmla="val 6581"/>
            </a:avLst>
          </a:prstGeom>
          <a:noFill/>
          <a:ln w="12700" cap="flat" cmpd="sng" algn="ctr">
            <a:solidFill>
              <a:schemeClr val="bg1">
                <a:lumMod val="75000"/>
              </a:schemeClr>
            </a:solidFill>
            <a:prstDash val="solid"/>
            <a:miter lim="800000"/>
          </a:ln>
          <a:effectLst/>
        </p:spPr>
        <p:txBody>
          <a:bodyPr rtlCol="0" anchor="ctr"/>
          <a:lstStyle/>
          <a:p>
            <a:pPr algn="ctr" defTabSz="685783">
              <a:defRPr/>
            </a:pPr>
            <a:endParaRPr lang="en-IN" sz="1600" kern="0">
              <a:solidFill>
                <a:srgbClr val="FFFFFF"/>
              </a:solidFill>
              <a:latin typeface="Anek Latin" pitchFamily="2" charset="0"/>
            </a:endParaRPr>
          </a:p>
        </p:txBody>
      </p:sp>
      <p:sp>
        <p:nvSpPr>
          <p:cNvPr id="38" name="Rectangle 37">
            <a:extLst>
              <a:ext uri="{FF2B5EF4-FFF2-40B4-BE49-F238E27FC236}">
                <a16:creationId xmlns:a16="http://schemas.microsoft.com/office/drawing/2014/main" id="{5B84AA80-2523-0738-657F-8F7AD701D329}"/>
              </a:ext>
            </a:extLst>
          </p:cNvPr>
          <p:cNvSpPr/>
          <p:nvPr/>
        </p:nvSpPr>
        <p:spPr>
          <a:xfrm>
            <a:off x="9221210" y="1594771"/>
            <a:ext cx="1619476" cy="278828"/>
          </a:xfrm>
          <a:prstGeom prst="rect">
            <a:avLst/>
          </a:prstGeom>
          <a:noFill/>
          <a:ln w="12700" cap="flat" cmpd="sng" algn="ctr">
            <a:noFill/>
            <a:prstDash val="solid"/>
            <a:miter lim="800000"/>
          </a:ln>
          <a:effectLst/>
        </p:spPr>
        <p:txBody>
          <a:bodyPr rtlCol="0" anchor="ctr"/>
          <a:lstStyle/>
          <a:p>
            <a:pPr algn="ctr" defTabSz="685783">
              <a:defRPr/>
            </a:pPr>
            <a:r>
              <a:rPr lang="en-US" sz="1400" b="1" kern="0">
                <a:solidFill>
                  <a:prstClr val="black"/>
                </a:solidFill>
                <a:latin typeface="Anek Latin" pitchFamily="2" charset="0"/>
              </a:rPr>
              <a:t>Key Highlights </a:t>
            </a:r>
            <a:endParaRPr lang="en-IN" sz="1400" b="1" kern="0">
              <a:solidFill>
                <a:prstClr val="black"/>
              </a:solidFill>
              <a:latin typeface="Anek Latin" pitchFamily="2" charset="0"/>
            </a:endParaRPr>
          </a:p>
        </p:txBody>
      </p:sp>
      <p:sp>
        <p:nvSpPr>
          <p:cNvPr id="40" name="Isosceles Triangle 39">
            <a:extLst>
              <a:ext uri="{FF2B5EF4-FFF2-40B4-BE49-F238E27FC236}">
                <a16:creationId xmlns:a16="http://schemas.microsoft.com/office/drawing/2014/main" id="{DF2EE35D-DBE5-A00B-B0F1-ED13228D96E6}"/>
              </a:ext>
            </a:extLst>
          </p:cNvPr>
          <p:cNvSpPr/>
          <p:nvPr/>
        </p:nvSpPr>
        <p:spPr>
          <a:xfrm rot="5400000">
            <a:off x="6595950" y="3466142"/>
            <a:ext cx="2268418" cy="245643"/>
          </a:xfrm>
          <a:prstGeom prst="triangl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8EE2F513-169E-FABE-E714-2DFDA1333799}"/>
              </a:ext>
            </a:extLst>
          </p:cNvPr>
          <p:cNvSpPr/>
          <p:nvPr/>
        </p:nvSpPr>
        <p:spPr>
          <a:xfrm>
            <a:off x="4814333" y="2687968"/>
            <a:ext cx="1707641" cy="269968"/>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L3 Support </a:t>
            </a:r>
          </a:p>
        </p:txBody>
      </p:sp>
      <p:sp>
        <p:nvSpPr>
          <p:cNvPr id="44" name="Rectangle 43">
            <a:extLst>
              <a:ext uri="{FF2B5EF4-FFF2-40B4-BE49-F238E27FC236}">
                <a16:creationId xmlns:a16="http://schemas.microsoft.com/office/drawing/2014/main" id="{B3C20205-1800-6987-7CD4-74D88A1F37B6}"/>
              </a:ext>
            </a:extLst>
          </p:cNvPr>
          <p:cNvSpPr/>
          <p:nvPr/>
        </p:nvSpPr>
        <p:spPr>
          <a:xfrm>
            <a:off x="4814333" y="3113955"/>
            <a:ext cx="1707641" cy="269968"/>
          </a:xfrm>
          <a:prstGeom prst="rect">
            <a:avLst/>
          </a:prstGeom>
          <a:solidFill>
            <a:schemeClr val="bg1"/>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200">
                <a:solidFill>
                  <a:srgbClr val="262625"/>
                </a:solidFill>
                <a:latin typeface="Anek Latin" pitchFamily="2" charset="0"/>
              </a:rPr>
              <a:t>L4 Support </a:t>
            </a:r>
          </a:p>
        </p:txBody>
      </p:sp>
      <p:sp>
        <p:nvSpPr>
          <p:cNvPr id="45" name="TextBox 44">
            <a:extLst>
              <a:ext uri="{FF2B5EF4-FFF2-40B4-BE49-F238E27FC236}">
                <a16:creationId xmlns:a16="http://schemas.microsoft.com/office/drawing/2014/main" id="{F90A8F8F-3026-B01A-2051-8D8974CB18D3}"/>
              </a:ext>
            </a:extLst>
          </p:cNvPr>
          <p:cNvSpPr txBox="1"/>
          <p:nvPr/>
        </p:nvSpPr>
        <p:spPr>
          <a:xfrm>
            <a:off x="8434191" y="281836"/>
            <a:ext cx="3110630" cy="646331"/>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nek Devanagari"/>
              </a:rPr>
              <a:t>To be discussed and finalized with teams</a:t>
            </a:r>
            <a:endParaRPr lang="en-US"/>
          </a:p>
        </p:txBody>
      </p:sp>
      <p:sp>
        <p:nvSpPr>
          <p:cNvPr id="46" name="TextBox 45">
            <a:extLst>
              <a:ext uri="{FF2B5EF4-FFF2-40B4-BE49-F238E27FC236}">
                <a16:creationId xmlns:a16="http://schemas.microsoft.com/office/drawing/2014/main" id="{3A949CEA-B0E2-C261-0915-11839E005B2C}"/>
              </a:ext>
            </a:extLst>
          </p:cNvPr>
          <p:cNvSpPr txBox="1"/>
          <p:nvPr/>
        </p:nvSpPr>
        <p:spPr>
          <a:xfrm>
            <a:off x="8064675" y="1926921"/>
            <a:ext cx="3922733" cy="46782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300">
                <a:solidFill>
                  <a:schemeClr val="bg2">
                    <a:lumMod val="25000"/>
                  </a:schemeClr>
                </a:solidFill>
                <a:latin typeface="Anek Latin"/>
              </a:rPr>
              <a:t>L1 and L2 support will be provided by </a:t>
            </a:r>
            <a:r>
              <a:rPr lang="en-US" sz="1300" err="1">
                <a:solidFill>
                  <a:schemeClr val="bg2">
                    <a:lumMod val="25000"/>
                  </a:schemeClr>
                </a:solidFill>
                <a:latin typeface="Anek Latin"/>
              </a:rPr>
              <a:t>Coforge</a:t>
            </a:r>
            <a:r>
              <a:rPr lang="en-US" sz="1300">
                <a:solidFill>
                  <a:schemeClr val="bg2">
                    <a:lumMod val="25000"/>
                  </a:schemeClr>
                </a:solidFill>
                <a:latin typeface="Anek Latin"/>
              </a:rPr>
              <a:t> and L3 &amp; L4 by the product supplier. </a:t>
            </a:r>
            <a:r>
              <a:rPr lang="en-US" sz="1300" err="1">
                <a:solidFill>
                  <a:schemeClr val="bg2">
                    <a:lumMod val="25000"/>
                  </a:schemeClr>
                </a:solidFill>
                <a:latin typeface="Anek Latin"/>
              </a:rPr>
              <a:t>Coforge</a:t>
            </a:r>
            <a:r>
              <a:rPr lang="en-US" sz="1300">
                <a:solidFill>
                  <a:schemeClr val="bg2">
                    <a:lumMod val="25000"/>
                  </a:schemeClr>
                </a:solidFill>
                <a:latin typeface="Anek Latin"/>
              </a:rPr>
              <a:t> will own the coordination with the product vendor</a:t>
            </a:r>
            <a:endParaRPr lang="en-US" sz="1300">
              <a:solidFill>
                <a:schemeClr val="bg2">
                  <a:lumMod val="25000"/>
                </a:schemeClr>
              </a:solidFill>
              <a:latin typeface="Anek Latin"/>
              <a:cs typeface="Anek Devanagari"/>
            </a:endParaRPr>
          </a:p>
          <a:p>
            <a:pPr marL="171450" indent="-171450">
              <a:buFont typeface="Arial"/>
              <a:buChar char="•"/>
            </a:pPr>
            <a:r>
              <a:rPr lang="en-US" sz="1300">
                <a:solidFill>
                  <a:schemeClr val="bg2">
                    <a:lumMod val="25000"/>
                  </a:schemeClr>
                </a:solidFill>
                <a:latin typeface="Anek Latin"/>
              </a:rPr>
              <a:t>Three months warranty support post Go Live will be included covering all the support &amp; maintenance activities</a:t>
            </a:r>
          </a:p>
          <a:p>
            <a:pPr marL="171450" indent="-171450">
              <a:buFont typeface="Arial"/>
              <a:buChar char="•"/>
            </a:pPr>
            <a:r>
              <a:rPr lang="en-US" sz="1300" err="1">
                <a:solidFill>
                  <a:schemeClr val="bg2">
                    <a:lumMod val="25000"/>
                  </a:schemeClr>
                </a:solidFill>
                <a:latin typeface="Anek Latin"/>
                <a:ea typeface="+mn-lt"/>
                <a:cs typeface="+mn-lt"/>
              </a:rPr>
              <a:t>Coforge</a:t>
            </a:r>
            <a:r>
              <a:rPr lang="en-US" sz="1300">
                <a:solidFill>
                  <a:schemeClr val="bg2">
                    <a:lumMod val="25000"/>
                  </a:schemeClr>
                </a:solidFill>
                <a:latin typeface="Anek Latin"/>
                <a:ea typeface="+mn-lt"/>
                <a:cs typeface="+mn-lt"/>
              </a:rPr>
              <a:t> will initiate the training during the UAT phase and it will be completed during the warranty phase. </a:t>
            </a:r>
            <a:endParaRPr lang="en-US" sz="1300">
              <a:solidFill>
                <a:schemeClr val="bg2">
                  <a:lumMod val="25000"/>
                </a:schemeClr>
              </a:solidFill>
              <a:latin typeface="Anek Latin"/>
            </a:endParaRPr>
          </a:p>
          <a:p>
            <a:pPr marL="171450" indent="-171450">
              <a:buFont typeface="Arial"/>
              <a:buChar char="•"/>
            </a:pPr>
            <a:r>
              <a:rPr lang="en-US" sz="1300">
                <a:solidFill>
                  <a:schemeClr val="bg2">
                    <a:lumMod val="25000"/>
                  </a:schemeClr>
                </a:solidFill>
                <a:latin typeface="Anek Latin"/>
                <a:ea typeface="+mn-lt"/>
                <a:cs typeface="+mn-lt"/>
              </a:rPr>
              <a:t>Application and product training will help EK admin users to understand the application and enable them to handle the contents  / data / workflows management independently.</a:t>
            </a:r>
            <a:endParaRPr lang="en-US" sz="1300">
              <a:solidFill>
                <a:schemeClr val="bg2">
                  <a:lumMod val="25000"/>
                </a:schemeClr>
              </a:solidFill>
              <a:latin typeface="Anek Latin"/>
            </a:endParaRPr>
          </a:p>
          <a:p>
            <a:pPr marL="171450" indent="-171450">
              <a:buFont typeface="Arial"/>
              <a:buChar char="•"/>
            </a:pPr>
            <a:r>
              <a:rPr lang="en-US" sz="1300" err="1">
                <a:solidFill>
                  <a:schemeClr val="bg2">
                    <a:lumMod val="25000"/>
                  </a:schemeClr>
                </a:solidFill>
                <a:latin typeface="Anek Latin"/>
                <a:ea typeface="+mn-lt"/>
                <a:cs typeface="+mn-lt"/>
              </a:rPr>
              <a:t>Coforge</a:t>
            </a:r>
            <a:r>
              <a:rPr lang="en-US" sz="1300">
                <a:solidFill>
                  <a:schemeClr val="bg2">
                    <a:lumMod val="25000"/>
                  </a:schemeClr>
                </a:solidFill>
                <a:latin typeface="Anek Latin"/>
                <a:ea typeface="+mn-lt"/>
                <a:cs typeface="+mn-lt"/>
              </a:rPr>
              <a:t> recommends to have the yearly proactive compliance checks like security, usability, accessibility and performance.</a:t>
            </a:r>
          </a:p>
          <a:p>
            <a:pPr marL="171450" indent="-171450">
              <a:buFont typeface="Arial"/>
              <a:buChar char="•"/>
            </a:pPr>
            <a:r>
              <a:rPr lang="en-US" sz="1300">
                <a:solidFill>
                  <a:schemeClr val="bg2">
                    <a:lumMod val="25000"/>
                  </a:schemeClr>
                </a:solidFill>
                <a:latin typeface="Anek Latin"/>
                <a:ea typeface="+mn-lt"/>
                <a:cs typeface="+mn-lt"/>
              </a:rPr>
              <a:t>DevOps process will be aligned with EK processes</a:t>
            </a:r>
            <a:endParaRPr lang="en-US" sz="1300">
              <a:solidFill>
                <a:schemeClr val="bg2">
                  <a:lumMod val="25000"/>
                </a:schemeClr>
              </a:solidFill>
              <a:latin typeface="Anek Latin"/>
              <a:cs typeface="Anek Devanagari"/>
            </a:endParaRPr>
          </a:p>
          <a:p>
            <a:pPr marL="171450" indent="-171450">
              <a:buFont typeface="Arial"/>
              <a:buChar char="•"/>
            </a:pPr>
            <a:r>
              <a:rPr lang="en-US" sz="1300">
                <a:solidFill>
                  <a:srgbClr val="FF0000"/>
                </a:solidFill>
                <a:latin typeface="Anek Latin"/>
                <a:ea typeface="+mn-lt"/>
                <a:cs typeface="+mn-lt"/>
              </a:rPr>
              <a:t>ServiceNow will be used for defect logging </a:t>
            </a:r>
          </a:p>
          <a:p>
            <a:pPr marL="171450" indent="-171450">
              <a:buFont typeface="Arial"/>
              <a:buChar char="•"/>
            </a:pPr>
            <a:r>
              <a:rPr lang="en-US" sz="1300">
                <a:solidFill>
                  <a:schemeClr val="bg2">
                    <a:lumMod val="25000"/>
                  </a:schemeClr>
                </a:solidFill>
                <a:latin typeface="Anek Latin"/>
                <a:ea typeface="+mn-lt"/>
                <a:cs typeface="+mn-lt"/>
              </a:rPr>
              <a:t>Operational Reports covered </a:t>
            </a:r>
            <a:endParaRPr lang="en-US" sz="1300">
              <a:solidFill>
                <a:schemeClr val="bg2">
                  <a:lumMod val="25000"/>
                </a:schemeClr>
              </a:solidFill>
              <a:latin typeface="Anek Latin"/>
            </a:endParaRPr>
          </a:p>
          <a:p>
            <a:pPr marL="171450" indent="-171450">
              <a:buFont typeface="Arial"/>
              <a:buChar char="•"/>
            </a:pPr>
            <a:r>
              <a:rPr lang="en-US" sz="1300">
                <a:solidFill>
                  <a:schemeClr val="bg2">
                    <a:lumMod val="25000"/>
                  </a:schemeClr>
                </a:solidFill>
                <a:latin typeface="Anek Latin"/>
                <a:ea typeface="+mn-lt"/>
                <a:cs typeface="+mn-lt"/>
              </a:rPr>
              <a:t>Monthly  - Backlog report, changes reports</a:t>
            </a:r>
            <a:endParaRPr lang="en-US" sz="1300">
              <a:solidFill>
                <a:schemeClr val="bg2">
                  <a:lumMod val="25000"/>
                </a:schemeClr>
              </a:solidFill>
              <a:latin typeface="Anek Latin"/>
            </a:endParaRPr>
          </a:p>
          <a:p>
            <a:pPr marL="171450" indent="-171450">
              <a:buFont typeface="Arial"/>
              <a:buChar char="•"/>
            </a:pPr>
            <a:r>
              <a:rPr lang="en-US" sz="1300">
                <a:solidFill>
                  <a:schemeClr val="bg2">
                    <a:lumMod val="25000"/>
                  </a:schemeClr>
                </a:solidFill>
                <a:latin typeface="Anek Latin"/>
                <a:ea typeface="+mn-lt"/>
                <a:cs typeface="+mn-lt"/>
              </a:rPr>
              <a:t>Annual– Proactive compliance reports and health check reports</a:t>
            </a:r>
            <a:endParaRPr lang="en-US" sz="1300">
              <a:solidFill>
                <a:schemeClr val="bg2">
                  <a:lumMod val="25000"/>
                </a:schemeClr>
              </a:solidFill>
              <a:latin typeface="Anek Latin"/>
            </a:endParaRPr>
          </a:p>
          <a:p>
            <a:pPr marL="171450" indent="-171450">
              <a:buFont typeface="Arial"/>
              <a:buChar char="•"/>
            </a:pPr>
            <a:endParaRPr lang="en-US" sz="1200">
              <a:solidFill>
                <a:srgbClr val="262625"/>
              </a:solidFill>
              <a:latin typeface="Anek Latin"/>
              <a:cs typeface="Arial"/>
            </a:endParaRPr>
          </a:p>
        </p:txBody>
      </p:sp>
      <p:sp>
        <p:nvSpPr>
          <p:cNvPr id="47" name="TextBox 46">
            <a:extLst>
              <a:ext uri="{FF2B5EF4-FFF2-40B4-BE49-F238E27FC236}">
                <a16:creationId xmlns:a16="http://schemas.microsoft.com/office/drawing/2014/main" id="{C0221B67-1F42-EA6E-20D0-E69917DECBB1}"/>
              </a:ext>
            </a:extLst>
          </p:cNvPr>
          <p:cNvSpPr txBox="1"/>
          <p:nvPr/>
        </p:nvSpPr>
        <p:spPr>
          <a:xfrm>
            <a:off x="528181" y="1018784"/>
            <a:ext cx="11146076"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50" err="1">
                <a:solidFill>
                  <a:srgbClr val="262625"/>
                </a:solidFill>
                <a:latin typeface="Arial"/>
              </a:rPr>
              <a:t>Coforge</a:t>
            </a:r>
            <a:r>
              <a:rPr lang="en-US" sz="1350">
                <a:solidFill>
                  <a:srgbClr val="262625"/>
                </a:solidFill>
                <a:latin typeface="Arial"/>
              </a:rPr>
              <a:t> proposes our the below model for technical support and maintenance. </a:t>
            </a:r>
          </a:p>
          <a:p>
            <a:r>
              <a:rPr lang="en-US" sz="1350">
                <a:solidFill>
                  <a:srgbClr val="262625"/>
                </a:solidFill>
                <a:latin typeface="Arial"/>
              </a:rPr>
              <a:t>This model encompasses ITIL v3 best practices and conforms to ISO 20000 standard. </a:t>
            </a:r>
            <a:endParaRPr lang="en-US" sz="1350">
              <a:solidFill>
                <a:srgbClr val="262625"/>
              </a:solidFill>
              <a:latin typeface="Arial"/>
              <a:cs typeface="Arial"/>
            </a:endParaRPr>
          </a:p>
        </p:txBody>
      </p:sp>
    </p:spTree>
    <p:extLst>
      <p:ext uri="{BB962C8B-B14F-4D97-AF65-F5344CB8AC3E}">
        <p14:creationId xmlns:p14="http://schemas.microsoft.com/office/powerpoint/2010/main" val="661231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p:txBody>
          <a:bodyPr/>
          <a:lstStyle/>
          <a:p>
            <a:pPr marL="0" lvl="1">
              <a:buClr>
                <a:srgbClr val="F15B40"/>
              </a:buClr>
            </a:pPr>
            <a:r>
              <a:rPr lang="en-IN"/>
              <a:t>01.</a:t>
            </a:r>
          </a:p>
          <a:p>
            <a:pPr marL="0" lvl="1">
              <a:buClr>
                <a:srgbClr val="F15B40"/>
              </a:buClr>
            </a:pPr>
            <a:r>
              <a:rPr lang="en-IN"/>
              <a:t>02.</a:t>
            </a:r>
          </a:p>
          <a:p>
            <a:pPr marL="0" lvl="1">
              <a:buClr>
                <a:srgbClr val="F15B40"/>
              </a:buClr>
            </a:pPr>
            <a:r>
              <a:rPr lang="en-IN"/>
              <a:t>03.</a:t>
            </a:r>
          </a:p>
          <a:p>
            <a:pPr marL="0" lvl="1">
              <a:buClr>
                <a:srgbClr val="F15B40"/>
              </a:buClr>
            </a:pPr>
            <a:r>
              <a:rPr lang="en-IN"/>
              <a:t>04.</a:t>
            </a:r>
          </a:p>
          <a:p>
            <a:pPr marL="0" lvl="1">
              <a:buClr>
                <a:srgbClr val="F15B40"/>
              </a:buClr>
            </a:pPr>
            <a:r>
              <a:rPr lang="en-IN"/>
              <a:t>05.</a:t>
            </a:r>
          </a:p>
          <a:p>
            <a:pPr marL="0" lvl="1">
              <a:buClr>
                <a:srgbClr val="F15B40"/>
              </a:buClr>
            </a:pPr>
            <a:r>
              <a:rPr lang="en-IN">
                <a:solidFill>
                  <a:schemeClr val="bg1"/>
                </a:solidFill>
              </a:rPr>
              <a:t>06.</a:t>
            </a:r>
          </a:p>
          <a:p>
            <a:pPr marL="0" lvl="1">
              <a:buClr>
                <a:srgbClr val="F15B40"/>
              </a:buClr>
            </a:pPr>
            <a:r>
              <a:rPr lang="en-IN"/>
              <a:t>07.</a:t>
            </a:r>
          </a:p>
          <a:p>
            <a:pPr marL="0" lvl="1">
              <a:buClr>
                <a:srgbClr val="F15B40"/>
              </a:buClr>
            </a:pPr>
            <a:r>
              <a:rPr lang="en-IN"/>
              <a:t>08.</a:t>
            </a:r>
          </a:p>
          <a:p>
            <a:pPr marL="0" lvl="1">
              <a:buClr>
                <a:srgbClr val="F15B40"/>
              </a:buClr>
            </a:pPr>
            <a:r>
              <a:rPr lang="en-IN"/>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p:txBody>
          <a:bodyPr/>
          <a:lstStyle/>
          <a:p>
            <a:r>
              <a:rPr lang="en-US"/>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75</a:t>
            </a:fld>
            <a:endParaRPr lang="en-IN"/>
          </a:p>
        </p:txBody>
      </p:sp>
    </p:spTree>
    <p:extLst>
      <p:ext uri="{BB962C8B-B14F-4D97-AF65-F5344CB8AC3E}">
        <p14:creationId xmlns:p14="http://schemas.microsoft.com/office/powerpoint/2010/main" val="831869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endParaRPr lang="en-IN"/>
          </a:p>
          <a:p>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Technical Assumptions (All Service Lines)</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76</a:t>
            </a:fld>
            <a:endParaRPr lang="en-IN"/>
          </a:p>
        </p:txBody>
      </p:sp>
      <p:sp>
        <p:nvSpPr>
          <p:cNvPr id="6" name="TextBox 5">
            <a:extLst>
              <a:ext uri="{FF2B5EF4-FFF2-40B4-BE49-F238E27FC236}">
                <a16:creationId xmlns:a16="http://schemas.microsoft.com/office/drawing/2014/main" id="{BAFD3A6A-DFDC-9141-DBE3-C68DCD7AB5E1}"/>
              </a:ext>
            </a:extLst>
          </p:cNvPr>
          <p:cNvSpPr txBox="1"/>
          <p:nvPr/>
        </p:nvSpPr>
        <p:spPr>
          <a:xfrm>
            <a:off x="678493" y="1430054"/>
            <a:ext cx="106053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nek Devanagari"/>
              </a:rPr>
              <a:t>Data Migration has not been considered in current scope. However, we have estimated efforts for integration of data from the EK systems</a:t>
            </a:r>
            <a:endParaRPr lang="en-US"/>
          </a:p>
        </p:txBody>
      </p:sp>
    </p:spTree>
    <p:extLst>
      <p:ext uri="{BB962C8B-B14F-4D97-AF65-F5344CB8AC3E}">
        <p14:creationId xmlns:p14="http://schemas.microsoft.com/office/powerpoint/2010/main" val="1594800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p:txBody>
          <a:bodyPr/>
          <a:lstStyle/>
          <a:p>
            <a:pPr lvl="1"/>
            <a:r>
              <a:rPr lang="en-IN"/>
              <a:t>01.</a:t>
            </a:r>
          </a:p>
          <a:p>
            <a:pPr lvl="1"/>
            <a:r>
              <a:rPr lang="en-IN"/>
              <a:t>02.</a:t>
            </a:r>
          </a:p>
          <a:p>
            <a:pPr lvl="1"/>
            <a:r>
              <a:rPr lang="en-IN"/>
              <a:t>03.</a:t>
            </a:r>
          </a:p>
          <a:p>
            <a:pPr lvl="1"/>
            <a:r>
              <a:rPr lang="en-IN"/>
              <a:t>04.</a:t>
            </a:r>
          </a:p>
          <a:p>
            <a:pPr lvl="1"/>
            <a:r>
              <a:rPr lang="en-IN"/>
              <a:t>05.</a:t>
            </a:r>
          </a:p>
          <a:p>
            <a:pPr lvl="1"/>
            <a:r>
              <a:rPr lang="en-IN"/>
              <a:t>06.</a:t>
            </a:r>
          </a:p>
          <a:p>
            <a:pPr lvl="1"/>
            <a:r>
              <a:rPr lang="en-IN"/>
              <a:t>07.</a:t>
            </a:r>
          </a:p>
          <a:p>
            <a:pPr lvl="1"/>
            <a:r>
              <a:rPr lang="en-IN"/>
              <a:t>08.</a:t>
            </a:r>
          </a:p>
          <a:p>
            <a:pPr lvl="1"/>
            <a:r>
              <a:rPr lang="en-IN"/>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p:txBody>
          <a:bodyPr/>
          <a:lstStyle/>
          <a:p>
            <a:r>
              <a:rPr lang="en-US"/>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77</a:t>
            </a:fld>
            <a:endParaRPr lang="en-IN"/>
          </a:p>
        </p:txBody>
      </p:sp>
    </p:spTree>
    <p:extLst>
      <p:ext uri="{BB962C8B-B14F-4D97-AF65-F5344CB8AC3E}">
        <p14:creationId xmlns:p14="http://schemas.microsoft.com/office/powerpoint/2010/main" val="29252983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endParaRPr lang="en-IN"/>
          </a:p>
          <a:p>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Training Approach (Deepak)</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78</a:t>
            </a:fld>
            <a:endParaRPr lang="en-IN"/>
          </a:p>
        </p:txBody>
      </p:sp>
    </p:spTree>
    <p:extLst>
      <p:ext uri="{BB962C8B-B14F-4D97-AF65-F5344CB8AC3E}">
        <p14:creationId xmlns:p14="http://schemas.microsoft.com/office/powerpoint/2010/main" val="26472416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p:txBody>
          <a:bodyPr/>
          <a:lstStyle/>
          <a:p>
            <a:pPr lvl="1"/>
            <a:r>
              <a:rPr lang="en-IN"/>
              <a:t>01.</a:t>
            </a:r>
          </a:p>
          <a:p>
            <a:pPr lvl="1"/>
            <a:r>
              <a:rPr lang="en-IN"/>
              <a:t>02.</a:t>
            </a:r>
          </a:p>
          <a:p>
            <a:pPr lvl="1"/>
            <a:r>
              <a:rPr lang="en-IN"/>
              <a:t>03.</a:t>
            </a:r>
          </a:p>
          <a:p>
            <a:pPr lvl="1"/>
            <a:r>
              <a:rPr lang="en-IN"/>
              <a:t>04.</a:t>
            </a:r>
          </a:p>
          <a:p>
            <a:pPr lvl="1"/>
            <a:r>
              <a:rPr lang="en-IN"/>
              <a:t>05.</a:t>
            </a:r>
          </a:p>
          <a:p>
            <a:pPr lvl="1"/>
            <a:r>
              <a:rPr lang="en-IN"/>
              <a:t>06.</a:t>
            </a:r>
          </a:p>
          <a:p>
            <a:pPr lvl="1"/>
            <a:r>
              <a:rPr lang="en-IN"/>
              <a:t>07.</a:t>
            </a:r>
          </a:p>
          <a:p>
            <a:pPr lvl="1"/>
            <a:r>
              <a:rPr lang="en-IN"/>
              <a:t>08.</a:t>
            </a:r>
          </a:p>
          <a:p>
            <a:pPr lvl="1"/>
            <a:r>
              <a:rPr lang="en-IN"/>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p:txBody>
          <a:bodyPr/>
          <a:lstStyle/>
          <a:p>
            <a:r>
              <a:rPr lang="en-US"/>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79</a:t>
            </a:fld>
            <a:endParaRPr lang="en-IN"/>
          </a:p>
        </p:txBody>
      </p:sp>
    </p:spTree>
    <p:extLst>
      <p:ext uri="{BB962C8B-B14F-4D97-AF65-F5344CB8AC3E}">
        <p14:creationId xmlns:p14="http://schemas.microsoft.com/office/powerpoint/2010/main" val="2644798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AF68620-9B96-4AC6-9682-D57FD7627A46}"/>
              </a:ext>
            </a:extLst>
          </p:cNvPr>
          <p:cNvGrpSpPr/>
          <p:nvPr/>
        </p:nvGrpSpPr>
        <p:grpSpPr>
          <a:xfrm>
            <a:off x="724963" y="1160915"/>
            <a:ext cx="7860546" cy="4630529"/>
            <a:chOff x="1175153" y="1846814"/>
            <a:chExt cx="10480728" cy="6174039"/>
          </a:xfrm>
        </p:grpSpPr>
        <p:pic>
          <p:nvPicPr>
            <p:cNvPr id="3" name="Picture 2">
              <a:extLst>
                <a:ext uri="{FF2B5EF4-FFF2-40B4-BE49-F238E27FC236}">
                  <a16:creationId xmlns:a16="http://schemas.microsoft.com/office/drawing/2014/main" id="{66FE6888-6124-4D28-98E7-646FF236394E}"/>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444" t="5903" b="2593"/>
            <a:stretch/>
          </p:blipFill>
          <p:spPr>
            <a:xfrm>
              <a:off x="1719613" y="1846814"/>
              <a:ext cx="8968430" cy="6174039"/>
            </a:xfrm>
            <a:prstGeom prst="rect">
              <a:avLst/>
            </a:prstGeom>
            <a:ln>
              <a:noFill/>
            </a:ln>
          </p:spPr>
        </p:pic>
        <p:cxnSp>
          <p:nvCxnSpPr>
            <p:cNvPr id="22" name="Connector: Curved 78">
              <a:extLst>
                <a:ext uri="{FF2B5EF4-FFF2-40B4-BE49-F238E27FC236}">
                  <a16:creationId xmlns:a16="http://schemas.microsoft.com/office/drawing/2014/main" id="{E2F315BD-8C16-4C9C-A204-1F77B48A4970}"/>
                </a:ext>
              </a:extLst>
            </p:cNvPr>
            <p:cNvCxnSpPr>
              <a:cxnSpLocks/>
            </p:cNvCxnSpPr>
            <p:nvPr/>
          </p:nvCxnSpPr>
          <p:spPr>
            <a:xfrm flipV="1">
              <a:off x="5573093" y="2185590"/>
              <a:ext cx="6082788" cy="273403"/>
            </a:xfrm>
            <a:prstGeom prst="curvedConnector3">
              <a:avLst>
                <a:gd name="adj1" fmla="val 50000"/>
              </a:avLst>
            </a:prstGeom>
            <a:solidFill>
              <a:srgbClr val="7399C6"/>
            </a:solidFill>
            <a:ln>
              <a:no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47C40683-6518-403D-8988-9F1ADB29D390}"/>
                </a:ext>
              </a:extLst>
            </p:cNvPr>
            <p:cNvGrpSpPr/>
            <p:nvPr/>
          </p:nvGrpSpPr>
          <p:grpSpPr>
            <a:xfrm>
              <a:off x="1175153" y="1930609"/>
              <a:ext cx="8361737" cy="5940687"/>
              <a:chOff x="1175153" y="1930609"/>
              <a:chExt cx="8361737" cy="5940687"/>
            </a:xfrm>
          </p:grpSpPr>
          <p:sp>
            <p:nvSpPr>
              <p:cNvPr id="4" name="TextBox 3">
                <a:extLst>
                  <a:ext uri="{FF2B5EF4-FFF2-40B4-BE49-F238E27FC236}">
                    <a16:creationId xmlns:a16="http://schemas.microsoft.com/office/drawing/2014/main" id="{2C60079F-E761-456C-94A3-6BCF54815B7D}"/>
                  </a:ext>
                </a:extLst>
              </p:cNvPr>
              <p:cNvSpPr txBox="1"/>
              <p:nvPr/>
            </p:nvSpPr>
            <p:spPr>
              <a:xfrm>
                <a:off x="2671494" y="5812569"/>
                <a:ext cx="1558092" cy="1431673"/>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USA </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Princeton</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Atlanta </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Augusta</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Boise</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Dallas</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Chicago</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Las Vega</a:t>
                </a:r>
                <a:r>
                  <a:rPr lang="en-US" sz="825" kern="0">
                    <a:solidFill>
                      <a:srgbClr val="FFFFFF"/>
                    </a:solidFill>
                    <a:latin typeface="Arial" panose="020B0604020202020204" pitchFamily="34" charset="0"/>
                    <a:cs typeface="Arial" panose="020B0604020202020204" pitchFamily="34" charset="0"/>
                    <a:sym typeface="Futura"/>
                  </a:rPr>
                  <a:t>s</a:t>
                </a:r>
              </a:p>
            </p:txBody>
          </p:sp>
          <p:sp>
            <p:nvSpPr>
              <p:cNvPr id="5" name="TextBox 4">
                <a:extLst>
                  <a:ext uri="{FF2B5EF4-FFF2-40B4-BE49-F238E27FC236}">
                    <a16:creationId xmlns:a16="http://schemas.microsoft.com/office/drawing/2014/main" id="{0634EF55-0EB8-4D8B-B353-58F83AEE66C4}"/>
                  </a:ext>
                </a:extLst>
              </p:cNvPr>
              <p:cNvSpPr txBox="1"/>
              <p:nvPr/>
            </p:nvSpPr>
            <p:spPr>
              <a:xfrm>
                <a:off x="3635964" y="6690712"/>
                <a:ext cx="1403471" cy="454056"/>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Canada </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Mississauga</a:t>
                </a:r>
              </a:p>
            </p:txBody>
          </p:sp>
          <p:sp>
            <p:nvSpPr>
              <p:cNvPr id="6" name="TextBox 5">
                <a:extLst>
                  <a:ext uri="{FF2B5EF4-FFF2-40B4-BE49-F238E27FC236}">
                    <a16:creationId xmlns:a16="http://schemas.microsoft.com/office/drawing/2014/main" id="{AF5241AB-289E-4C94-9D9F-FD3652F4A2FE}"/>
                  </a:ext>
                </a:extLst>
              </p:cNvPr>
              <p:cNvSpPr txBox="1"/>
              <p:nvPr/>
            </p:nvSpPr>
            <p:spPr>
              <a:xfrm>
                <a:off x="5156132" y="4599786"/>
                <a:ext cx="1019984" cy="1747403"/>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Europe</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Amsterdam</a:t>
                </a:r>
              </a:p>
              <a:p>
                <a:pPr defTabSz="412771" hangingPunct="0">
                  <a:defRPr/>
                </a:pPr>
                <a:r>
                  <a:rPr lang="en-US" sz="788" kern="0" err="1">
                    <a:solidFill>
                      <a:srgbClr val="FFFFFF"/>
                    </a:solidFill>
                    <a:latin typeface="Arial" panose="020B0604020202020204" pitchFamily="34" charset="0"/>
                    <a:cs typeface="Arial" panose="020B0604020202020204" pitchFamily="34" charset="0"/>
                    <a:sym typeface="Futura"/>
                  </a:rPr>
                  <a:t>Diegem</a:t>
                </a:r>
                <a:endParaRPr lang="en-US" sz="788" kern="0">
                  <a:solidFill>
                    <a:srgbClr val="FFFFFF"/>
                  </a:solidFill>
                  <a:latin typeface="Arial" panose="020B0604020202020204" pitchFamily="34" charset="0"/>
                  <a:cs typeface="Arial" panose="020B0604020202020204" pitchFamily="34" charset="0"/>
                  <a:sym typeface="Futura"/>
                </a:endParaRP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Dublin</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Frankfurt</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London </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Luzern</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Madrid</a:t>
                </a:r>
              </a:p>
              <a:p>
                <a:pPr defTabSz="412771" hangingPunct="0">
                  <a:defRPr/>
                </a:pPr>
                <a:r>
                  <a:rPr lang="en-US" sz="788" kern="0" err="1">
                    <a:solidFill>
                      <a:srgbClr val="FFFFFF"/>
                    </a:solidFill>
                    <a:latin typeface="Arial" panose="020B0604020202020204" pitchFamily="34" charset="0"/>
                    <a:cs typeface="Arial" panose="020B0604020202020204" pitchFamily="34" charset="0"/>
                    <a:sym typeface="Futura"/>
                  </a:rPr>
                  <a:t>Nürnberg</a:t>
                </a:r>
                <a:endParaRPr lang="en-US" sz="788" kern="0">
                  <a:solidFill>
                    <a:srgbClr val="FFFFFF"/>
                  </a:solidFill>
                  <a:latin typeface="Arial" panose="020B0604020202020204" pitchFamily="34" charset="0"/>
                  <a:cs typeface="Arial" panose="020B0604020202020204" pitchFamily="34" charset="0"/>
                  <a:sym typeface="Futura"/>
                </a:endParaRP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Zurich</a:t>
                </a:r>
              </a:p>
            </p:txBody>
          </p:sp>
          <p:sp>
            <p:nvSpPr>
              <p:cNvPr id="7" name="TextBox 6">
                <a:extLst>
                  <a:ext uri="{FF2B5EF4-FFF2-40B4-BE49-F238E27FC236}">
                    <a16:creationId xmlns:a16="http://schemas.microsoft.com/office/drawing/2014/main" id="{C51D55C9-E872-48EB-A71D-653804DE0C0D}"/>
                  </a:ext>
                </a:extLst>
              </p:cNvPr>
              <p:cNvSpPr txBox="1"/>
              <p:nvPr/>
            </p:nvSpPr>
            <p:spPr>
              <a:xfrm>
                <a:off x="5918359" y="5581569"/>
                <a:ext cx="1381644" cy="454056"/>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Middle East</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Dubai</a:t>
                </a:r>
              </a:p>
            </p:txBody>
          </p:sp>
          <p:sp>
            <p:nvSpPr>
              <p:cNvPr id="8" name="TextBox 7">
                <a:extLst>
                  <a:ext uri="{FF2B5EF4-FFF2-40B4-BE49-F238E27FC236}">
                    <a16:creationId xmlns:a16="http://schemas.microsoft.com/office/drawing/2014/main" id="{F258DF12-ADF7-4343-8D24-D43BAF6176AD}"/>
                  </a:ext>
                </a:extLst>
              </p:cNvPr>
              <p:cNvSpPr txBox="1"/>
              <p:nvPr/>
            </p:nvSpPr>
            <p:spPr>
              <a:xfrm>
                <a:off x="7598074" y="5806287"/>
                <a:ext cx="1019984" cy="1424065"/>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India</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Delhi/NCR</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Bengaluru</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Chennai</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Hyderabad </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Kolkata</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Mumbai</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Pune</a:t>
                </a:r>
                <a:endParaRPr lang="en-US" sz="825" kern="0">
                  <a:solidFill>
                    <a:srgbClr val="FFFFFF"/>
                  </a:solidFill>
                  <a:latin typeface="Arial" panose="020B0604020202020204" pitchFamily="34" charset="0"/>
                  <a:cs typeface="Arial" panose="020B0604020202020204" pitchFamily="34" charset="0"/>
                  <a:sym typeface="Futura"/>
                </a:endParaRPr>
              </a:p>
            </p:txBody>
          </p:sp>
          <p:sp>
            <p:nvSpPr>
              <p:cNvPr id="9" name="TextBox 8">
                <a:extLst>
                  <a:ext uri="{FF2B5EF4-FFF2-40B4-BE49-F238E27FC236}">
                    <a16:creationId xmlns:a16="http://schemas.microsoft.com/office/drawing/2014/main" id="{95C7F7BA-BCEE-44FF-91E9-A3C90486BD89}"/>
                  </a:ext>
                </a:extLst>
              </p:cNvPr>
              <p:cNvSpPr txBox="1"/>
              <p:nvPr/>
            </p:nvSpPr>
            <p:spPr>
              <a:xfrm>
                <a:off x="8362881" y="6447231"/>
                <a:ext cx="1174009" cy="1424065"/>
              </a:xfrm>
              <a:prstGeom prst="rect">
                <a:avLst/>
              </a:prstGeom>
              <a:noFill/>
            </p:spPr>
            <p:txBody>
              <a:bodyPr wrap="square" rtlCol="0">
                <a:spAutoFit/>
              </a:bodyPr>
              <a:lstStyle/>
              <a:p>
                <a:pPr defTabSz="412771" hangingPunct="0">
                  <a:defRPr/>
                </a:pPr>
                <a:r>
                  <a:rPr lang="en-US" sz="825" b="1" kern="0">
                    <a:solidFill>
                      <a:srgbClr val="FFFFFF"/>
                    </a:solidFill>
                    <a:latin typeface="Arial" panose="020B0604020202020204" pitchFamily="34" charset="0"/>
                    <a:cs typeface="Arial" panose="020B0604020202020204" pitchFamily="34" charset="0"/>
                    <a:sym typeface="Futura"/>
                  </a:rPr>
                  <a:t>Asia/ANZ</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Bangkok</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Hong Kong</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Manila</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Melbourne</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Singapore</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Sydney</a:t>
                </a:r>
              </a:p>
              <a:p>
                <a:pPr defTabSz="412771" hangingPunct="0">
                  <a:defRPr/>
                </a:pPr>
                <a:r>
                  <a:rPr lang="en-US" sz="788" kern="0">
                    <a:solidFill>
                      <a:srgbClr val="FFFFFF"/>
                    </a:solidFill>
                    <a:latin typeface="Arial" panose="020B0604020202020204" pitchFamily="34" charset="0"/>
                    <a:cs typeface="Arial" panose="020B0604020202020204" pitchFamily="34" charset="0"/>
                    <a:sym typeface="Futura"/>
                  </a:rPr>
                  <a:t>Tokyo</a:t>
                </a:r>
                <a:endParaRPr lang="en-US" sz="825" kern="0">
                  <a:solidFill>
                    <a:srgbClr val="FFFFFF"/>
                  </a:solidFill>
                  <a:latin typeface="Arial" panose="020B0604020202020204" pitchFamily="34" charset="0"/>
                  <a:cs typeface="Arial" panose="020B0604020202020204" pitchFamily="34" charset="0"/>
                  <a:sym typeface="Futura"/>
                </a:endParaRPr>
              </a:p>
            </p:txBody>
          </p:sp>
          <p:sp>
            <p:nvSpPr>
              <p:cNvPr id="10" name="Rounded Rectangle 1">
                <a:extLst>
                  <a:ext uri="{FF2B5EF4-FFF2-40B4-BE49-F238E27FC236}">
                    <a16:creationId xmlns:a16="http://schemas.microsoft.com/office/drawing/2014/main" id="{2A4CED67-1F3A-45F6-8492-4C2E7430E80A}"/>
                  </a:ext>
                </a:extLst>
              </p:cNvPr>
              <p:cNvSpPr/>
              <p:nvPr/>
            </p:nvSpPr>
            <p:spPr>
              <a:xfrm>
                <a:off x="6370293" y="1930609"/>
                <a:ext cx="1434199" cy="598054"/>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Proximity Delivery Centre, London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cxnSp>
            <p:nvCxnSpPr>
              <p:cNvPr id="11" name="Elbow Connector 3">
                <a:extLst>
                  <a:ext uri="{FF2B5EF4-FFF2-40B4-BE49-F238E27FC236}">
                    <a16:creationId xmlns:a16="http://schemas.microsoft.com/office/drawing/2014/main" id="{2BD69DBA-5C41-4A2F-8344-2D0D8B75FE3E}"/>
                  </a:ext>
                </a:extLst>
              </p:cNvPr>
              <p:cNvCxnSpPr>
                <a:cxnSpLocks/>
              </p:cNvCxnSpPr>
              <p:nvPr/>
            </p:nvCxnSpPr>
            <p:spPr>
              <a:xfrm rot="10800000" flipV="1">
                <a:off x="5497531" y="2265274"/>
                <a:ext cx="872760" cy="382475"/>
              </a:xfrm>
              <a:prstGeom prst="bentConnector3">
                <a:avLst/>
              </a:prstGeom>
              <a:ln w="3175">
                <a:solidFill>
                  <a:schemeClr val="accent3"/>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12" name="Rounded Rectangle 12">
                <a:extLst>
                  <a:ext uri="{FF2B5EF4-FFF2-40B4-BE49-F238E27FC236}">
                    <a16:creationId xmlns:a16="http://schemas.microsoft.com/office/drawing/2014/main" id="{F2E6EC42-F8DB-443F-A13F-C810B75C5882}"/>
                  </a:ext>
                </a:extLst>
              </p:cNvPr>
              <p:cNvSpPr/>
              <p:nvPr/>
            </p:nvSpPr>
            <p:spPr>
              <a:xfrm>
                <a:off x="6370292" y="2683688"/>
                <a:ext cx="1434201" cy="647257"/>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Delivery Centre, Nuremburg, Germany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cxnSp>
            <p:nvCxnSpPr>
              <p:cNvPr id="13" name="Elbow Connector 7">
                <a:extLst>
                  <a:ext uri="{FF2B5EF4-FFF2-40B4-BE49-F238E27FC236}">
                    <a16:creationId xmlns:a16="http://schemas.microsoft.com/office/drawing/2014/main" id="{1BF16860-55DB-4A6A-B6A3-73F7B44A166D}"/>
                  </a:ext>
                </a:extLst>
              </p:cNvPr>
              <p:cNvCxnSpPr>
                <a:cxnSpLocks/>
                <a:endCxn id="12" idx="1"/>
              </p:cNvCxnSpPr>
              <p:nvPr/>
            </p:nvCxnSpPr>
            <p:spPr>
              <a:xfrm>
                <a:off x="5409269" y="2683688"/>
                <a:ext cx="961023" cy="323629"/>
              </a:xfrm>
              <a:prstGeom prst="bentConnector3">
                <a:avLst/>
              </a:prstGeom>
              <a:ln w="3175">
                <a:solidFill>
                  <a:schemeClr val="accent3"/>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14" name="Rounded Rectangle 15">
                <a:extLst>
                  <a:ext uri="{FF2B5EF4-FFF2-40B4-BE49-F238E27FC236}">
                    <a16:creationId xmlns:a16="http://schemas.microsoft.com/office/drawing/2014/main" id="{4DF402B4-510B-4F2D-B9CD-5C29F9C5E133}"/>
                  </a:ext>
                </a:extLst>
              </p:cNvPr>
              <p:cNvSpPr/>
              <p:nvPr/>
            </p:nvSpPr>
            <p:spPr>
              <a:xfrm>
                <a:off x="4689437" y="3330945"/>
                <a:ext cx="1634058" cy="717143"/>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Nearshore Delivery Centre, Madrid, Spain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cxnSp>
            <p:nvCxnSpPr>
              <p:cNvPr id="15" name="Elbow Connector 11">
                <a:extLst>
                  <a:ext uri="{FF2B5EF4-FFF2-40B4-BE49-F238E27FC236}">
                    <a16:creationId xmlns:a16="http://schemas.microsoft.com/office/drawing/2014/main" id="{9C714CF9-1E26-4038-9AD7-8B2CF35A5EBC}"/>
                  </a:ext>
                </a:extLst>
              </p:cNvPr>
              <p:cNvCxnSpPr>
                <a:cxnSpLocks/>
                <a:stCxn id="14" idx="0"/>
              </p:cNvCxnSpPr>
              <p:nvPr/>
            </p:nvCxnSpPr>
            <p:spPr>
              <a:xfrm rot="5400000" flipH="1" flipV="1">
                <a:off x="5513172" y="2894667"/>
                <a:ext cx="429572" cy="442985"/>
              </a:xfrm>
              <a:prstGeom prst="bentConnector2">
                <a:avLst/>
              </a:prstGeom>
              <a:ln w="3175">
                <a:solidFill>
                  <a:schemeClr val="accent3"/>
                </a:solidFill>
                <a:headEnd type="oval" w="med" len="med"/>
                <a:tailEnd type="oval" w="med" len="med"/>
              </a:ln>
            </p:spPr>
            <p:style>
              <a:lnRef idx="2">
                <a:schemeClr val="accent1"/>
              </a:lnRef>
              <a:fillRef idx="0">
                <a:schemeClr val="accent1"/>
              </a:fillRef>
              <a:effectRef idx="1">
                <a:schemeClr val="accent1"/>
              </a:effectRef>
              <a:fontRef idx="minor">
                <a:schemeClr val="tx1"/>
              </a:fontRef>
            </p:style>
          </p:cxnSp>
          <p:sp>
            <p:nvSpPr>
              <p:cNvPr id="16" name="Rounded Rectangle 16">
                <a:extLst>
                  <a:ext uri="{FF2B5EF4-FFF2-40B4-BE49-F238E27FC236}">
                    <a16:creationId xmlns:a16="http://schemas.microsoft.com/office/drawing/2014/main" id="{3ACDD311-E709-4040-81CF-34C875B611C6}"/>
                  </a:ext>
                </a:extLst>
              </p:cNvPr>
              <p:cNvSpPr/>
              <p:nvPr/>
            </p:nvSpPr>
            <p:spPr>
              <a:xfrm>
                <a:off x="1970645" y="3365290"/>
                <a:ext cx="2258941" cy="717143"/>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Proximity Delivery Centres, Atlanta, Chicago, Dallas &amp; Las Vegas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sp>
            <p:nvSpPr>
              <p:cNvPr id="23" name="Rounded Rectangle 16">
                <a:extLst>
                  <a:ext uri="{FF2B5EF4-FFF2-40B4-BE49-F238E27FC236}">
                    <a16:creationId xmlns:a16="http://schemas.microsoft.com/office/drawing/2014/main" id="{C755BE93-CD54-4D1D-A19F-567A60D892D6}"/>
                  </a:ext>
                </a:extLst>
              </p:cNvPr>
              <p:cNvSpPr/>
              <p:nvPr/>
            </p:nvSpPr>
            <p:spPr>
              <a:xfrm>
                <a:off x="1175153" y="2327419"/>
                <a:ext cx="1634057" cy="717143"/>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Nearshore Delivery Centre, Boise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sp>
            <p:nvSpPr>
              <p:cNvPr id="25" name="Rounded Rectangle 16">
                <a:extLst>
                  <a:ext uri="{FF2B5EF4-FFF2-40B4-BE49-F238E27FC236}">
                    <a16:creationId xmlns:a16="http://schemas.microsoft.com/office/drawing/2014/main" id="{9ED58F01-C33F-4F0E-9D3B-8EEB317C7BCF}"/>
                  </a:ext>
                </a:extLst>
              </p:cNvPr>
              <p:cNvSpPr/>
              <p:nvPr/>
            </p:nvSpPr>
            <p:spPr>
              <a:xfrm>
                <a:off x="1970644" y="4287782"/>
                <a:ext cx="2258941" cy="717143"/>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Nearshore Delivery Centre, Augusta </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sp>
            <p:nvSpPr>
              <p:cNvPr id="26" name="Rounded Rectangle 16">
                <a:extLst>
                  <a:ext uri="{FF2B5EF4-FFF2-40B4-BE49-F238E27FC236}">
                    <a16:creationId xmlns:a16="http://schemas.microsoft.com/office/drawing/2014/main" id="{CB270E63-2226-4148-8222-6F44F174A8B8}"/>
                  </a:ext>
                </a:extLst>
              </p:cNvPr>
              <p:cNvSpPr/>
              <p:nvPr/>
            </p:nvSpPr>
            <p:spPr>
              <a:xfrm>
                <a:off x="2927828" y="2070522"/>
                <a:ext cx="1634057" cy="717143"/>
              </a:xfrm>
              <a:prstGeom prst="roundRect">
                <a:avLst/>
              </a:prstGeom>
              <a:solidFill>
                <a:schemeClr val="bg1">
                  <a:alpha val="81000"/>
                </a:schemeClr>
              </a:solidFill>
              <a:ln w="1270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71" hangingPunct="0">
                  <a:lnSpc>
                    <a:spcPct val="120000"/>
                  </a:lnSpc>
                  <a:defRPr/>
                </a:pPr>
                <a:r>
                  <a:rPr lang="en-GB" sz="800" b="1" kern="0">
                    <a:solidFill>
                      <a:prstClr val="black">
                        <a:lumMod val="75000"/>
                        <a:lumOff val="25000"/>
                      </a:prstClr>
                    </a:solidFill>
                    <a:latin typeface="Arial" panose="020B0604020202020204" pitchFamily="34" charset="0"/>
                    <a:cs typeface="Arial" panose="020B0604020202020204" pitchFamily="34" charset="0"/>
                    <a:sym typeface="Futura"/>
                  </a:rPr>
                  <a:t>North America Delivery Centre, Princeton</a:t>
                </a:r>
                <a:endParaRPr lang="en-GB" sz="1600" b="1" kern="0">
                  <a:solidFill>
                    <a:prstClr val="black">
                      <a:lumMod val="75000"/>
                      <a:lumOff val="25000"/>
                    </a:prstClr>
                  </a:solidFill>
                  <a:latin typeface="Arial" panose="020B0604020202020204" pitchFamily="34" charset="0"/>
                  <a:cs typeface="Arial" panose="020B0604020202020204" pitchFamily="34" charset="0"/>
                  <a:sym typeface="Futura"/>
                </a:endParaRPr>
              </a:p>
            </p:txBody>
          </p:sp>
        </p:grpSp>
      </p:grpSp>
      <p:sp>
        <p:nvSpPr>
          <p:cNvPr id="28" name="Rectangle">
            <a:extLst>
              <a:ext uri="{FF2B5EF4-FFF2-40B4-BE49-F238E27FC236}">
                <a16:creationId xmlns:a16="http://schemas.microsoft.com/office/drawing/2014/main" id="{0DEE8881-1AE6-4ACD-8085-3815D8FB01A3}"/>
              </a:ext>
            </a:extLst>
          </p:cNvPr>
          <p:cNvSpPr/>
          <p:nvPr/>
        </p:nvSpPr>
        <p:spPr>
          <a:xfrm>
            <a:off x="9501897" y="4768472"/>
            <a:ext cx="2347777" cy="988239"/>
          </a:xfrm>
          <a:prstGeom prst="rect">
            <a:avLst/>
          </a:prstGeom>
          <a:noFill/>
          <a:ln w="12700">
            <a:miter lim="400000"/>
          </a:ln>
        </p:spPr>
        <p:txBody>
          <a:bodyPr lIns="25400" tIns="25400" rIns="25400" bIns="25400" anchor="ctr"/>
          <a:lstStyle/>
          <a:p>
            <a:pPr algn="ctr" defTabSz="412771" hangingPunct="0">
              <a:defRPr sz="3200">
                <a:solidFill>
                  <a:srgbClr val="FFFFFF"/>
                </a:solidFill>
                <a:latin typeface="Helvetica"/>
                <a:ea typeface="Helvetica"/>
                <a:cs typeface="Helvetica"/>
                <a:sym typeface="Helvetica"/>
              </a:defRPr>
            </a:pPr>
            <a:r>
              <a:rPr lang="en-GB" sz="2400" b="1" kern="0">
                <a:solidFill>
                  <a:srgbClr val="08213F"/>
                </a:solidFill>
                <a:latin typeface="Anek Latin" pitchFamily="2" charset="0"/>
                <a:cs typeface="Arial" panose="020B0604020202020204" pitchFamily="34" charset="0"/>
                <a:sym typeface="Helvetica"/>
              </a:rPr>
              <a:t>Ability to deploy capabilities in the right place at the right time</a:t>
            </a:r>
          </a:p>
        </p:txBody>
      </p:sp>
      <p:sp>
        <p:nvSpPr>
          <p:cNvPr id="18" name="Title 17">
            <a:extLst>
              <a:ext uri="{FF2B5EF4-FFF2-40B4-BE49-F238E27FC236}">
                <a16:creationId xmlns:a16="http://schemas.microsoft.com/office/drawing/2014/main" id="{7A9AD4AA-5401-9A8D-1F3E-CCBB9875D226}"/>
              </a:ext>
            </a:extLst>
          </p:cNvPr>
          <p:cNvSpPr>
            <a:spLocks noGrp="1"/>
          </p:cNvSpPr>
          <p:nvPr>
            <p:ph type="title"/>
          </p:nvPr>
        </p:nvSpPr>
        <p:spPr/>
        <p:txBody>
          <a:bodyPr/>
          <a:lstStyle/>
          <a:p>
            <a:r>
              <a:rPr lang="en-US">
                <a:solidFill>
                  <a:srgbClr val="092340"/>
                </a:solidFill>
              </a:rPr>
              <a:t>We have a </a:t>
            </a:r>
            <a:r>
              <a:rPr lang="en-US">
                <a:solidFill>
                  <a:srgbClr val="F15B40"/>
                </a:solidFill>
              </a:rPr>
              <a:t>global</a:t>
            </a:r>
            <a:r>
              <a:rPr lang="en-US"/>
              <a:t> </a:t>
            </a:r>
            <a:r>
              <a:rPr lang="en-US">
                <a:solidFill>
                  <a:srgbClr val="092340"/>
                </a:solidFill>
              </a:rPr>
              <a:t>footprint</a:t>
            </a:r>
            <a:r>
              <a:rPr lang="en-US"/>
              <a:t> </a:t>
            </a:r>
            <a:r>
              <a:rPr lang="en-US">
                <a:solidFill>
                  <a:srgbClr val="092340"/>
                </a:solidFill>
              </a:rPr>
              <a:t>that enables an</a:t>
            </a:r>
            <a:r>
              <a:rPr lang="en-US"/>
              <a:t> efficient &amp; flexible delivery…</a:t>
            </a:r>
          </a:p>
        </p:txBody>
      </p:sp>
      <p:grpSp>
        <p:nvGrpSpPr>
          <p:cNvPr id="652" name="Group 651">
            <a:extLst>
              <a:ext uri="{FF2B5EF4-FFF2-40B4-BE49-F238E27FC236}">
                <a16:creationId xmlns:a16="http://schemas.microsoft.com/office/drawing/2014/main" id="{03ACE88E-6E5C-9E90-09F1-C2A0AA506008}"/>
              </a:ext>
            </a:extLst>
          </p:cNvPr>
          <p:cNvGrpSpPr/>
          <p:nvPr/>
        </p:nvGrpSpPr>
        <p:grpSpPr>
          <a:xfrm>
            <a:off x="6686601" y="5747257"/>
            <a:ext cx="1431000" cy="693983"/>
            <a:chOff x="5213906" y="6459866"/>
            <a:chExt cx="1908000" cy="925310"/>
          </a:xfrm>
        </p:grpSpPr>
        <p:sp>
          <p:nvSpPr>
            <p:cNvPr id="653" name="object 13">
              <a:extLst>
                <a:ext uri="{FF2B5EF4-FFF2-40B4-BE49-F238E27FC236}">
                  <a16:creationId xmlns:a16="http://schemas.microsoft.com/office/drawing/2014/main" id="{BA38BE06-289F-AF71-D39D-17393E87E53B}"/>
                </a:ext>
              </a:extLst>
            </p:cNvPr>
            <p:cNvSpPr txBox="1"/>
            <p:nvPr/>
          </p:nvSpPr>
          <p:spPr>
            <a:xfrm>
              <a:off x="5213906" y="6603358"/>
              <a:ext cx="1908000" cy="634004"/>
            </a:xfrm>
            <a:prstGeom prst="roundRect">
              <a:avLst/>
            </a:prstGeom>
            <a:noFill/>
            <a:ln>
              <a:solidFill>
                <a:srgbClr val="2F5597"/>
              </a:solidFill>
            </a:ln>
            <a:effectLst>
              <a:outerShdw blurRad="63500" sx="102000" sy="102000" algn="ctr" rotWithShape="0">
                <a:prstClr val="black">
                  <a:alpha val="40000"/>
                </a:prstClr>
              </a:outerShdw>
            </a:effectLst>
          </p:spPr>
          <p:txBody>
            <a:bodyPr vert="horz" wrap="square" lIns="342900" tIns="59865" rIns="0" bIns="0" rtlCol="0" anchor="ctr">
              <a:spAutoFit/>
            </a:bodyPr>
            <a:lstStyle/>
            <a:p>
              <a:pPr marL="7145" defTabSz="586412">
                <a:spcBef>
                  <a:spcPts val="471"/>
                </a:spcBef>
                <a:spcAft>
                  <a:spcPct val="0"/>
                </a:spcAft>
                <a:defRPr/>
              </a:pPr>
              <a:endParaRPr lang="en-US" sz="2400">
                <a:solidFill>
                  <a:schemeClr val="accent1">
                    <a:lumMod val="75000"/>
                  </a:schemeClr>
                </a:solidFill>
                <a:latin typeface="Anek Latin Medium" pitchFamily="2" charset="0"/>
                <a:cs typeface="Arial"/>
                <a:sym typeface="Futura"/>
              </a:endParaRPr>
            </a:p>
          </p:txBody>
        </p:sp>
        <p:grpSp>
          <p:nvGrpSpPr>
            <p:cNvPr id="654" name="Group 653">
              <a:extLst>
                <a:ext uri="{FF2B5EF4-FFF2-40B4-BE49-F238E27FC236}">
                  <a16:creationId xmlns:a16="http://schemas.microsoft.com/office/drawing/2014/main" id="{C76C89B6-AC3F-0CE6-141B-1F0BDD3B043A}"/>
                </a:ext>
              </a:extLst>
            </p:cNvPr>
            <p:cNvGrpSpPr/>
            <p:nvPr/>
          </p:nvGrpSpPr>
          <p:grpSpPr>
            <a:xfrm>
              <a:off x="5366818" y="6459866"/>
              <a:ext cx="1702453" cy="925310"/>
              <a:chOff x="5366818" y="6459866"/>
              <a:chExt cx="1702453" cy="925310"/>
            </a:xfrm>
          </p:grpSpPr>
          <p:sp>
            <p:nvSpPr>
              <p:cNvPr id="655" name="TextBox 654">
                <a:extLst>
                  <a:ext uri="{FF2B5EF4-FFF2-40B4-BE49-F238E27FC236}">
                    <a16:creationId xmlns:a16="http://schemas.microsoft.com/office/drawing/2014/main" id="{0AC6EC72-E319-E526-C354-10F588A65690}"/>
                  </a:ext>
                </a:extLst>
              </p:cNvPr>
              <p:cNvSpPr txBox="1"/>
              <p:nvPr/>
            </p:nvSpPr>
            <p:spPr>
              <a:xfrm>
                <a:off x="5851209" y="6470776"/>
                <a:ext cx="1218062" cy="914400"/>
              </a:xfrm>
              <a:prstGeom prst="rect">
                <a:avLst/>
              </a:prstGeom>
            </p:spPr>
            <p:txBody>
              <a:bodyPr vert="horz" wrap="none" lIns="68580" tIns="34290" rIns="68580" bIns="34290" rtlCol="0" anchor="ctr">
                <a:noAutofit/>
              </a:bodyPr>
              <a:lstStyle/>
              <a:p>
                <a:pPr algn="l"/>
                <a:r>
                  <a:rPr lang="en-US" sz="1200" b="1">
                    <a:solidFill>
                      <a:srgbClr val="082340"/>
                    </a:solidFill>
                    <a:latin typeface="Anek Latin Medium" pitchFamily="2" charset="0"/>
                  </a:rPr>
                  <a:t>Countries</a:t>
                </a:r>
                <a:r>
                  <a:rPr lang="en-US" sz="1200" b="1" baseline="30000">
                    <a:solidFill>
                      <a:srgbClr val="082340"/>
                    </a:solidFill>
                    <a:latin typeface="Anek Latin Medium" pitchFamily="2" charset="0"/>
                  </a:rPr>
                  <a:t>(1)</a:t>
                </a:r>
              </a:p>
            </p:txBody>
          </p:sp>
          <p:sp>
            <p:nvSpPr>
              <p:cNvPr id="656" name="TextBox 655">
                <a:extLst>
                  <a:ext uri="{FF2B5EF4-FFF2-40B4-BE49-F238E27FC236}">
                    <a16:creationId xmlns:a16="http://schemas.microsoft.com/office/drawing/2014/main" id="{02AC3B91-BFE7-9385-D5A6-DD11F21F8D6F}"/>
                  </a:ext>
                </a:extLst>
              </p:cNvPr>
              <p:cNvSpPr txBox="1"/>
              <p:nvPr/>
            </p:nvSpPr>
            <p:spPr>
              <a:xfrm>
                <a:off x="5366818" y="6459866"/>
                <a:ext cx="914400" cy="914400"/>
              </a:xfrm>
              <a:prstGeom prst="rect">
                <a:avLst/>
              </a:prstGeom>
            </p:spPr>
            <p:txBody>
              <a:bodyPr vert="horz" wrap="none" lIns="68580" tIns="34290" rIns="68580" bIns="34290" rtlCol="0" anchor="ctr">
                <a:noAutofit/>
              </a:bodyPr>
              <a:lstStyle/>
              <a:p>
                <a:pPr algn="l"/>
                <a:r>
                  <a:rPr lang="en-US" sz="2250" b="1">
                    <a:solidFill>
                      <a:srgbClr val="F15B40"/>
                    </a:solidFill>
                    <a:latin typeface="Anek Latin Medium" pitchFamily="2" charset="0"/>
                  </a:rPr>
                  <a:t>21</a:t>
                </a:r>
              </a:p>
            </p:txBody>
          </p:sp>
        </p:grpSp>
      </p:grpSp>
      <p:grpSp>
        <p:nvGrpSpPr>
          <p:cNvPr id="657" name="Group 656">
            <a:extLst>
              <a:ext uri="{FF2B5EF4-FFF2-40B4-BE49-F238E27FC236}">
                <a16:creationId xmlns:a16="http://schemas.microsoft.com/office/drawing/2014/main" id="{A4ED5D56-6196-2713-8F32-E7EA795D3BD8}"/>
              </a:ext>
            </a:extLst>
          </p:cNvPr>
          <p:cNvGrpSpPr/>
          <p:nvPr/>
        </p:nvGrpSpPr>
        <p:grpSpPr>
          <a:xfrm>
            <a:off x="430990" y="5747257"/>
            <a:ext cx="1439504" cy="685800"/>
            <a:chOff x="8714936" y="6447567"/>
            <a:chExt cx="1919338" cy="914400"/>
          </a:xfrm>
        </p:grpSpPr>
        <p:sp>
          <p:nvSpPr>
            <p:cNvPr id="658" name="object 13">
              <a:extLst>
                <a:ext uri="{FF2B5EF4-FFF2-40B4-BE49-F238E27FC236}">
                  <a16:creationId xmlns:a16="http://schemas.microsoft.com/office/drawing/2014/main" id="{32FD8527-C686-2EF8-4D0F-9E29B7E2DCC0}"/>
                </a:ext>
              </a:extLst>
            </p:cNvPr>
            <p:cNvSpPr txBox="1"/>
            <p:nvPr/>
          </p:nvSpPr>
          <p:spPr>
            <a:xfrm>
              <a:off x="8714936" y="6597418"/>
              <a:ext cx="1908355" cy="634004"/>
            </a:xfrm>
            <a:prstGeom prst="roundRect">
              <a:avLst/>
            </a:prstGeom>
            <a:noFill/>
            <a:ln>
              <a:solidFill>
                <a:srgbClr val="31589D"/>
              </a:solidFill>
            </a:ln>
            <a:effectLst>
              <a:outerShdw blurRad="63500" sx="102000" sy="102000" algn="ctr" rotWithShape="0">
                <a:prstClr val="black">
                  <a:alpha val="40000"/>
                </a:prstClr>
              </a:outerShdw>
            </a:effectLst>
          </p:spPr>
          <p:txBody>
            <a:bodyPr vert="horz" wrap="square" lIns="342900" tIns="59865" rIns="0" bIns="0" rtlCol="0" anchor="ctr">
              <a:spAutoFit/>
            </a:bodyPr>
            <a:lstStyle/>
            <a:p>
              <a:pPr marL="7145" defTabSz="586412">
                <a:spcBef>
                  <a:spcPts val="471"/>
                </a:spcBef>
                <a:spcAft>
                  <a:spcPct val="0"/>
                </a:spcAft>
                <a:defRPr/>
              </a:pPr>
              <a:endParaRPr lang="en-US" sz="2400">
                <a:solidFill>
                  <a:schemeClr val="accent1">
                    <a:lumMod val="75000"/>
                  </a:schemeClr>
                </a:solidFill>
                <a:latin typeface="Anek Latin Medium" pitchFamily="2" charset="0"/>
                <a:cs typeface="Arial"/>
                <a:sym typeface="Futura"/>
              </a:endParaRPr>
            </a:p>
          </p:txBody>
        </p:sp>
        <p:grpSp>
          <p:nvGrpSpPr>
            <p:cNvPr id="659" name="Group 658">
              <a:extLst>
                <a:ext uri="{FF2B5EF4-FFF2-40B4-BE49-F238E27FC236}">
                  <a16:creationId xmlns:a16="http://schemas.microsoft.com/office/drawing/2014/main" id="{58C951E7-2CE2-B1A9-1499-97CEEAF7C69F}"/>
                </a:ext>
              </a:extLst>
            </p:cNvPr>
            <p:cNvGrpSpPr/>
            <p:nvPr/>
          </p:nvGrpSpPr>
          <p:grpSpPr>
            <a:xfrm>
              <a:off x="8816163" y="6447567"/>
              <a:ext cx="1818111" cy="914400"/>
              <a:chOff x="8816163" y="6447567"/>
              <a:chExt cx="1818111" cy="914400"/>
            </a:xfrm>
          </p:grpSpPr>
          <p:sp>
            <p:nvSpPr>
              <p:cNvPr id="660" name="TextBox 659">
                <a:extLst>
                  <a:ext uri="{FF2B5EF4-FFF2-40B4-BE49-F238E27FC236}">
                    <a16:creationId xmlns:a16="http://schemas.microsoft.com/office/drawing/2014/main" id="{D492EC42-98ED-A993-ECE9-8037791EFB37}"/>
                  </a:ext>
                </a:extLst>
              </p:cNvPr>
              <p:cNvSpPr txBox="1"/>
              <p:nvPr/>
            </p:nvSpPr>
            <p:spPr>
              <a:xfrm>
                <a:off x="9547592" y="6447567"/>
                <a:ext cx="1086682" cy="914400"/>
              </a:xfrm>
              <a:prstGeom prst="rect">
                <a:avLst/>
              </a:prstGeom>
            </p:spPr>
            <p:txBody>
              <a:bodyPr vert="horz" wrap="none" lIns="68580" tIns="34290" rIns="68580" bIns="34290" rtlCol="0" anchor="ctr">
                <a:noAutofit/>
              </a:bodyPr>
              <a:lstStyle/>
              <a:p>
                <a:pPr algn="l"/>
                <a:r>
                  <a:rPr lang="en-US" sz="1200" b="1">
                    <a:solidFill>
                      <a:srgbClr val="082340"/>
                    </a:solidFill>
                    <a:latin typeface="Anek Latin Medium" pitchFamily="2" charset="0"/>
                  </a:rPr>
                  <a:t>Delivery</a:t>
                </a:r>
                <a:br>
                  <a:rPr lang="en-US" sz="1200" b="1">
                    <a:solidFill>
                      <a:srgbClr val="082340"/>
                    </a:solidFill>
                    <a:latin typeface="Anek Latin Medium" pitchFamily="2" charset="0"/>
                  </a:rPr>
                </a:br>
                <a:r>
                  <a:rPr lang="en-US" sz="1200" b="1">
                    <a:solidFill>
                      <a:srgbClr val="082340"/>
                    </a:solidFill>
                    <a:latin typeface="Anek Latin Medium" pitchFamily="2" charset="0"/>
                  </a:rPr>
                  <a:t>Centers</a:t>
                </a:r>
                <a:r>
                  <a:rPr lang="en-US" sz="1200" b="1" baseline="30000">
                    <a:solidFill>
                      <a:srgbClr val="082340"/>
                    </a:solidFill>
                    <a:latin typeface="Anek Latin Medium" pitchFamily="2" charset="0"/>
                  </a:rPr>
                  <a:t>(1</a:t>
                </a:r>
                <a:r>
                  <a:rPr lang="en-US" sz="1200" b="1" baseline="30000">
                    <a:solidFill>
                      <a:srgbClr val="2F5597"/>
                    </a:solidFill>
                    <a:latin typeface="Anek Latin Medium" pitchFamily="2" charset="0"/>
                  </a:rPr>
                  <a:t>)</a:t>
                </a:r>
              </a:p>
            </p:txBody>
          </p:sp>
          <p:sp>
            <p:nvSpPr>
              <p:cNvPr id="661" name="TextBox 660">
                <a:extLst>
                  <a:ext uri="{FF2B5EF4-FFF2-40B4-BE49-F238E27FC236}">
                    <a16:creationId xmlns:a16="http://schemas.microsoft.com/office/drawing/2014/main" id="{663FCB2F-5919-DA02-F6B7-B0F5E86AA335}"/>
                  </a:ext>
                </a:extLst>
              </p:cNvPr>
              <p:cNvSpPr txBox="1"/>
              <p:nvPr/>
            </p:nvSpPr>
            <p:spPr>
              <a:xfrm>
                <a:off x="8816163" y="6447567"/>
                <a:ext cx="914400" cy="914400"/>
              </a:xfrm>
              <a:prstGeom prst="rect">
                <a:avLst/>
              </a:prstGeom>
            </p:spPr>
            <p:txBody>
              <a:bodyPr vert="horz" wrap="none" lIns="68580" tIns="34290" rIns="68580" bIns="34290" rtlCol="0" anchor="ctr">
                <a:noAutofit/>
              </a:bodyPr>
              <a:lstStyle/>
              <a:p>
                <a:pPr algn="l"/>
                <a:r>
                  <a:rPr lang="en-US" sz="2250" b="1">
                    <a:solidFill>
                      <a:srgbClr val="F15B40"/>
                    </a:solidFill>
                    <a:latin typeface="Anek Latin Medium" pitchFamily="2" charset="0"/>
                  </a:rPr>
                  <a:t>25</a:t>
                </a:r>
              </a:p>
            </p:txBody>
          </p:sp>
        </p:grpSp>
      </p:grpSp>
      <p:grpSp>
        <p:nvGrpSpPr>
          <p:cNvPr id="662" name="Group 661">
            <a:extLst>
              <a:ext uri="{FF2B5EF4-FFF2-40B4-BE49-F238E27FC236}">
                <a16:creationId xmlns:a16="http://schemas.microsoft.com/office/drawing/2014/main" id="{2C63102B-A9E4-0018-0B95-04FA4704409F}"/>
              </a:ext>
            </a:extLst>
          </p:cNvPr>
          <p:cNvGrpSpPr/>
          <p:nvPr/>
        </p:nvGrpSpPr>
        <p:grpSpPr>
          <a:xfrm>
            <a:off x="1929958" y="5747257"/>
            <a:ext cx="1725206" cy="685800"/>
            <a:chOff x="5189278" y="6455132"/>
            <a:chExt cx="2300274" cy="914400"/>
          </a:xfrm>
        </p:grpSpPr>
        <p:sp>
          <p:nvSpPr>
            <p:cNvPr id="663" name="object 13">
              <a:extLst>
                <a:ext uri="{FF2B5EF4-FFF2-40B4-BE49-F238E27FC236}">
                  <a16:creationId xmlns:a16="http://schemas.microsoft.com/office/drawing/2014/main" id="{69F6CE47-AA27-3A33-29D9-315250170C8F}"/>
                </a:ext>
              </a:extLst>
            </p:cNvPr>
            <p:cNvSpPr txBox="1"/>
            <p:nvPr/>
          </p:nvSpPr>
          <p:spPr>
            <a:xfrm>
              <a:off x="5213906" y="6595331"/>
              <a:ext cx="1907999" cy="634004"/>
            </a:xfrm>
            <a:prstGeom prst="roundRect">
              <a:avLst/>
            </a:prstGeom>
            <a:noFill/>
            <a:ln>
              <a:solidFill>
                <a:srgbClr val="31589D"/>
              </a:solidFill>
            </a:ln>
            <a:effectLst>
              <a:outerShdw blurRad="63500" sx="102000" sy="102000" algn="ctr" rotWithShape="0">
                <a:prstClr val="black">
                  <a:alpha val="40000"/>
                </a:prstClr>
              </a:outerShdw>
            </a:effectLst>
          </p:spPr>
          <p:txBody>
            <a:bodyPr vert="horz" wrap="square" lIns="342900" tIns="59865" rIns="0" bIns="0" rtlCol="0" anchor="ctr">
              <a:spAutoFit/>
            </a:bodyPr>
            <a:lstStyle/>
            <a:p>
              <a:pPr marL="7145" defTabSz="586412">
                <a:spcBef>
                  <a:spcPts val="471"/>
                </a:spcBef>
                <a:spcAft>
                  <a:spcPct val="0"/>
                </a:spcAft>
                <a:defRPr/>
              </a:pPr>
              <a:endParaRPr lang="en-US" sz="2400">
                <a:solidFill>
                  <a:schemeClr val="accent1">
                    <a:lumMod val="75000"/>
                  </a:schemeClr>
                </a:solidFill>
                <a:latin typeface="Anek Latin Medium" pitchFamily="2" charset="0"/>
                <a:cs typeface="Arial"/>
                <a:sym typeface="Futura"/>
              </a:endParaRPr>
            </a:p>
          </p:txBody>
        </p:sp>
        <p:grpSp>
          <p:nvGrpSpPr>
            <p:cNvPr id="664" name="Group 663">
              <a:extLst>
                <a:ext uri="{FF2B5EF4-FFF2-40B4-BE49-F238E27FC236}">
                  <a16:creationId xmlns:a16="http://schemas.microsoft.com/office/drawing/2014/main" id="{484608AD-1FA6-1A64-2E17-FE1AFA7841DE}"/>
                </a:ext>
              </a:extLst>
            </p:cNvPr>
            <p:cNvGrpSpPr/>
            <p:nvPr/>
          </p:nvGrpSpPr>
          <p:grpSpPr>
            <a:xfrm>
              <a:off x="5189278" y="6455132"/>
              <a:ext cx="2300274" cy="914400"/>
              <a:chOff x="5189278" y="6455132"/>
              <a:chExt cx="2300274" cy="914400"/>
            </a:xfrm>
          </p:grpSpPr>
          <p:sp>
            <p:nvSpPr>
              <p:cNvPr id="665" name="TextBox 664">
                <a:extLst>
                  <a:ext uri="{FF2B5EF4-FFF2-40B4-BE49-F238E27FC236}">
                    <a16:creationId xmlns:a16="http://schemas.microsoft.com/office/drawing/2014/main" id="{88D611B8-D606-3F9E-892F-E69E65F59FD0}"/>
                  </a:ext>
                </a:extLst>
              </p:cNvPr>
              <p:cNvSpPr txBox="1"/>
              <p:nvPr/>
            </p:nvSpPr>
            <p:spPr>
              <a:xfrm>
                <a:off x="6575152" y="6455132"/>
                <a:ext cx="914400" cy="914400"/>
              </a:xfrm>
              <a:prstGeom prst="rect">
                <a:avLst/>
              </a:prstGeom>
            </p:spPr>
            <p:txBody>
              <a:bodyPr vert="horz" wrap="none" lIns="68580" tIns="34290" rIns="68580" bIns="34290" rtlCol="0" anchor="ctr">
                <a:noAutofit/>
              </a:bodyPr>
              <a:lstStyle/>
              <a:p>
                <a:pPr algn="l"/>
                <a:r>
                  <a:rPr lang="en-US" sz="1200" b="1">
                    <a:solidFill>
                      <a:srgbClr val="082340"/>
                    </a:solidFill>
                    <a:latin typeface="Anek Latin Medium" pitchFamily="2" charset="0"/>
                  </a:rPr>
                  <a:t>IT </a:t>
                </a:r>
              </a:p>
              <a:p>
                <a:pPr algn="l"/>
                <a:r>
                  <a:rPr lang="en-US" sz="1200" b="1">
                    <a:solidFill>
                      <a:srgbClr val="082340"/>
                    </a:solidFill>
                    <a:latin typeface="Anek Latin Medium" pitchFamily="2" charset="0"/>
                  </a:rPr>
                  <a:t>FTE</a:t>
                </a:r>
                <a:endParaRPr lang="en-US" sz="1200" b="1" baseline="30000">
                  <a:solidFill>
                    <a:srgbClr val="082340"/>
                  </a:solidFill>
                  <a:latin typeface="Anek Latin Medium" pitchFamily="2" charset="0"/>
                </a:endParaRPr>
              </a:p>
            </p:txBody>
          </p:sp>
          <p:sp>
            <p:nvSpPr>
              <p:cNvPr id="666" name="TextBox 665">
                <a:extLst>
                  <a:ext uri="{FF2B5EF4-FFF2-40B4-BE49-F238E27FC236}">
                    <a16:creationId xmlns:a16="http://schemas.microsoft.com/office/drawing/2014/main" id="{FA071DD3-FCB9-3589-9629-04A28276DA48}"/>
                  </a:ext>
                </a:extLst>
              </p:cNvPr>
              <p:cNvSpPr txBox="1"/>
              <p:nvPr/>
            </p:nvSpPr>
            <p:spPr>
              <a:xfrm>
                <a:off x="5189278" y="6455132"/>
                <a:ext cx="914400" cy="914400"/>
              </a:xfrm>
              <a:prstGeom prst="rect">
                <a:avLst/>
              </a:prstGeom>
            </p:spPr>
            <p:txBody>
              <a:bodyPr vert="horz" wrap="none" lIns="68580" tIns="34290" rIns="68580" bIns="34290" rtlCol="0" anchor="ctr">
                <a:noAutofit/>
              </a:bodyPr>
              <a:lstStyle/>
              <a:p>
                <a:pPr algn="l"/>
                <a:r>
                  <a:rPr lang="en-US" sz="2250" b="1">
                    <a:solidFill>
                      <a:srgbClr val="F15B40"/>
                    </a:solidFill>
                    <a:latin typeface="Anek Latin Medium" pitchFamily="2" charset="0"/>
                  </a:rPr>
                  <a:t>15,000+</a:t>
                </a:r>
              </a:p>
            </p:txBody>
          </p:sp>
        </p:grpSp>
      </p:grpSp>
      <p:grpSp>
        <p:nvGrpSpPr>
          <p:cNvPr id="667" name="Group 666">
            <a:extLst>
              <a:ext uri="{FF2B5EF4-FFF2-40B4-BE49-F238E27FC236}">
                <a16:creationId xmlns:a16="http://schemas.microsoft.com/office/drawing/2014/main" id="{679DD876-CD29-46FF-5FB8-4A83A1CBE4DF}"/>
              </a:ext>
            </a:extLst>
          </p:cNvPr>
          <p:cNvGrpSpPr/>
          <p:nvPr/>
        </p:nvGrpSpPr>
        <p:grpSpPr>
          <a:xfrm>
            <a:off x="4945420" y="5747257"/>
            <a:ext cx="1735124" cy="685800"/>
            <a:chOff x="5187502" y="6444909"/>
            <a:chExt cx="2313499" cy="914400"/>
          </a:xfrm>
        </p:grpSpPr>
        <p:sp>
          <p:nvSpPr>
            <p:cNvPr id="668" name="object 13">
              <a:extLst>
                <a:ext uri="{FF2B5EF4-FFF2-40B4-BE49-F238E27FC236}">
                  <a16:creationId xmlns:a16="http://schemas.microsoft.com/office/drawing/2014/main" id="{288F3542-E251-B3F0-212F-28626BDBB0BB}"/>
                </a:ext>
              </a:extLst>
            </p:cNvPr>
            <p:cNvSpPr txBox="1"/>
            <p:nvPr/>
          </p:nvSpPr>
          <p:spPr>
            <a:xfrm>
              <a:off x="5213906" y="6585108"/>
              <a:ext cx="2173524" cy="634004"/>
            </a:xfrm>
            <a:prstGeom prst="roundRect">
              <a:avLst/>
            </a:prstGeom>
            <a:noFill/>
            <a:ln>
              <a:solidFill>
                <a:srgbClr val="2F5597"/>
              </a:solidFill>
            </a:ln>
            <a:effectLst>
              <a:outerShdw blurRad="63500" sx="102000" sy="102000" algn="ctr" rotWithShape="0">
                <a:prstClr val="black">
                  <a:alpha val="40000"/>
                </a:prstClr>
              </a:outerShdw>
            </a:effectLst>
          </p:spPr>
          <p:txBody>
            <a:bodyPr vert="horz" wrap="square" lIns="342900" tIns="59865" rIns="0" bIns="0" rtlCol="0" anchor="ctr">
              <a:spAutoFit/>
            </a:bodyPr>
            <a:lstStyle/>
            <a:p>
              <a:pPr marL="7145" defTabSz="586412">
                <a:spcBef>
                  <a:spcPts val="471"/>
                </a:spcBef>
                <a:spcAft>
                  <a:spcPct val="0"/>
                </a:spcAft>
                <a:defRPr/>
              </a:pPr>
              <a:endParaRPr lang="en-US" sz="2400">
                <a:solidFill>
                  <a:schemeClr val="accent1">
                    <a:lumMod val="75000"/>
                  </a:schemeClr>
                </a:solidFill>
                <a:latin typeface="Anek Latin Medium" pitchFamily="2" charset="0"/>
                <a:cs typeface="Arial"/>
                <a:sym typeface="Futura"/>
              </a:endParaRPr>
            </a:p>
          </p:txBody>
        </p:sp>
        <p:grpSp>
          <p:nvGrpSpPr>
            <p:cNvPr id="669" name="Group 668">
              <a:extLst>
                <a:ext uri="{FF2B5EF4-FFF2-40B4-BE49-F238E27FC236}">
                  <a16:creationId xmlns:a16="http://schemas.microsoft.com/office/drawing/2014/main" id="{81677A01-B2AC-A669-D8EC-7D1C4200AD70}"/>
                </a:ext>
              </a:extLst>
            </p:cNvPr>
            <p:cNvGrpSpPr/>
            <p:nvPr/>
          </p:nvGrpSpPr>
          <p:grpSpPr>
            <a:xfrm>
              <a:off x="5187502" y="6444909"/>
              <a:ext cx="2313499" cy="914400"/>
              <a:chOff x="5187502" y="6444909"/>
              <a:chExt cx="2313499" cy="914400"/>
            </a:xfrm>
          </p:grpSpPr>
          <p:sp>
            <p:nvSpPr>
              <p:cNvPr id="670" name="TextBox 669">
                <a:extLst>
                  <a:ext uri="{FF2B5EF4-FFF2-40B4-BE49-F238E27FC236}">
                    <a16:creationId xmlns:a16="http://schemas.microsoft.com/office/drawing/2014/main" id="{5C20296E-5989-9789-D7E2-CD3545FC67BE}"/>
                  </a:ext>
                </a:extLst>
              </p:cNvPr>
              <p:cNvSpPr txBox="1"/>
              <p:nvPr/>
            </p:nvSpPr>
            <p:spPr>
              <a:xfrm>
                <a:off x="5890176" y="6444909"/>
                <a:ext cx="1610825" cy="914400"/>
              </a:xfrm>
              <a:prstGeom prst="rect">
                <a:avLst/>
              </a:prstGeom>
            </p:spPr>
            <p:txBody>
              <a:bodyPr vert="horz" wrap="none" lIns="68580" tIns="34290" rIns="68580" bIns="34290" rtlCol="0" anchor="ctr">
                <a:noAutofit/>
              </a:bodyPr>
              <a:lstStyle/>
              <a:p>
                <a:pPr algn="l"/>
                <a:r>
                  <a:rPr lang="en-US" sz="1200" b="1">
                    <a:solidFill>
                      <a:srgbClr val="082340"/>
                    </a:solidFill>
                    <a:latin typeface="Anek Latin Medium" pitchFamily="2" charset="0"/>
                  </a:rPr>
                  <a:t>Nationalities</a:t>
                </a:r>
                <a:r>
                  <a:rPr lang="en-US" sz="1200" b="1" baseline="30000">
                    <a:solidFill>
                      <a:srgbClr val="082340"/>
                    </a:solidFill>
                    <a:latin typeface="Anek Latin Medium" pitchFamily="2" charset="0"/>
                  </a:rPr>
                  <a:t>(1)</a:t>
                </a:r>
              </a:p>
            </p:txBody>
          </p:sp>
          <p:sp>
            <p:nvSpPr>
              <p:cNvPr id="671" name="TextBox 670">
                <a:extLst>
                  <a:ext uri="{FF2B5EF4-FFF2-40B4-BE49-F238E27FC236}">
                    <a16:creationId xmlns:a16="http://schemas.microsoft.com/office/drawing/2014/main" id="{6F3A739F-1E0E-0FA9-B73D-134A9A29331E}"/>
                  </a:ext>
                </a:extLst>
              </p:cNvPr>
              <p:cNvSpPr txBox="1"/>
              <p:nvPr/>
            </p:nvSpPr>
            <p:spPr>
              <a:xfrm>
                <a:off x="5187502" y="6444909"/>
                <a:ext cx="914400" cy="914400"/>
              </a:xfrm>
              <a:prstGeom prst="rect">
                <a:avLst/>
              </a:prstGeom>
            </p:spPr>
            <p:txBody>
              <a:bodyPr vert="horz" wrap="none" lIns="68580" tIns="34290" rIns="68580" bIns="34290" rtlCol="0" anchor="ctr">
                <a:noAutofit/>
              </a:bodyPr>
              <a:lstStyle/>
              <a:p>
                <a:pPr algn="ctr"/>
                <a:r>
                  <a:rPr lang="en-US" sz="2250" b="1">
                    <a:solidFill>
                      <a:srgbClr val="F15B40"/>
                    </a:solidFill>
                    <a:latin typeface="Anek Latin Medium" pitchFamily="2" charset="0"/>
                  </a:rPr>
                  <a:t>46</a:t>
                </a:r>
              </a:p>
            </p:txBody>
          </p:sp>
        </p:grpSp>
      </p:grpSp>
      <p:sp>
        <p:nvSpPr>
          <p:cNvPr id="672" name="TextBox 671">
            <a:extLst>
              <a:ext uri="{FF2B5EF4-FFF2-40B4-BE49-F238E27FC236}">
                <a16:creationId xmlns:a16="http://schemas.microsoft.com/office/drawing/2014/main" id="{146908FE-CA49-2058-BC0E-00F0395F5EDA}"/>
              </a:ext>
            </a:extLst>
          </p:cNvPr>
          <p:cNvSpPr txBox="1"/>
          <p:nvPr/>
        </p:nvSpPr>
        <p:spPr>
          <a:xfrm>
            <a:off x="2469098" y="6449701"/>
            <a:ext cx="8556610" cy="363344"/>
          </a:xfrm>
          <a:prstGeom prst="rect">
            <a:avLst/>
          </a:prstGeom>
        </p:spPr>
        <p:txBody>
          <a:bodyPr vert="horz" wrap="square" lIns="68580" tIns="34290" rIns="68580" bIns="34290" rtlCol="0" anchor="ctr">
            <a:noAutofit/>
          </a:bodyPr>
          <a:lstStyle/>
          <a:p>
            <a:pPr>
              <a:defRPr/>
            </a:pPr>
            <a:r>
              <a:rPr lang="en-US" sz="750">
                <a:latin typeface="Arial" panose="020B0604020202020204" pitchFamily="34" charset="0"/>
                <a:cs typeface="Arial" panose="020B0604020202020204" pitchFamily="34" charset="0"/>
              </a:rPr>
              <a:t>Note: Based on </a:t>
            </a:r>
            <a:r>
              <a:rPr lang="en-US" sz="750" err="1">
                <a:latin typeface="Arial" panose="020B0604020202020204" pitchFamily="34" charset="0"/>
                <a:cs typeface="Arial" panose="020B0604020202020204" pitchFamily="34" charset="0"/>
              </a:rPr>
              <a:t>IndAS</a:t>
            </a:r>
            <a:r>
              <a:rPr lang="en-US" sz="750">
                <a:latin typeface="Arial" panose="020B0604020202020204" pitchFamily="34" charset="0"/>
                <a:cs typeface="Arial" panose="020B0604020202020204" pitchFamily="34" charset="0"/>
              </a:rPr>
              <a:t> financials converted to USD using average USD / INR exchange rate for respective periods.</a:t>
            </a:r>
          </a:p>
          <a:p>
            <a:pPr lvl="0">
              <a:defRPr/>
            </a:pPr>
            <a:r>
              <a:rPr lang="en-US" sz="750">
                <a:latin typeface="Arial" panose="020B0604020202020204" pitchFamily="34" charset="0"/>
                <a:cs typeface="Arial" panose="020B0604020202020204" pitchFamily="34" charset="0"/>
              </a:rPr>
              <a:t>(1) As of June 30, 2021; (2) As of FY21.</a:t>
            </a:r>
          </a:p>
        </p:txBody>
      </p:sp>
      <p:grpSp>
        <p:nvGrpSpPr>
          <p:cNvPr id="673" name="Group 672">
            <a:extLst>
              <a:ext uri="{FF2B5EF4-FFF2-40B4-BE49-F238E27FC236}">
                <a16:creationId xmlns:a16="http://schemas.microsoft.com/office/drawing/2014/main" id="{CCBB900A-5C74-CDE8-5F20-477B39EA2134}"/>
              </a:ext>
            </a:extLst>
          </p:cNvPr>
          <p:cNvGrpSpPr/>
          <p:nvPr/>
        </p:nvGrpSpPr>
        <p:grpSpPr>
          <a:xfrm>
            <a:off x="3433005" y="5747257"/>
            <a:ext cx="1520071" cy="685800"/>
            <a:chOff x="5189278" y="6455132"/>
            <a:chExt cx="2026761" cy="914400"/>
          </a:xfrm>
        </p:grpSpPr>
        <p:sp>
          <p:nvSpPr>
            <p:cNvPr id="674" name="object 13">
              <a:extLst>
                <a:ext uri="{FF2B5EF4-FFF2-40B4-BE49-F238E27FC236}">
                  <a16:creationId xmlns:a16="http://schemas.microsoft.com/office/drawing/2014/main" id="{48212E0E-07B9-520F-2254-931CF8997286}"/>
                </a:ext>
              </a:extLst>
            </p:cNvPr>
            <p:cNvSpPr txBox="1"/>
            <p:nvPr/>
          </p:nvSpPr>
          <p:spPr>
            <a:xfrm>
              <a:off x="5213906" y="6595331"/>
              <a:ext cx="1908000" cy="634004"/>
            </a:xfrm>
            <a:prstGeom prst="roundRect">
              <a:avLst/>
            </a:prstGeom>
            <a:noFill/>
            <a:ln>
              <a:solidFill>
                <a:srgbClr val="31589D"/>
              </a:solidFill>
            </a:ln>
            <a:effectLst>
              <a:outerShdw blurRad="63500" sx="102000" sy="102000" algn="ctr" rotWithShape="0">
                <a:prstClr val="black">
                  <a:alpha val="40000"/>
                </a:prstClr>
              </a:outerShdw>
            </a:effectLst>
          </p:spPr>
          <p:txBody>
            <a:bodyPr vert="horz" wrap="square" lIns="342900" tIns="59865" rIns="0" bIns="0" rtlCol="0" anchor="ctr">
              <a:spAutoFit/>
            </a:bodyPr>
            <a:lstStyle/>
            <a:p>
              <a:pPr marL="7145" defTabSz="586412">
                <a:spcBef>
                  <a:spcPts val="471"/>
                </a:spcBef>
                <a:spcAft>
                  <a:spcPct val="0"/>
                </a:spcAft>
                <a:defRPr/>
              </a:pPr>
              <a:endParaRPr lang="en-US" sz="2400">
                <a:solidFill>
                  <a:schemeClr val="accent1">
                    <a:lumMod val="75000"/>
                  </a:schemeClr>
                </a:solidFill>
                <a:latin typeface="Anek Latin Medium" pitchFamily="2" charset="0"/>
                <a:cs typeface="Arial"/>
                <a:sym typeface="Futura"/>
              </a:endParaRPr>
            </a:p>
          </p:txBody>
        </p:sp>
        <p:grpSp>
          <p:nvGrpSpPr>
            <p:cNvPr id="675" name="Group 674">
              <a:extLst>
                <a:ext uri="{FF2B5EF4-FFF2-40B4-BE49-F238E27FC236}">
                  <a16:creationId xmlns:a16="http://schemas.microsoft.com/office/drawing/2014/main" id="{39B593C8-FC26-D31E-E544-27FE96D4F0B5}"/>
                </a:ext>
              </a:extLst>
            </p:cNvPr>
            <p:cNvGrpSpPr/>
            <p:nvPr/>
          </p:nvGrpSpPr>
          <p:grpSpPr>
            <a:xfrm>
              <a:off x="5189278" y="6455132"/>
              <a:ext cx="2026761" cy="914400"/>
              <a:chOff x="5189278" y="6455132"/>
              <a:chExt cx="2026761" cy="914400"/>
            </a:xfrm>
          </p:grpSpPr>
          <p:sp>
            <p:nvSpPr>
              <p:cNvPr id="676" name="TextBox 675">
                <a:extLst>
                  <a:ext uri="{FF2B5EF4-FFF2-40B4-BE49-F238E27FC236}">
                    <a16:creationId xmlns:a16="http://schemas.microsoft.com/office/drawing/2014/main" id="{7AB05404-3EFE-9DC2-7072-3407F51490A9}"/>
                  </a:ext>
                </a:extLst>
              </p:cNvPr>
              <p:cNvSpPr txBox="1"/>
              <p:nvPr/>
            </p:nvSpPr>
            <p:spPr>
              <a:xfrm>
                <a:off x="6301639" y="6455132"/>
                <a:ext cx="914400" cy="914400"/>
              </a:xfrm>
              <a:prstGeom prst="rect">
                <a:avLst/>
              </a:prstGeom>
            </p:spPr>
            <p:txBody>
              <a:bodyPr vert="horz" wrap="none" lIns="68580" tIns="34290" rIns="68580" bIns="34290" rtlCol="0" anchor="ctr">
                <a:noAutofit/>
              </a:bodyPr>
              <a:lstStyle/>
              <a:p>
                <a:pPr algn="l"/>
                <a:r>
                  <a:rPr lang="en-US" sz="1200" b="1">
                    <a:solidFill>
                      <a:srgbClr val="082340"/>
                    </a:solidFill>
                    <a:latin typeface="Anek Latin Medium" pitchFamily="2" charset="0"/>
                  </a:rPr>
                  <a:t>BPO</a:t>
                </a:r>
              </a:p>
              <a:p>
                <a:pPr algn="l"/>
                <a:r>
                  <a:rPr lang="en-US" sz="1200" b="1">
                    <a:solidFill>
                      <a:srgbClr val="082340"/>
                    </a:solidFill>
                    <a:latin typeface="Anek Latin Medium" pitchFamily="2" charset="0"/>
                  </a:rPr>
                  <a:t>FTE</a:t>
                </a:r>
                <a:endParaRPr lang="en-US" sz="1200" b="1" baseline="30000">
                  <a:solidFill>
                    <a:srgbClr val="082340"/>
                  </a:solidFill>
                  <a:latin typeface="Anek Latin Medium" pitchFamily="2" charset="0"/>
                </a:endParaRPr>
              </a:p>
            </p:txBody>
          </p:sp>
          <p:sp>
            <p:nvSpPr>
              <p:cNvPr id="677" name="TextBox 676">
                <a:extLst>
                  <a:ext uri="{FF2B5EF4-FFF2-40B4-BE49-F238E27FC236}">
                    <a16:creationId xmlns:a16="http://schemas.microsoft.com/office/drawing/2014/main" id="{B41EF173-2ACF-AE5C-8E0E-FA8009E48422}"/>
                  </a:ext>
                </a:extLst>
              </p:cNvPr>
              <p:cNvSpPr txBox="1"/>
              <p:nvPr/>
            </p:nvSpPr>
            <p:spPr>
              <a:xfrm>
                <a:off x="5189278" y="6455132"/>
                <a:ext cx="914400" cy="914400"/>
              </a:xfrm>
              <a:prstGeom prst="rect">
                <a:avLst/>
              </a:prstGeom>
            </p:spPr>
            <p:txBody>
              <a:bodyPr vert="horz" wrap="none" lIns="68580" tIns="34290" rIns="68580" bIns="34290" rtlCol="0" anchor="ctr">
                <a:noAutofit/>
              </a:bodyPr>
              <a:lstStyle/>
              <a:p>
                <a:pPr algn="l"/>
                <a:r>
                  <a:rPr lang="en-US" sz="2250" b="1">
                    <a:solidFill>
                      <a:srgbClr val="F15B40"/>
                    </a:solidFill>
                    <a:latin typeface="Anek Latin Medium" pitchFamily="2" charset="0"/>
                  </a:rPr>
                  <a:t>6,950</a:t>
                </a:r>
              </a:p>
            </p:txBody>
          </p:sp>
        </p:grpSp>
      </p:grpSp>
    </p:spTree>
    <p:extLst>
      <p:ext uri="{BB962C8B-B14F-4D97-AF65-F5344CB8AC3E}">
        <p14:creationId xmlns:p14="http://schemas.microsoft.com/office/powerpoint/2010/main" val="20033813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r>
              <a:rPr lang="en-IN" err="1"/>
              <a:t>Virbela</a:t>
            </a:r>
            <a:r>
              <a:rPr lang="en-IN"/>
              <a:t> (Nasdaq: EXPI) builds engaging virtual worlds for remote work, learning, and events. Founded in 2012 by a team of </a:t>
            </a:r>
            <a:r>
              <a:rPr lang="en-IN" err="1"/>
              <a:t>behavioral</a:t>
            </a:r>
            <a:r>
              <a:rPr lang="en-IN"/>
              <a:t> psychologists, </a:t>
            </a:r>
            <a:r>
              <a:rPr lang="en-IN" err="1"/>
              <a:t>Virbela’s</a:t>
            </a:r>
            <a:r>
              <a:rPr lang="en-IN"/>
              <a:t> mission is to help organizations and people thrive in a remote-first future.</a:t>
            </a:r>
          </a:p>
          <a:p>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Sub Contractor Profile</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80</a:t>
            </a:fld>
            <a:endParaRPr lang="en-IN"/>
          </a:p>
        </p:txBody>
      </p:sp>
      <p:pic>
        <p:nvPicPr>
          <p:cNvPr id="6" name="image2.png">
            <a:extLst>
              <a:ext uri="{FF2B5EF4-FFF2-40B4-BE49-F238E27FC236}">
                <a16:creationId xmlns:a16="http://schemas.microsoft.com/office/drawing/2014/main" id="{7A2BBC5F-7471-2EDB-289C-1C9FC5E8D226}"/>
              </a:ext>
            </a:extLst>
          </p:cNvPr>
          <p:cNvPicPr/>
          <p:nvPr/>
        </p:nvPicPr>
        <p:blipFill>
          <a:blip r:embed="rId2"/>
          <a:srcRect/>
          <a:stretch>
            <a:fillRect/>
          </a:stretch>
        </p:blipFill>
        <p:spPr>
          <a:xfrm>
            <a:off x="1087314" y="2342292"/>
            <a:ext cx="8631287" cy="3813307"/>
          </a:xfrm>
          <a:prstGeom prst="rect">
            <a:avLst/>
          </a:prstGeom>
          <a:ln/>
        </p:spPr>
      </p:pic>
    </p:spTree>
    <p:extLst>
      <p:ext uri="{BB962C8B-B14F-4D97-AF65-F5344CB8AC3E}">
        <p14:creationId xmlns:p14="http://schemas.microsoft.com/office/powerpoint/2010/main" val="16410180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endParaRPr lang="en-IN"/>
          </a:p>
          <a:p>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Core Competencies</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81</a:t>
            </a:fld>
            <a:endParaRPr lang="en-IN"/>
          </a:p>
        </p:txBody>
      </p:sp>
    </p:spTree>
    <p:extLst>
      <p:ext uri="{BB962C8B-B14F-4D97-AF65-F5344CB8AC3E}">
        <p14:creationId xmlns:p14="http://schemas.microsoft.com/office/powerpoint/2010/main" val="2244987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1D10400-8D11-9ED5-AEBD-49EC1CA683E0}"/>
              </a:ext>
            </a:extLst>
          </p:cNvPr>
          <p:cNvSpPr>
            <a:spLocks noGrp="1"/>
          </p:cNvSpPr>
          <p:nvPr>
            <p:ph type="title"/>
          </p:nvPr>
        </p:nvSpPr>
        <p:spPr/>
        <p:txBody>
          <a:bodyPr/>
          <a:lstStyle/>
          <a:p>
            <a:r>
              <a:rPr lang="en-IN"/>
              <a:t>Agenda</a:t>
            </a:r>
          </a:p>
        </p:txBody>
      </p:sp>
      <p:sp>
        <p:nvSpPr>
          <p:cNvPr id="9" name="Text Placeholder 8">
            <a:extLst>
              <a:ext uri="{FF2B5EF4-FFF2-40B4-BE49-F238E27FC236}">
                <a16:creationId xmlns:a16="http://schemas.microsoft.com/office/drawing/2014/main" id="{EE1528E8-73BF-1AB4-DA7B-775D00CD3EE5}"/>
              </a:ext>
            </a:extLst>
          </p:cNvPr>
          <p:cNvSpPr>
            <a:spLocks noGrp="1"/>
          </p:cNvSpPr>
          <p:nvPr>
            <p:ph type="body" sz="quarter" idx="14"/>
          </p:nvPr>
        </p:nvSpPr>
        <p:spPr/>
        <p:txBody>
          <a:bodyPr/>
          <a:lstStyle/>
          <a:p>
            <a:pPr lvl="1"/>
            <a:r>
              <a:rPr lang="en-IN"/>
              <a:t>01.</a:t>
            </a:r>
          </a:p>
          <a:p>
            <a:pPr lvl="1"/>
            <a:r>
              <a:rPr lang="en-IN"/>
              <a:t>02.</a:t>
            </a:r>
          </a:p>
          <a:p>
            <a:pPr lvl="1"/>
            <a:r>
              <a:rPr lang="en-IN"/>
              <a:t>03.</a:t>
            </a:r>
          </a:p>
          <a:p>
            <a:pPr lvl="1"/>
            <a:r>
              <a:rPr lang="en-IN"/>
              <a:t>04.</a:t>
            </a:r>
          </a:p>
          <a:p>
            <a:pPr lvl="1"/>
            <a:r>
              <a:rPr lang="en-IN"/>
              <a:t>05.</a:t>
            </a:r>
          </a:p>
          <a:p>
            <a:pPr lvl="1"/>
            <a:r>
              <a:rPr lang="en-IN"/>
              <a:t>06.</a:t>
            </a:r>
          </a:p>
          <a:p>
            <a:pPr lvl="1"/>
            <a:r>
              <a:rPr lang="en-IN"/>
              <a:t>07.</a:t>
            </a:r>
          </a:p>
          <a:p>
            <a:pPr lvl="1"/>
            <a:r>
              <a:rPr lang="en-IN"/>
              <a:t>08.</a:t>
            </a:r>
          </a:p>
          <a:p>
            <a:pPr lvl="1"/>
            <a:r>
              <a:rPr lang="en-IN"/>
              <a:t>09.</a:t>
            </a:r>
          </a:p>
        </p:txBody>
      </p:sp>
      <p:sp>
        <p:nvSpPr>
          <p:cNvPr id="10" name="Text Placeholder 9">
            <a:extLst>
              <a:ext uri="{FF2B5EF4-FFF2-40B4-BE49-F238E27FC236}">
                <a16:creationId xmlns:a16="http://schemas.microsoft.com/office/drawing/2014/main" id="{1518E1C7-4B84-9DB1-7F17-D2C496F8AE70}"/>
              </a:ext>
            </a:extLst>
          </p:cNvPr>
          <p:cNvSpPr>
            <a:spLocks noGrp="1"/>
          </p:cNvSpPr>
          <p:nvPr>
            <p:ph type="body" sz="quarter" idx="15"/>
          </p:nvPr>
        </p:nvSpPr>
        <p:spPr/>
        <p:txBody>
          <a:bodyPr/>
          <a:lstStyle/>
          <a:p>
            <a:r>
              <a:rPr lang="en-US"/>
              <a:t>Executive Summary</a:t>
            </a:r>
          </a:p>
          <a:p>
            <a:r>
              <a:rPr lang="en-US"/>
              <a:t>Management Profile</a:t>
            </a:r>
          </a:p>
          <a:p>
            <a:r>
              <a:rPr lang="en-US"/>
              <a:t>Proposed Solution </a:t>
            </a:r>
          </a:p>
          <a:p>
            <a:r>
              <a:rPr lang="en-US"/>
              <a:t>Requirement Response</a:t>
            </a:r>
          </a:p>
          <a:p>
            <a:r>
              <a:rPr lang="en-US"/>
              <a:t>Project Management</a:t>
            </a:r>
          </a:p>
          <a:p>
            <a:r>
              <a:rPr lang="en-US"/>
              <a:t>Assumption &amp; Dependencies</a:t>
            </a:r>
          </a:p>
          <a:p>
            <a:r>
              <a:rPr lang="en-US"/>
              <a:t>Training</a:t>
            </a:r>
          </a:p>
          <a:p>
            <a:r>
              <a:rPr lang="en-US"/>
              <a:t>Appendix B (Sub-Contractor Profile)</a:t>
            </a:r>
          </a:p>
          <a:p>
            <a:r>
              <a:rPr lang="en-US"/>
              <a:t>Appendix (About Coforge)</a:t>
            </a:r>
          </a:p>
        </p:txBody>
      </p:sp>
      <p:sp>
        <p:nvSpPr>
          <p:cNvPr id="3" name="Footer Placeholder 2">
            <a:extLst>
              <a:ext uri="{FF2B5EF4-FFF2-40B4-BE49-F238E27FC236}">
                <a16:creationId xmlns:a16="http://schemas.microsoft.com/office/drawing/2014/main" id="{8C231293-C664-D668-2156-3A1E794F40E9}"/>
              </a:ext>
            </a:extLst>
          </p:cNvPr>
          <p:cNvSpPr>
            <a:spLocks noGrp="1"/>
          </p:cNvSpPr>
          <p:nvPr>
            <p:ph type="ftr" sz="quarter" idx="16"/>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EF251693-1FAF-3F97-7945-46393F48EB08}"/>
              </a:ext>
            </a:extLst>
          </p:cNvPr>
          <p:cNvSpPr>
            <a:spLocks noGrp="1"/>
          </p:cNvSpPr>
          <p:nvPr>
            <p:ph type="sldNum" sz="quarter" idx="17"/>
          </p:nvPr>
        </p:nvSpPr>
        <p:spPr/>
        <p:txBody>
          <a:bodyPr/>
          <a:lstStyle/>
          <a:p>
            <a:fld id="{B8AA9E63-3EC3-4709-BFEA-512F00275D99}" type="slidenum">
              <a:rPr lang="en-IN" smtClean="0"/>
              <a:pPr/>
              <a:t>82</a:t>
            </a:fld>
            <a:endParaRPr lang="en-IN"/>
          </a:p>
        </p:txBody>
      </p:sp>
    </p:spTree>
    <p:extLst>
      <p:ext uri="{BB962C8B-B14F-4D97-AF65-F5344CB8AC3E}">
        <p14:creationId xmlns:p14="http://schemas.microsoft.com/office/powerpoint/2010/main" val="23536410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B4EBBF9-EA71-4AB5-66F1-CA19867E7734}"/>
              </a:ext>
            </a:extLst>
          </p:cNvPr>
          <p:cNvSpPr>
            <a:spLocks noGrp="1"/>
          </p:cNvSpPr>
          <p:nvPr>
            <p:ph idx="1"/>
          </p:nvPr>
        </p:nvSpPr>
        <p:spPr/>
        <p:txBody>
          <a:bodyPr/>
          <a:lstStyle/>
          <a:p>
            <a:r>
              <a:rPr lang="en-US"/>
              <a:t>Company Profile</a:t>
            </a:r>
          </a:p>
          <a:p>
            <a:r>
              <a:rPr lang="en-US"/>
              <a:t>Contact Information</a:t>
            </a:r>
            <a:endParaRPr lang="en-IN"/>
          </a:p>
        </p:txBody>
      </p:sp>
      <p:sp>
        <p:nvSpPr>
          <p:cNvPr id="2" name="Title 1">
            <a:extLst>
              <a:ext uri="{FF2B5EF4-FFF2-40B4-BE49-F238E27FC236}">
                <a16:creationId xmlns:a16="http://schemas.microsoft.com/office/drawing/2014/main" id="{B4BBADF0-AE09-18A1-D54B-5ABF56AF9D0C}"/>
              </a:ext>
            </a:extLst>
          </p:cNvPr>
          <p:cNvSpPr>
            <a:spLocks noGrp="1"/>
          </p:cNvSpPr>
          <p:nvPr>
            <p:ph type="title"/>
          </p:nvPr>
        </p:nvSpPr>
        <p:spPr/>
        <p:txBody>
          <a:bodyPr/>
          <a:lstStyle/>
          <a:p>
            <a:r>
              <a:rPr lang="en-US"/>
              <a:t>About Coforge</a:t>
            </a:r>
            <a:endParaRPr lang="en-IN"/>
          </a:p>
        </p:txBody>
      </p:sp>
      <p:sp>
        <p:nvSpPr>
          <p:cNvPr id="3" name="Footer Placeholder 2">
            <a:extLst>
              <a:ext uri="{FF2B5EF4-FFF2-40B4-BE49-F238E27FC236}">
                <a16:creationId xmlns:a16="http://schemas.microsoft.com/office/drawing/2014/main" id="{3E7ED352-E4B5-1711-B9EA-0F8682BAA14A}"/>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7604FF95-F730-909F-CFAF-22615627F69C}"/>
              </a:ext>
            </a:extLst>
          </p:cNvPr>
          <p:cNvSpPr>
            <a:spLocks noGrp="1"/>
          </p:cNvSpPr>
          <p:nvPr>
            <p:ph type="sldNum" sz="quarter" idx="11"/>
          </p:nvPr>
        </p:nvSpPr>
        <p:spPr/>
        <p:txBody>
          <a:bodyPr/>
          <a:lstStyle/>
          <a:p>
            <a:fld id="{B8AA9E63-3EC3-4709-BFEA-512F00275D99}" type="slidenum">
              <a:rPr lang="en-IN" smtClean="0"/>
              <a:pPr/>
              <a:t>83</a:t>
            </a:fld>
            <a:endParaRPr lang="en-IN"/>
          </a:p>
        </p:txBody>
      </p:sp>
    </p:spTree>
    <p:extLst>
      <p:ext uri="{BB962C8B-B14F-4D97-AF65-F5344CB8AC3E}">
        <p14:creationId xmlns:p14="http://schemas.microsoft.com/office/powerpoint/2010/main" val="29540748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D25E3B-EF20-5441-56A2-63FDA2D731D4}"/>
              </a:ext>
            </a:extLst>
          </p:cNvPr>
          <p:cNvSpPr>
            <a:spLocks noGrp="1"/>
          </p:cNvSpPr>
          <p:nvPr>
            <p:ph type="title"/>
          </p:nvPr>
        </p:nvSpPr>
        <p:spPr/>
        <p:txBody>
          <a:bodyPr/>
          <a:lstStyle/>
          <a:p>
            <a:r>
              <a:rPr lang="en-IN"/>
              <a:t>Let’s engage!</a:t>
            </a:r>
          </a:p>
        </p:txBody>
      </p:sp>
      <p:sp>
        <p:nvSpPr>
          <p:cNvPr id="5" name="Text Placeholder 4">
            <a:extLst>
              <a:ext uri="{FF2B5EF4-FFF2-40B4-BE49-F238E27FC236}">
                <a16:creationId xmlns:a16="http://schemas.microsoft.com/office/drawing/2014/main" id="{AD48C48B-F5A3-E50E-BE97-23B9A0A867A7}"/>
              </a:ext>
            </a:extLst>
          </p:cNvPr>
          <p:cNvSpPr>
            <a:spLocks noGrp="1"/>
          </p:cNvSpPr>
          <p:nvPr>
            <p:ph type="body" sz="quarter" idx="13"/>
          </p:nvPr>
        </p:nvSpPr>
        <p:spPr/>
        <p:txBody>
          <a:bodyPr/>
          <a:lstStyle/>
          <a:p>
            <a:endParaRPr lang="en-IN"/>
          </a:p>
        </p:txBody>
      </p:sp>
      <p:sp>
        <p:nvSpPr>
          <p:cNvPr id="3" name="Slide Number Placeholder 2">
            <a:extLst>
              <a:ext uri="{FF2B5EF4-FFF2-40B4-BE49-F238E27FC236}">
                <a16:creationId xmlns:a16="http://schemas.microsoft.com/office/drawing/2014/main" id="{C2EAC788-2B09-1B8D-6D65-0282EDB77928}"/>
              </a:ext>
            </a:extLst>
          </p:cNvPr>
          <p:cNvSpPr>
            <a:spLocks noGrp="1"/>
          </p:cNvSpPr>
          <p:nvPr>
            <p:ph type="sldNum" sz="quarter" idx="4294967295"/>
          </p:nvPr>
        </p:nvSpPr>
        <p:spPr>
          <a:xfrm>
            <a:off x="0" y="6219825"/>
            <a:ext cx="466725" cy="301625"/>
          </a:xfrm>
        </p:spPr>
        <p:txBody>
          <a:bodyPr/>
          <a:lstStyle/>
          <a:p>
            <a:fld id="{B8AA9E63-3EC3-4709-BFEA-512F00275D99}" type="slidenum">
              <a:rPr lang="en-IN" smtClean="0"/>
              <a:pPr/>
              <a:t>84</a:t>
            </a:fld>
            <a:endParaRPr lang="en-IN"/>
          </a:p>
        </p:txBody>
      </p:sp>
    </p:spTree>
    <p:extLst>
      <p:ext uri="{BB962C8B-B14F-4D97-AF65-F5344CB8AC3E}">
        <p14:creationId xmlns:p14="http://schemas.microsoft.com/office/powerpoint/2010/main" val="1528226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AD4C-03AA-46AA-B27D-AFB4513FAE58}"/>
              </a:ext>
            </a:extLst>
          </p:cNvPr>
          <p:cNvSpPr>
            <a:spLocks noGrp="1"/>
          </p:cNvSpPr>
          <p:nvPr>
            <p:ph type="title"/>
          </p:nvPr>
        </p:nvSpPr>
        <p:spPr/>
        <p:txBody>
          <a:bodyPr/>
          <a:lstStyle/>
          <a:p>
            <a:r>
              <a:rPr lang="en-US">
                <a:latin typeface="Anek Latin"/>
                <a:cs typeface="Arial"/>
              </a:rPr>
              <a:t>Service Capacity</a:t>
            </a:r>
            <a:endParaRPr lang="en-US"/>
          </a:p>
        </p:txBody>
      </p:sp>
      <p:sp>
        <p:nvSpPr>
          <p:cNvPr id="21" name="Footer Placeholder 6">
            <a:extLst>
              <a:ext uri="{FF2B5EF4-FFF2-40B4-BE49-F238E27FC236}">
                <a16:creationId xmlns:a16="http://schemas.microsoft.com/office/drawing/2014/main" id="{2A32C1BB-911C-10C8-5544-82DACAA80114}"/>
              </a:ext>
            </a:extLst>
          </p:cNvPr>
          <p:cNvSpPr>
            <a:spLocks noGrp="1"/>
          </p:cNvSpPr>
          <p:nvPr>
            <p:ph type="ftr" sz="quarter" idx="10"/>
          </p:nvPr>
        </p:nvSpPr>
        <p:spPr/>
        <p:txBody>
          <a:bodyPr/>
          <a:lstStyle/>
          <a:p>
            <a:r>
              <a:rPr lang="en-US"/>
              <a:t>© 2022 Coforge I Strictly Confidential | EK Group </a:t>
            </a:r>
            <a:endParaRPr lang="en-IN"/>
          </a:p>
        </p:txBody>
      </p:sp>
      <p:sp>
        <p:nvSpPr>
          <p:cNvPr id="4" name="Slide Number Placeholder 3">
            <a:extLst>
              <a:ext uri="{FF2B5EF4-FFF2-40B4-BE49-F238E27FC236}">
                <a16:creationId xmlns:a16="http://schemas.microsoft.com/office/drawing/2014/main" id="{CA397B21-E5FF-1F74-79CE-E46B4DEBAAD0}"/>
              </a:ext>
            </a:extLst>
          </p:cNvPr>
          <p:cNvSpPr>
            <a:spLocks noGrp="1"/>
          </p:cNvSpPr>
          <p:nvPr>
            <p:ph type="sldNum" sz="quarter" idx="11"/>
          </p:nvPr>
        </p:nvSpPr>
        <p:spPr/>
        <p:txBody>
          <a:bodyPr/>
          <a:lstStyle/>
          <a:p>
            <a:fld id="{B8AA9E63-3EC3-4709-BFEA-512F00275D99}" type="slidenum">
              <a:rPr lang="en-IN" smtClean="0"/>
              <a:pPr/>
              <a:t>9</a:t>
            </a:fld>
            <a:endParaRPr lang="en-IN"/>
          </a:p>
        </p:txBody>
      </p:sp>
      <p:grpSp>
        <p:nvGrpSpPr>
          <p:cNvPr id="14" name="Group 13">
            <a:extLst>
              <a:ext uri="{FF2B5EF4-FFF2-40B4-BE49-F238E27FC236}">
                <a16:creationId xmlns:a16="http://schemas.microsoft.com/office/drawing/2014/main" id="{AD2423AA-DE8E-67A2-975E-ABD10F574099}"/>
              </a:ext>
            </a:extLst>
          </p:cNvPr>
          <p:cNvGrpSpPr/>
          <p:nvPr/>
        </p:nvGrpSpPr>
        <p:grpSpPr>
          <a:xfrm>
            <a:off x="9140625" y="3786807"/>
            <a:ext cx="3051000" cy="2606464"/>
            <a:chOff x="12187500" y="5049075"/>
            <a:chExt cx="4068000" cy="3475285"/>
          </a:xfrm>
        </p:grpSpPr>
        <p:sp>
          <p:nvSpPr>
            <p:cNvPr id="48" name="Rectangle 47">
              <a:extLst>
                <a:ext uri="{FF2B5EF4-FFF2-40B4-BE49-F238E27FC236}">
                  <a16:creationId xmlns:a16="http://schemas.microsoft.com/office/drawing/2014/main" id="{21CC57A6-C07A-4136-B9DD-BB20B40175EC}"/>
                </a:ext>
              </a:extLst>
            </p:cNvPr>
            <p:cNvSpPr/>
            <p:nvPr/>
          </p:nvSpPr>
          <p:spPr>
            <a:xfrm>
              <a:off x="12187500" y="5049075"/>
              <a:ext cx="4068000" cy="3421193"/>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5">
                <a:defRPr/>
              </a:pPr>
              <a:endParaRPr lang="en-US" sz="1800">
                <a:solidFill>
                  <a:prstClr val="white"/>
                </a:solidFill>
                <a:latin typeface="Anek Latin" pitchFamily="2" charset="0"/>
              </a:endParaRPr>
            </a:p>
          </p:txBody>
        </p:sp>
        <p:sp>
          <p:nvSpPr>
            <p:cNvPr id="27" name="Rectangle 26">
              <a:extLst>
                <a:ext uri="{FF2B5EF4-FFF2-40B4-BE49-F238E27FC236}">
                  <a16:creationId xmlns:a16="http://schemas.microsoft.com/office/drawing/2014/main" id="{321BBC47-FDB1-4B36-BBA8-96D2B7B051C7}"/>
                </a:ext>
              </a:extLst>
            </p:cNvPr>
            <p:cNvSpPr>
              <a:spLocks/>
            </p:cNvSpPr>
            <p:nvPr/>
          </p:nvSpPr>
          <p:spPr bwMode="auto">
            <a:xfrm>
              <a:off x="12467229" y="5299458"/>
              <a:ext cx="3515395" cy="19324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787A79"/>
                  </a:solidFill>
                  <a:latin typeface="Anek Latin" pitchFamily="2" charset="0"/>
                  <a:ea typeface="Lato" panose="020F0502020204030203" pitchFamily="34" charset="0"/>
                  <a:cs typeface="Lato" panose="020F0502020204030203" pitchFamily="34" charset="0"/>
                  <a:sym typeface="Bebas Neue" charset="0"/>
                </a:rPr>
                <a:t>DIGITAL </a:t>
              </a:r>
            </a:p>
            <a:p>
              <a:pPr algn="ctr" defTabSz="2285829">
                <a:defRPr/>
              </a:pPr>
              <a:r>
                <a:rPr lang="en-US" sz="1500" b="1" spc="400">
                  <a:solidFill>
                    <a:srgbClr val="787A79"/>
                  </a:solidFill>
                  <a:latin typeface="Anek Latin" pitchFamily="2" charset="0"/>
                  <a:ea typeface="Lato" panose="020F0502020204030203" pitchFamily="34" charset="0"/>
                  <a:cs typeface="Lato" panose="020F0502020204030203" pitchFamily="34" charset="0"/>
                  <a:sym typeface="Bebas Neue" charset="0"/>
                </a:rPr>
                <a:t>CAPABILITIES &amp; INNOVATION</a:t>
              </a:r>
              <a:endParaRPr lang="en-GB" sz="1500" b="1">
                <a:solidFill>
                  <a:srgbClr val="787A79"/>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endParaRPr lang="en-US"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350+ </a:t>
              </a:r>
              <a:r>
                <a:rPr lang="en-US" sz="1050">
                  <a:solidFill>
                    <a:srgbClr val="082340"/>
                  </a:solidFill>
                  <a:latin typeface="Anek Latin" pitchFamily="2" charset="0"/>
                  <a:ea typeface="Lato" panose="020F0502020204030203" pitchFamily="34" charset="0"/>
                  <a:cs typeface="Lato" panose="020F0502020204030203" pitchFamily="34" charset="0"/>
                </a:rPr>
                <a:t>Projects</a:t>
              </a:r>
            </a:p>
            <a:p>
              <a:pPr algn="ctr" defTabSz="2285829">
                <a:lnSpc>
                  <a:spcPts val="1500"/>
                </a:lnSpc>
                <a:defRPr/>
              </a:pPr>
              <a:r>
                <a:rPr lang="en-GB" sz="1050" b="1">
                  <a:solidFill>
                    <a:srgbClr val="082340"/>
                  </a:solidFill>
                  <a:latin typeface="Anek Latin" pitchFamily="2" charset="0"/>
                  <a:ea typeface="Lato" panose="020F0502020204030203" pitchFamily="34" charset="0"/>
                  <a:cs typeface="Lato" panose="020F0502020204030203" pitchFamily="34" charset="0"/>
                </a:rPr>
                <a:t>2000+ </a:t>
              </a:r>
              <a:r>
                <a:rPr lang="en-GB" sz="1050">
                  <a:solidFill>
                    <a:srgbClr val="082340"/>
                  </a:solidFill>
                  <a:latin typeface="Anek Latin" pitchFamily="2" charset="0"/>
                  <a:ea typeface="Lato" panose="020F0502020204030203" pitchFamily="34" charset="0"/>
                  <a:cs typeface="Lato" panose="020F0502020204030203" pitchFamily="34" charset="0"/>
                </a:rPr>
                <a:t>Digital certified consultants</a:t>
              </a:r>
            </a:p>
            <a:p>
              <a:pPr algn="ctr" defTabSz="2285829">
                <a:lnSpc>
                  <a:spcPts val="1500"/>
                </a:lnSpc>
                <a:defRPr/>
              </a:pPr>
              <a:r>
                <a:rPr lang="en-GB" sz="1050" b="1">
                  <a:solidFill>
                    <a:srgbClr val="082340"/>
                  </a:solidFill>
                  <a:latin typeface="Anek Latin" pitchFamily="2" charset="0"/>
                  <a:ea typeface="Lato" panose="020F0502020204030203" pitchFamily="34" charset="0"/>
                  <a:cs typeface="Lato" panose="020F0502020204030203" pitchFamily="34" charset="0"/>
                </a:rPr>
                <a:t>28+ </a:t>
              </a:r>
              <a:r>
                <a:rPr lang="en-GB" sz="1050">
                  <a:solidFill>
                    <a:srgbClr val="082340"/>
                  </a:solidFill>
                  <a:latin typeface="Anek Latin" pitchFamily="2" charset="0"/>
                  <a:ea typeface="Lato" panose="020F0502020204030203" pitchFamily="34" charset="0"/>
                  <a:cs typeface="Lato" panose="020F0502020204030203" pitchFamily="34" charset="0"/>
                </a:rPr>
                <a:t>Technology Partnerships</a:t>
              </a:r>
            </a:p>
          </p:txBody>
        </p:sp>
        <p:sp>
          <p:nvSpPr>
            <p:cNvPr id="5" name="Rectangle 4">
              <a:extLst>
                <a:ext uri="{FF2B5EF4-FFF2-40B4-BE49-F238E27FC236}">
                  <a16:creationId xmlns:a16="http://schemas.microsoft.com/office/drawing/2014/main" id="{14BEF2EC-17F2-747E-DE2F-2F6190C90A7C}"/>
                </a:ext>
              </a:extLst>
            </p:cNvPr>
            <p:cNvSpPr/>
            <p:nvPr/>
          </p:nvSpPr>
          <p:spPr>
            <a:xfrm>
              <a:off x="12187500" y="8348249"/>
              <a:ext cx="4068000" cy="176111"/>
            </a:xfrm>
            <a:prstGeom prst="rect">
              <a:avLst/>
            </a:prstGeom>
            <a:gradFill flip="none" rotWithShape="1">
              <a:gsLst>
                <a:gs pos="0">
                  <a:schemeClr val="bg1">
                    <a:lumMod val="75000"/>
                  </a:schemeClr>
                </a:gs>
                <a:gs pos="35000">
                  <a:schemeClr val="tx1">
                    <a:lumMod val="65000"/>
                    <a:lumOff val="35000"/>
                  </a:schemeClr>
                </a:gs>
                <a:gs pos="100000">
                  <a:schemeClr val="tx1">
                    <a:lumMod val="50000"/>
                    <a:lumOff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5">
                <a:defRPr/>
              </a:pPr>
              <a:endParaRPr lang="en-US" sz="1800">
                <a:solidFill>
                  <a:srgbClr val="787A79"/>
                </a:solidFill>
                <a:latin typeface="Anek Latin" pitchFamily="2" charset="0"/>
              </a:endParaRPr>
            </a:p>
          </p:txBody>
        </p:sp>
      </p:grpSp>
      <p:grpSp>
        <p:nvGrpSpPr>
          <p:cNvPr id="16" name="Group 15">
            <a:extLst>
              <a:ext uri="{FF2B5EF4-FFF2-40B4-BE49-F238E27FC236}">
                <a16:creationId xmlns:a16="http://schemas.microsoft.com/office/drawing/2014/main" id="{A49E6C2B-039B-7FE1-870F-58C1629E560A}"/>
              </a:ext>
            </a:extLst>
          </p:cNvPr>
          <p:cNvGrpSpPr/>
          <p:nvPr/>
        </p:nvGrpSpPr>
        <p:grpSpPr>
          <a:xfrm>
            <a:off x="3057552" y="3786807"/>
            <a:ext cx="3063192" cy="2606464"/>
            <a:chOff x="4046256" y="5049075"/>
            <a:chExt cx="4084256" cy="3475285"/>
          </a:xfrm>
        </p:grpSpPr>
        <p:sp>
          <p:nvSpPr>
            <p:cNvPr id="43" name="Rectangle 42">
              <a:extLst>
                <a:ext uri="{FF2B5EF4-FFF2-40B4-BE49-F238E27FC236}">
                  <a16:creationId xmlns:a16="http://schemas.microsoft.com/office/drawing/2014/main" id="{4BC2AF0C-89CA-4485-A0CC-7B4102384780}"/>
                </a:ext>
              </a:extLst>
            </p:cNvPr>
            <p:cNvSpPr/>
            <p:nvPr/>
          </p:nvSpPr>
          <p:spPr>
            <a:xfrm>
              <a:off x="4046256" y="5049075"/>
              <a:ext cx="4068000" cy="3421193"/>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44" name="Rectangle 43">
              <a:extLst>
                <a:ext uri="{FF2B5EF4-FFF2-40B4-BE49-F238E27FC236}">
                  <a16:creationId xmlns:a16="http://schemas.microsoft.com/office/drawing/2014/main" id="{373F61C4-E48C-418A-8F81-3169CF024E4E}"/>
                </a:ext>
              </a:extLst>
            </p:cNvPr>
            <p:cNvSpPr>
              <a:spLocks/>
            </p:cNvSpPr>
            <p:nvPr/>
          </p:nvSpPr>
          <p:spPr bwMode="auto">
            <a:xfrm>
              <a:off x="4192112" y="5299458"/>
              <a:ext cx="39384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F15B40"/>
                  </a:solidFill>
                  <a:latin typeface="Anek Latin" pitchFamily="2" charset="0"/>
                  <a:ea typeface="Lato" panose="020F0502020204030203" pitchFamily="34" charset="0"/>
                  <a:cs typeface="Lato" panose="020F0502020204030203" pitchFamily="34" charset="0"/>
                  <a:sym typeface="Bebas Neue" charset="0"/>
                </a:rPr>
                <a:t>QUALITY </a:t>
              </a:r>
            </a:p>
            <a:p>
              <a:pPr algn="ctr" defTabSz="2285829">
                <a:defRPr/>
              </a:pPr>
              <a:r>
                <a:rPr lang="en-US" sz="1500" b="1" spc="400">
                  <a:solidFill>
                    <a:srgbClr val="F15B40"/>
                  </a:solidFill>
                  <a:latin typeface="Anek Latin" pitchFamily="2" charset="0"/>
                  <a:ea typeface="Lato" panose="020F0502020204030203" pitchFamily="34" charset="0"/>
                  <a:cs typeface="Lato" panose="020F0502020204030203" pitchFamily="34" charset="0"/>
                  <a:sym typeface="Bebas Neue" charset="0"/>
                </a:rPr>
                <a:t>ENGINEERING</a:t>
              </a:r>
              <a:endParaRPr lang="en-US" sz="2100" b="1">
                <a:solidFill>
                  <a:srgbClr val="F15B40"/>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endParaRPr lang="en-US"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spcAft>
                  <a:spcPts val="600"/>
                </a:spcAft>
                <a:defRPr/>
              </a:pPr>
              <a:r>
                <a:rPr lang="en-US" sz="1050" b="1">
                  <a:solidFill>
                    <a:srgbClr val="082340"/>
                  </a:solidFill>
                  <a:latin typeface="Anek Latin" pitchFamily="2" charset="0"/>
                  <a:ea typeface="Lato" panose="020F0502020204030203" pitchFamily="34" charset="0"/>
                  <a:cs typeface="Lato" panose="020F0502020204030203" pitchFamily="34" charset="0"/>
                </a:rPr>
                <a:t>95+ </a:t>
              </a:r>
              <a:r>
                <a:rPr lang="en-US" sz="1050">
                  <a:solidFill>
                    <a:srgbClr val="082340"/>
                  </a:solidFill>
                  <a:latin typeface="Anek Latin" pitchFamily="2" charset="0"/>
                  <a:ea typeface="Lato" panose="020F0502020204030203" pitchFamily="34" charset="0"/>
                  <a:cs typeface="Lato" panose="020F0502020204030203" pitchFamily="34" charset="0"/>
                </a:rPr>
                <a:t>Customer Engagements</a:t>
              </a:r>
            </a:p>
            <a:p>
              <a:pPr algn="ctr" defTabSz="2285829">
                <a:spcAft>
                  <a:spcPts val="600"/>
                </a:spcAft>
                <a:defRPr/>
              </a:pPr>
              <a:r>
                <a:rPr lang="en-US" sz="1050" b="1">
                  <a:solidFill>
                    <a:srgbClr val="082340"/>
                  </a:solidFill>
                  <a:latin typeface="Anek Latin" pitchFamily="2" charset="0"/>
                  <a:ea typeface="Lato" panose="020F0502020204030203" pitchFamily="34" charset="0"/>
                  <a:cs typeface="Lato" panose="020F0502020204030203" pitchFamily="34" charset="0"/>
                </a:rPr>
                <a:t>2300+ </a:t>
              </a:r>
              <a:r>
                <a:rPr lang="en-US" sz="1050">
                  <a:solidFill>
                    <a:srgbClr val="082340"/>
                  </a:solidFill>
                  <a:latin typeface="Anek Latin" pitchFamily="2" charset="0"/>
                  <a:ea typeface="Lato" panose="020F0502020204030203" pitchFamily="34" charset="0"/>
                  <a:cs typeface="Lato" panose="020F0502020204030203" pitchFamily="34" charset="0"/>
                </a:rPr>
                <a:t>QE Professionals</a:t>
              </a:r>
            </a:p>
            <a:p>
              <a:pPr algn="ctr" defTabSz="812740">
                <a:spcAft>
                  <a:spcPts val="600"/>
                </a:spcAft>
                <a:defRPr sz="4000">
                  <a:solidFill>
                    <a:srgbClr val="002750"/>
                  </a:solidFill>
                  <a:latin typeface="Futura PT Bold"/>
                  <a:ea typeface="Futura PT Bold"/>
                  <a:cs typeface="Futura PT Bold"/>
                  <a:sym typeface="Futura PT Bold"/>
                </a:defRPr>
              </a:pPr>
              <a:r>
                <a:rPr lang="en-GB" sz="1050" b="1">
                  <a:solidFill>
                    <a:prstClr val="black">
                      <a:lumMod val="75000"/>
                      <a:lumOff val="25000"/>
                    </a:prstClr>
                  </a:solidFill>
                  <a:latin typeface="Anek Devanagari" panose="020B0604020202020204" charset="0"/>
                  <a:cs typeface="Anek Devanagari" panose="020B0604020202020204" charset="0"/>
                  <a:sym typeface="Futura PT Bold"/>
                </a:rPr>
                <a:t>1000+ </a:t>
              </a:r>
              <a:r>
                <a:rPr lang="en-US" sz="1050">
                  <a:solidFill>
                    <a:prstClr val="black">
                      <a:lumMod val="75000"/>
                      <a:lumOff val="25000"/>
                    </a:prstClr>
                  </a:solidFill>
                  <a:latin typeface="Anek Devanagari" panose="020B0604020202020204" charset="0"/>
                  <a:cs typeface="Anek Devanagari" panose="020B0604020202020204" charset="0"/>
                  <a:sym typeface="Futura PT Medium"/>
                </a:rPr>
                <a:t>Test Automation Staff</a:t>
              </a:r>
            </a:p>
            <a:p>
              <a:pPr algn="ctr" defTabSz="2285829">
                <a:spcAft>
                  <a:spcPts val="600"/>
                </a:spcAft>
                <a:defRPr/>
              </a:pPr>
              <a:r>
                <a:rPr lang="en-US" sz="1050" b="1">
                  <a:solidFill>
                    <a:srgbClr val="082340"/>
                  </a:solidFill>
                  <a:latin typeface="Anek Latin" pitchFamily="2" charset="0"/>
                  <a:ea typeface="Lato" panose="020F0502020204030203" pitchFamily="34" charset="0"/>
                  <a:cs typeface="Lato" panose="020F0502020204030203" pitchFamily="34" charset="0"/>
                </a:rPr>
                <a:t>60+ </a:t>
              </a:r>
              <a:r>
                <a:rPr lang="en-US" sz="1050">
                  <a:solidFill>
                    <a:prstClr val="black">
                      <a:lumMod val="75000"/>
                      <a:lumOff val="25000"/>
                    </a:prstClr>
                  </a:solidFill>
                  <a:latin typeface="Anek Devanagari" panose="020B0604020202020204" charset="0"/>
                  <a:cs typeface="Anek Devanagari" panose="020B0604020202020204" charset="0"/>
                  <a:sym typeface="Futura PT Medium"/>
                </a:rPr>
                <a:t>Solutions/Accelerators</a:t>
              </a:r>
            </a:p>
            <a:p>
              <a:pPr algn="ctr" defTabSz="2285829">
                <a:spcAft>
                  <a:spcPts val="600"/>
                </a:spcAft>
                <a:defRPr/>
              </a:pPr>
              <a:r>
                <a:rPr lang="en-US" sz="1050" b="1">
                  <a:solidFill>
                    <a:srgbClr val="082340"/>
                  </a:solidFill>
                  <a:latin typeface="Anek Latin" pitchFamily="2" charset="0"/>
                  <a:ea typeface="Lato" panose="020F0502020204030203" pitchFamily="34" charset="0"/>
                  <a:cs typeface="Lato" panose="020F0502020204030203" pitchFamily="34" charset="0"/>
                </a:rPr>
                <a:t>50+ </a:t>
              </a:r>
              <a:r>
                <a:rPr lang="en-US" sz="1050">
                  <a:solidFill>
                    <a:srgbClr val="082340"/>
                  </a:solidFill>
                  <a:latin typeface="Anek Latin" pitchFamily="2" charset="0"/>
                  <a:ea typeface="Lato" panose="020F0502020204030203" pitchFamily="34" charset="0"/>
                  <a:cs typeface="Lato" panose="020F0502020204030203" pitchFamily="34" charset="0"/>
                </a:rPr>
                <a:t>AI, ML and RPA QE Use Cases</a:t>
              </a:r>
            </a:p>
            <a:p>
              <a:pPr algn="ctr" defTabSz="2285829">
                <a:spcAft>
                  <a:spcPts val="600"/>
                </a:spcAft>
                <a:defRPr/>
              </a:pPr>
              <a:r>
                <a:rPr lang="en-US" sz="1050" b="1">
                  <a:solidFill>
                    <a:srgbClr val="082340"/>
                  </a:solidFill>
                  <a:latin typeface="Anek Latin" pitchFamily="2" charset="0"/>
                  <a:ea typeface="Lato" panose="020F0502020204030203" pitchFamily="34" charset="0"/>
                  <a:cs typeface="Lato" panose="020F0502020204030203" pitchFamily="34" charset="0"/>
                </a:rPr>
                <a:t>300+ </a:t>
              </a:r>
              <a:r>
                <a:rPr lang="en-US" sz="1050">
                  <a:solidFill>
                    <a:prstClr val="black">
                      <a:lumMod val="75000"/>
                      <a:lumOff val="25000"/>
                    </a:prstClr>
                  </a:solidFill>
                  <a:latin typeface="Anek Devanagari" panose="020B0604020202020204" charset="0"/>
                  <a:cs typeface="Anek Devanagari" panose="020B0604020202020204" charset="0"/>
                  <a:sym typeface="Futura PT Medium"/>
                </a:rPr>
                <a:t>Apps/Products Managed</a:t>
              </a:r>
            </a:p>
          </p:txBody>
        </p:sp>
        <p:sp>
          <p:nvSpPr>
            <p:cNvPr id="8" name="Rectangle 7">
              <a:extLst>
                <a:ext uri="{FF2B5EF4-FFF2-40B4-BE49-F238E27FC236}">
                  <a16:creationId xmlns:a16="http://schemas.microsoft.com/office/drawing/2014/main" id="{A2B9E26B-D665-DB25-9800-A19B29D441A8}"/>
                </a:ext>
              </a:extLst>
            </p:cNvPr>
            <p:cNvSpPr/>
            <p:nvPr/>
          </p:nvSpPr>
          <p:spPr>
            <a:xfrm>
              <a:off x="4046256" y="8348249"/>
              <a:ext cx="4068000" cy="176111"/>
            </a:xfrm>
            <a:prstGeom prst="rect">
              <a:avLst/>
            </a:prstGeom>
            <a:solidFill>
              <a:srgbClr val="F15B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18" name="Group 17">
            <a:extLst>
              <a:ext uri="{FF2B5EF4-FFF2-40B4-BE49-F238E27FC236}">
                <a16:creationId xmlns:a16="http://schemas.microsoft.com/office/drawing/2014/main" id="{992F6490-507D-1DF1-1885-F0521650D2D0}"/>
              </a:ext>
            </a:extLst>
          </p:cNvPr>
          <p:cNvGrpSpPr/>
          <p:nvPr/>
        </p:nvGrpSpPr>
        <p:grpSpPr>
          <a:xfrm>
            <a:off x="-4767" y="3786807"/>
            <a:ext cx="3068077" cy="2606464"/>
            <a:chOff x="-14067" y="5049075"/>
            <a:chExt cx="4068000" cy="3475285"/>
          </a:xfrm>
        </p:grpSpPr>
        <p:sp>
          <p:nvSpPr>
            <p:cNvPr id="52" name="Rectangle 51">
              <a:extLst>
                <a:ext uri="{FF2B5EF4-FFF2-40B4-BE49-F238E27FC236}">
                  <a16:creationId xmlns:a16="http://schemas.microsoft.com/office/drawing/2014/main" id="{2459C45F-1920-4876-A108-74A6BC5BF8E6}"/>
                </a:ext>
              </a:extLst>
            </p:cNvPr>
            <p:cNvSpPr/>
            <p:nvPr/>
          </p:nvSpPr>
          <p:spPr>
            <a:xfrm>
              <a:off x="-14067" y="5049075"/>
              <a:ext cx="4068000" cy="3421193"/>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54" name="Rectangle 53">
              <a:extLst>
                <a:ext uri="{FF2B5EF4-FFF2-40B4-BE49-F238E27FC236}">
                  <a16:creationId xmlns:a16="http://schemas.microsoft.com/office/drawing/2014/main" id="{90C923F5-4BD6-432F-877C-F2A7199FBB17}"/>
                </a:ext>
              </a:extLst>
            </p:cNvPr>
            <p:cNvSpPr>
              <a:spLocks/>
            </p:cNvSpPr>
            <p:nvPr/>
          </p:nvSpPr>
          <p:spPr bwMode="auto">
            <a:xfrm>
              <a:off x="173878" y="5299458"/>
              <a:ext cx="3723771" cy="2308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082340"/>
                  </a:solidFill>
                  <a:latin typeface="Anek Latin" pitchFamily="2" charset="0"/>
                  <a:ea typeface="Lato" panose="020F0502020204030203" pitchFamily="34" charset="0"/>
                  <a:cs typeface="Lato" panose="020F0502020204030203" pitchFamily="34" charset="0"/>
                  <a:sym typeface="Bebas Neue" charset="0"/>
                </a:rPr>
                <a:t>PRODUCT ENGINEERING</a:t>
              </a:r>
            </a:p>
            <a:p>
              <a:pPr algn="ctr" defTabSz="2285829">
                <a:lnSpc>
                  <a:spcPts val="1500"/>
                </a:lnSpc>
                <a:spcBef>
                  <a:spcPts val="225"/>
                </a:spcBef>
                <a:defRPr/>
              </a:pPr>
              <a:endPar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endParaRP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100+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Product development engagements</a:t>
              </a: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5000+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resources in Agile based product development</a:t>
              </a: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50+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Design Think experts</a:t>
              </a: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400+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domain SMEs</a:t>
              </a:r>
            </a:p>
          </p:txBody>
        </p:sp>
        <p:sp>
          <p:nvSpPr>
            <p:cNvPr id="11" name="Rectangle 10">
              <a:extLst>
                <a:ext uri="{FF2B5EF4-FFF2-40B4-BE49-F238E27FC236}">
                  <a16:creationId xmlns:a16="http://schemas.microsoft.com/office/drawing/2014/main" id="{5003B127-C682-6F32-C8FA-8C181B804000}"/>
                </a:ext>
              </a:extLst>
            </p:cNvPr>
            <p:cNvSpPr/>
            <p:nvPr/>
          </p:nvSpPr>
          <p:spPr>
            <a:xfrm>
              <a:off x="-14067" y="8348249"/>
              <a:ext cx="4068000" cy="176111"/>
            </a:xfrm>
            <a:prstGeom prst="rect">
              <a:avLst/>
            </a:prstGeom>
            <a:solidFill>
              <a:srgbClr val="0821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17" name="Group 16">
            <a:extLst>
              <a:ext uri="{FF2B5EF4-FFF2-40B4-BE49-F238E27FC236}">
                <a16:creationId xmlns:a16="http://schemas.microsoft.com/office/drawing/2014/main" id="{D692B9C3-D2F0-6A0B-4081-52B655153FDD}"/>
              </a:ext>
            </a:extLst>
          </p:cNvPr>
          <p:cNvGrpSpPr/>
          <p:nvPr/>
        </p:nvGrpSpPr>
        <p:grpSpPr>
          <a:xfrm>
            <a:off x="6098691" y="3786807"/>
            <a:ext cx="3051000" cy="2606464"/>
            <a:chOff x="8116348" y="5049075"/>
            <a:chExt cx="4068000" cy="3475285"/>
          </a:xfrm>
        </p:grpSpPr>
        <p:sp>
          <p:nvSpPr>
            <p:cNvPr id="53" name="Rectangle 52">
              <a:extLst>
                <a:ext uri="{FF2B5EF4-FFF2-40B4-BE49-F238E27FC236}">
                  <a16:creationId xmlns:a16="http://schemas.microsoft.com/office/drawing/2014/main" id="{76ADB90F-0C00-4C71-900F-336809E5AB8F}"/>
                </a:ext>
              </a:extLst>
            </p:cNvPr>
            <p:cNvSpPr/>
            <p:nvPr/>
          </p:nvSpPr>
          <p:spPr>
            <a:xfrm>
              <a:off x="8116348" y="5049075"/>
              <a:ext cx="4068000" cy="3421193"/>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59" name="Rectangle 58">
              <a:extLst>
                <a:ext uri="{FF2B5EF4-FFF2-40B4-BE49-F238E27FC236}">
                  <a16:creationId xmlns:a16="http://schemas.microsoft.com/office/drawing/2014/main" id="{FD865BE4-994D-4084-843A-537D713109F0}"/>
                </a:ext>
              </a:extLst>
            </p:cNvPr>
            <p:cNvSpPr>
              <a:spLocks/>
            </p:cNvSpPr>
            <p:nvPr/>
          </p:nvSpPr>
          <p:spPr bwMode="auto">
            <a:xfrm>
              <a:off x="8309659" y="5299458"/>
              <a:ext cx="3710536" cy="2120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08213F"/>
                  </a:solidFill>
                  <a:latin typeface="Anek Latin" pitchFamily="2" charset="0"/>
                  <a:ea typeface="Lato" panose="020F0502020204030203" pitchFamily="34" charset="0"/>
                  <a:cs typeface="Lato" panose="020F0502020204030203" pitchFamily="34" charset="0"/>
                  <a:sym typeface="Bebas Neue" charset="0"/>
                </a:rPr>
                <a:t>IMPLEMENTATION SERVICES</a:t>
              </a:r>
              <a:endParaRPr lang="en-GB" sz="1050" b="1">
                <a:solidFill>
                  <a:srgbClr val="08213F"/>
                </a:solidFill>
                <a:latin typeface="Anek Latin" pitchFamily="2" charset="0"/>
                <a:ea typeface="Lato" panose="020F0502020204030203" pitchFamily="34" charset="0"/>
                <a:cs typeface="Lato" panose="020F0502020204030203" pitchFamily="34" charset="0"/>
                <a:sym typeface="Bebas Neue" charset="0"/>
              </a:endParaRPr>
            </a:p>
            <a:p>
              <a:pPr algn="ctr" defTabSz="2285829">
                <a:spcBef>
                  <a:spcPts val="450"/>
                </a:spcBef>
                <a:defRPr/>
              </a:pPr>
              <a:endParaRPr lang="en-IN"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spcBef>
                  <a:spcPts val="450"/>
                </a:spcBef>
                <a:defRPr/>
              </a:pPr>
              <a:r>
                <a:rPr lang="en-IN" sz="1050" b="1">
                  <a:solidFill>
                    <a:srgbClr val="082340"/>
                  </a:solidFill>
                  <a:latin typeface="Anek Latin" pitchFamily="2" charset="0"/>
                  <a:ea typeface="Lato" panose="020F0502020204030203" pitchFamily="34" charset="0"/>
                  <a:cs typeface="Lato" panose="020F0502020204030203" pitchFamily="34" charset="0"/>
                </a:rPr>
                <a:t>2000+ </a:t>
              </a:r>
              <a:r>
                <a:rPr lang="en-IN" sz="1050">
                  <a:solidFill>
                    <a:srgbClr val="082340"/>
                  </a:solidFill>
                  <a:latin typeface="Anek Latin" pitchFamily="2" charset="0"/>
                  <a:ea typeface="Lato" panose="020F0502020204030203" pitchFamily="34" charset="0"/>
                  <a:cs typeface="Lato" panose="020F0502020204030203" pitchFamily="34" charset="0"/>
                </a:rPr>
                <a:t>certified platform consultants</a:t>
              </a:r>
              <a:endParaRPr lang="en-GB" sz="1050">
                <a:solidFill>
                  <a:srgbClr val="082340"/>
                </a:solidFill>
                <a:latin typeface="Anek Latin" pitchFamily="2" charset="0"/>
                <a:ea typeface="Lato" panose="020F0502020204030203" pitchFamily="34" charset="0"/>
                <a:cs typeface="Lato" panose="020F0502020204030203" pitchFamily="34" charset="0"/>
                <a:sym typeface="Bebas Neue" charset="0"/>
              </a:endParaRPr>
            </a:p>
            <a:p>
              <a:pPr algn="ctr" defTabSz="2285829">
                <a:spcBef>
                  <a:spcPts val="450"/>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SI for 200+</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 platforms</a:t>
              </a:r>
            </a:p>
            <a:p>
              <a:pPr algn="ctr" defTabSz="2285829">
                <a:spcBef>
                  <a:spcPts val="450"/>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20000+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reusable test assets across domains</a:t>
              </a:r>
            </a:p>
            <a:p>
              <a:pPr algn="ctr" defTabSz="2285829">
                <a:spcBef>
                  <a:spcPts val="450"/>
                </a:spcBef>
                <a:defRPr/>
              </a:pP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Frameworks for Managing Organization change</a:t>
              </a:r>
            </a:p>
          </p:txBody>
        </p:sp>
        <p:sp>
          <p:nvSpPr>
            <p:cNvPr id="12" name="Rectangle 11">
              <a:extLst>
                <a:ext uri="{FF2B5EF4-FFF2-40B4-BE49-F238E27FC236}">
                  <a16:creationId xmlns:a16="http://schemas.microsoft.com/office/drawing/2014/main" id="{51E89EFC-B2E6-1DF0-323E-9EE00F9134EF}"/>
                </a:ext>
              </a:extLst>
            </p:cNvPr>
            <p:cNvSpPr/>
            <p:nvPr/>
          </p:nvSpPr>
          <p:spPr>
            <a:xfrm>
              <a:off x="8116348" y="8348249"/>
              <a:ext cx="4068000" cy="176111"/>
            </a:xfrm>
            <a:prstGeom prst="rect">
              <a:avLst/>
            </a:prstGeom>
            <a:solidFill>
              <a:srgbClr val="1312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13" name="Group 12">
            <a:extLst>
              <a:ext uri="{FF2B5EF4-FFF2-40B4-BE49-F238E27FC236}">
                <a16:creationId xmlns:a16="http://schemas.microsoft.com/office/drawing/2014/main" id="{5DB2A19D-7E72-0E35-8436-46F390F2BD75}"/>
              </a:ext>
            </a:extLst>
          </p:cNvPr>
          <p:cNvGrpSpPr/>
          <p:nvPr/>
        </p:nvGrpSpPr>
        <p:grpSpPr>
          <a:xfrm>
            <a:off x="9130714" y="1225403"/>
            <a:ext cx="3051677" cy="2610692"/>
            <a:chOff x="12174285" y="1633871"/>
            <a:chExt cx="4068902" cy="3480922"/>
          </a:xfrm>
        </p:grpSpPr>
        <p:sp>
          <p:nvSpPr>
            <p:cNvPr id="24" name="Rectangle 23">
              <a:extLst>
                <a:ext uri="{FF2B5EF4-FFF2-40B4-BE49-F238E27FC236}">
                  <a16:creationId xmlns:a16="http://schemas.microsoft.com/office/drawing/2014/main" id="{D4013E02-D9BA-4F60-8234-35A8E7977651}"/>
                </a:ext>
              </a:extLst>
            </p:cNvPr>
            <p:cNvSpPr/>
            <p:nvPr/>
          </p:nvSpPr>
          <p:spPr>
            <a:xfrm>
              <a:off x="12174285" y="1633871"/>
              <a:ext cx="4068000" cy="3420000"/>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29" name="Rectangle 28"/>
            <p:cNvSpPr>
              <a:spLocks/>
            </p:cNvSpPr>
            <p:nvPr/>
          </p:nvSpPr>
          <p:spPr bwMode="auto">
            <a:xfrm>
              <a:off x="12709444" y="1833508"/>
              <a:ext cx="3248407" cy="21376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F58E76"/>
                  </a:solidFill>
                  <a:latin typeface="Anek Latin" pitchFamily="2" charset="0"/>
                  <a:ea typeface="Lato" panose="020F0502020204030203" pitchFamily="34" charset="0"/>
                  <a:cs typeface="Lato" panose="020F0502020204030203" pitchFamily="34" charset="0"/>
                  <a:sym typeface="Bebas Neue" charset="0"/>
                </a:rPr>
                <a:t>DATA</a:t>
              </a:r>
            </a:p>
            <a:p>
              <a:pPr algn="ctr" defTabSz="2285829">
                <a:defRPr/>
              </a:pPr>
              <a:r>
                <a:rPr lang="en-US" sz="1500" b="1" spc="400">
                  <a:solidFill>
                    <a:srgbClr val="F58E76"/>
                  </a:solidFill>
                  <a:latin typeface="Anek Latin" pitchFamily="2" charset="0"/>
                  <a:ea typeface="Lato" panose="020F0502020204030203" pitchFamily="34" charset="0"/>
                  <a:cs typeface="Lato" panose="020F0502020204030203" pitchFamily="34" charset="0"/>
                  <a:sym typeface="Bebas Neue" charset="0"/>
                </a:rPr>
                <a:t>&amp; ANALYTICS</a:t>
              </a:r>
            </a:p>
            <a:p>
              <a:pPr algn="ctr" defTabSz="2285829">
                <a:lnSpc>
                  <a:spcPts val="1500"/>
                </a:lnSpc>
                <a:defRPr/>
              </a:pPr>
              <a:endParaRPr lang="en-US"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2500+ </a:t>
              </a:r>
              <a:r>
                <a:rPr lang="en-US" sz="1050" spc="-3">
                  <a:solidFill>
                    <a:srgbClr val="082340"/>
                  </a:solidFill>
                  <a:latin typeface="Anek Latin" pitchFamily="2" charset="0"/>
                  <a:ea typeface="Lato" panose="020F0502020204030203" pitchFamily="34" charset="0"/>
                  <a:cs typeface="Lato" panose="020F0502020204030203" pitchFamily="34" charset="0"/>
                </a:rPr>
                <a:t>Data Practitioners</a:t>
              </a: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45+ </a:t>
              </a:r>
              <a:r>
                <a:rPr lang="en-US" sz="1050">
                  <a:solidFill>
                    <a:srgbClr val="082340"/>
                  </a:solidFill>
                  <a:latin typeface="Anek Latin" pitchFamily="2" charset="0"/>
                  <a:ea typeface="Lato" panose="020F0502020204030203" pitchFamily="34" charset="0"/>
                  <a:cs typeface="Lato" panose="020F0502020204030203" pitchFamily="34" charset="0"/>
                </a:rPr>
                <a:t>IP / Innovations</a:t>
              </a: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100+ </a:t>
              </a:r>
              <a:r>
                <a:rPr lang="en-US" sz="1050">
                  <a:solidFill>
                    <a:srgbClr val="082340"/>
                  </a:solidFill>
                  <a:latin typeface="Anek Latin" pitchFamily="2" charset="0"/>
                  <a:ea typeface="Lato" panose="020F0502020204030203" pitchFamily="34" charset="0"/>
                  <a:cs typeface="Lato" panose="020F0502020204030203" pitchFamily="34" charset="0"/>
                </a:rPr>
                <a:t>Projects</a:t>
              </a: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75+ </a:t>
              </a:r>
              <a:r>
                <a:rPr lang="en-IN" sz="1050">
                  <a:solidFill>
                    <a:srgbClr val="082340"/>
                  </a:solidFill>
                  <a:latin typeface="Anek Latin" pitchFamily="2" charset="0"/>
                  <a:ea typeface="Lato" panose="020F0502020204030203" pitchFamily="34" charset="0"/>
                  <a:cs typeface="Lato" panose="020F0502020204030203" pitchFamily="34" charset="0"/>
                </a:rPr>
                <a:t>Active Customers</a:t>
              </a:r>
            </a:p>
            <a:p>
              <a:pPr algn="ctr" defTabSz="2285829">
                <a:lnSpc>
                  <a:spcPts val="1500"/>
                </a:lnSpc>
                <a:defRPr/>
              </a:pPr>
              <a:r>
                <a:rPr lang="en-US" sz="1050" b="1">
                  <a:solidFill>
                    <a:srgbClr val="082340"/>
                  </a:solidFill>
                  <a:latin typeface="Anek Latin" pitchFamily="2" charset="0"/>
                  <a:ea typeface="Lato" panose="020F0502020204030203" pitchFamily="34" charset="0"/>
                  <a:cs typeface="Lato" panose="020F0502020204030203" pitchFamily="34" charset="0"/>
                </a:rPr>
                <a:t>25+ </a:t>
              </a:r>
              <a:r>
                <a:rPr lang="en-IN" sz="1050">
                  <a:solidFill>
                    <a:srgbClr val="082340"/>
                  </a:solidFill>
                  <a:latin typeface="Anek Latin" pitchFamily="2" charset="0"/>
                  <a:ea typeface="Lato" panose="020F0502020204030203" pitchFamily="34" charset="0"/>
                  <a:cs typeface="Lato" panose="020F0502020204030203" pitchFamily="34" charset="0"/>
                </a:rPr>
                <a:t>Strategic Partnerships</a:t>
              </a:r>
            </a:p>
          </p:txBody>
        </p:sp>
        <p:sp>
          <p:nvSpPr>
            <p:cNvPr id="6" name="Rectangle 5">
              <a:extLst>
                <a:ext uri="{FF2B5EF4-FFF2-40B4-BE49-F238E27FC236}">
                  <a16:creationId xmlns:a16="http://schemas.microsoft.com/office/drawing/2014/main" id="{F0902D99-3C55-22FB-4756-A13FED65DB58}"/>
                </a:ext>
              </a:extLst>
            </p:cNvPr>
            <p:cNvSpPr/>
            <p:nvPr/>
          </p:nvSpPr>
          <p:spPr>
            <a:xfrm>
              <a:off x="12174285" y="4931913"/>
              <a:ext cx="4068902" cy="182880"/>
            </a:xfrm>
            <a:prstGeom prst="rect">
              <a:avLst/>
            </a:prstGeom>
            <a:solidFill>
              <a:srgbClr val="F58E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3" name="Group 2">
            <a:extLst>
              <a:ext uri="{FF2B5EF4-FFF2-40B4-BE49-F238E27FC236}">
                <a16:creationId xmlns:a16="http://schemas.microsoft.com/office/drawing/2014/main" id="{5DBD49F1-39B8-38BD-2A74-F21C61316AFF}"/>
              </a:ext>
            </a:extLst>
          </p:cNvPr>
          <p:cNvGrpSpPr/>
          <p:nvPr/>
        </p:nvGrpSpPr>
        <p:grpSpPr>
          <a:xfrm>
            <a:off x="-4767" y="1225403"/>
            <a:ext cx="3051000" cy="2610692"/>
            <a:chOff x="-6356" y="1633871"/>
            <a:chExt cx="4068000" cy="3480922"/>
          </a:xfrm>
        </p:grpSpPr>
        <p:sp>
          <p:nvSpPr>
            <p:cNvPr id="22" name="Rectangle 21">
              <a:extLst>
                <a:ext uri="{FF2B5EF4-FFF2-40B4-BE49-F238E27FC236}">
                  <a16:creationId xmlns:a16="http://schemas.microsoft.com/office/drawing/2014/main" id="{0C2DB4D0-FEBB-4FB9-A81C-C5F9A912B668}"/>
                </a:ext>
              </a:extLst>
            </p:cNvPr>
            <p:cNvSpPr/>
            <p:nvPr/>
          </p:nvSpPr>
          <p:spPr>
            <a:xfrm>
              <a:off x="-6356" y="1633871"/>
              <a:ext cx="4068000" cy="3420000"/>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31" name="Rectangle 30">
              <a:extLst>
                <a:ext uri="{FF2B5EF4-FFF2-40B4-BE49-F238E27FC236}">
                  <a16:creationId xmlns:a16="http://schemas.microsoft.com/office/drawing/2014/main" id="{08BAE713-9462-464E-B3E0-79E8F9A7EB8F}"/>
                </a:ext>
              </a:extLst>
            </p:cNvPr>
            <p:cNvSpPr>
              <a:spLocks/>
            </p:cNvSpPr>
            <p:nvPr/>
          </p:nvSpPr>
          <p:spPr bwMode="auto">
            <a:xfrm>
              <a:off x="321361" y="1833508"/>
              <a:ext cx="3597483" cy="28900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00A792"/>
                  </a:solidFill>
                  <a:latin typeface="Anek Latin" pitchFamily="2" charset="0"/>
                  <a:ea typeface="Lato" panose="020F0502020204030203" pitchFamily="34" charset="0"/>
                  <a:cs typeface="Lato" panose="020F0502020204030203" pitchFamily="34" charset="0"/>
                  <a:sym typeface="Bebas Neue" charset="0"/>
                </a:rPr>
                <a:t>BUSINESS TRANSFORMATION</a:t>
              </a:r>
              <a:endParaRPr lang="en-IN" sz="1050" b="1">
                <a:solidFill>
                  <a:srgbClr val="00A792"/>
                </a:solidFill>
                <a:latin typeface="Anek Latin" pitchFamily="2" charset="0"/>
                <a:ea typeface="Lato" panose="020F0502020204030203" pitchFamily="34" charset="0"/>
                <a:cs typeface="Lato" panose="020F0502020204030203" pitchFamily="34" charset="0"/>
              </a:endParaRPr>
            </a:p>
            <a:p>
              <a:pPr algn="ctr" defTabSz="2285829">
                <a:lnSpc>
                  <a:spcPts val="1500"/>
                </a:lnSpc>
                <a:spcBef>
                  <a:spcPts val="225"/>
                </a:spcBef>
                <a:defRPr/>
              </a:pPr>
              <a:endParaRPr lang="en-IN"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40+ </a:t>
              </a:r>
              <a:r>
                <a:rPr lang="en-IN" sz="1050">
                  <a:solidFill>
                    <a:srgbClr val="082340"/>
                  </a:solidFill>
                  <a:latin typeface="Anek Latin" pitchFamily="2" charset="0"/>
                  <a:ea typeface="Lato" panose="020F0502020204030203" pitchFamily="34" charset="0"/>
                  <a:cs typeface="Lato" panose="020F0502020204030203" pitchFamily="34" charset="0"/>
                </a:rPr>
                <a:t>success business transformation delivered across domains</a:t>
              </a: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250+ Lean Six Sigma </a:t>
              </a:r>
              <a:r>
                <a:rPr lang="en-IN" sz="1050">
                  <a:solidFill>
                    <a:srgbClr val="082340"/>
                  </a:solidFill>
                  <a:latin typeface="Anek Latin" pitchFamily="2" charset="0"/>
                  <a:ea typeface="Lato" panose="020F0502020204030203" pitchFamily="34" charset="0"/>
                  <a:cs typeface="Lato" panose="020F0502020204030203" pitchFamily="34" charset="0"/>
                </a:rPr>
                <a:t>certified Professionals</a:t>
              </a: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1600+ DPA &amp; Low Code</a:t>
              </a:r>
              <a:r>
                <a:rPr lang="en-IN" sz="1050">
                  <a:solidFill>
                    <a:srgbClr val="082340"/>
                  </a:solidFill>
                  <a:latin typeface="Anek Latin" pitchFamily="2" charset="0"/>
                  <a:ea typeface="Lato" panose="020F0502020204030203" pitchFamily="34" charset="0"/>
                  <a:cs typeface="Lato" panose="020F0502020204030203" pitchFamily="34" charset="0"/>
                </a:rPr>
                <a:t> experts</a:t>
              </a: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350+ </a:t>
              </a:r>
              <a:r>
                <a:rPr lang="en-IN" sz="1050">
                  <a:solidFill>
                    <a:srgbClr val="082340"/>
                  </a:solidFill>
                  <a:latin typeface="Anek Latin" pitchFamily="2" charset="0"/>
                  <a:ea typeface="Lato" panose="020F0502020204030203" pitchFamily="34" charset="0"/>
                  <a:cs typeface="Lato" panose="020F0502020204030203" pitchFamily="34" charset="0"/>
                </a:rPr>
                <a:t>Appian certified professional</a:t>
              </a: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10+ </a:t>
              </a:r>
              <a:r>
                <a:rPr lang="en-IN" sz="1050">
                  <a:solidFill>
                    <a:srgbClr val="082340"/>
                  </a:solidFill>
                  <a:latin typeface="Anek Latin" pitchFamily="2" charset="0"/>
                  <a:ea typeface="Lato" panose="020F0502020204030203" pitchFamily="34" charset="0"/>
                  <a:cs typeface="Lato" panose="020F0502020204030203" pitchFamily="34" charset="0"/>
                </a:rPr>
                <a:t>Frameworks enabling transformation</a:t>
              </a:r>
            </a:p>
            <a:p>
              <a:pPr algn="ctr" defTabSz="2285829">
                <a:lnSpc>
                  <a:spcPts val="1500"/>
                </a:lnSpc>
                <a:spcBef>
                  <a:spcPts val="225"/>
                </a:spcBef>
                <a:defRPr/>
              </a:pPr>
              <a:r>
                <a:rPr lang="en-IN" sz="1050" b="1">
                  <a:solidFill>
                    <a:srgbClr val="082340"/>
                  </a:solidFill>
                  <a:latin typeface="Anek Latin" pitchFamily="2" charset="0"/>
                  <a:ea typeface="Lato" panose="020F0502020204030203" pitchFamily="34" charset="0"/>
                  <a:cs typeface="Lato" panose="020F0502020204030203" pitchFamily="34" charset="0"/>
                </a:rPr>
                <a:t>100+ </a:t>
              </a:r>
              <a:r>
                <a:rPr lang="en-IN" sz="1050">
                  <a:solidFill>
                    <a:srgbClr val="082340"/>
                  </a:solidFill>
                  <a:latin typeface="Anek Latin" pitchFamily="2" charset="0"/>
                  <a:ea typeface="Lato" panose="020F0502020204030203" pitchFamily="34" charset="0"/>
                  <a:cs typeface="Lato" panose="020F0502020204030203" pitchFamily="34" charset="0"/>
                </a:rPr>
                <a:t>automation programs </a:t>
              </a:r>
            </a:p>
          </p:txBody>
        </p:sp>
        <p:sp>
          <p:nvSpPr>
            <p:cNvPr id="7" name="Rectangle 6">
              <a:extLst>
                <a:ext uri="{FF2B5EF4-FFF2-40B4-BE49-F238E27FC236}">
                  <a16:creationId xmlns:a16="http://schemas.microsoft.com/office/drawing/2014/main" id="{9FFC4FD1-8074-AD39-7E2E-A25F71AB42A3}"/>
                </a:ext>
              </a:extLst>
            </p:cNvPr>
            <p:cNvSpPr/>
            <p:nvPr/>
          </p:nvSpPr>
          <p:spPr>
            <a:xfrm>
              <a:off x="-6356" y="4931913"/>
              <a:ext cx="4068000" cy="182880"/>
            </a:xfrm>
            <a:prstGeom prst="rect">
              <a:avLst/>
            </a:prstGeom>
            <a:solidFill>
              <a:srgbClr val="00A7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19" name="Group 18">
            <a:extLst>
              <a:ext uri="{FF2B5EF4-FFF2-40B4-BE49-F238E27FC236}">
                <a16:creationId xmlns:a16="http://schemas.microsoft.com/office/drawing/2014/main" id="{2C4FE475-1EC9-5834-6422-ED90320600ED}"/>
              </a:ext>
            </a:extLst>
          </p:cNvPr>
          <p:cNvGrpSpPr/>
          <p:nvPr/>
        </p:nvGrpSpPr>
        <p:grpSpPr>
          <a:xfrm>
            <a:off x="3040518" y="1225403"/>
            <a:ext cx="3051000" cy="2610692"/>
            <a:chOff x="4054024" y="1633871"/>
            <a:chExt cx="4068000" cy="3480922"/>
          </a:xfrm>
        </p:grpSpPr>
        <p:sp>
          <p:nvSpPr>
            <p:cNvPr id="50" name="Rectangle 49">
              <a:extLst>
                <a:ext uri="{FF2B5EF4-FFF2-40B4-BE49-F238E27FC236}">
                  <a16:creationId xmlns:a16="http://schemas.microsoft.com/office/drawing/2014/main" id="{CBEED81D-77EE-4B83-B55E-C25CAB499152}"/>
                </a:ext>
              </a:extLst>
            </p:cNvPr>
            <p:cNvSpPr/>
            <p:nvPr/>
          </p:nvSpPr>
          <p:spPr>
            <a:xfrm>
              <a:off x="4054024" y="1633871"/>
              <a:ext cx="4068000" cy="3420000"/>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sp>
          <p:nvSpPr>
            <p:cNvPr id="51" name="Rectangle 50">
              <a:extLst>
                <a:ext uri="{FF2B5EF4-FFF2-40B4-BE49-F238E27FC236}">
                  <a16:creationId xmlns:a16="http://schemas.microsoft.com/office/drawing/2014/main" id="{BDF3302B-4FF6-47E4-8EC3-232824B14E28}"/>
                </a:ext>
              </a:extLst>
            </p:cNvPr>
            <p:cNvSpPr>
              <a:spLocks/>
            </p:cNvSpPr>
            <p:nvPr/>
          </p:nvSpPr>
          <p:spPr bwMode="auto">
            <a:xfrm>
              <a:off x="4328637" y="1833508"/>
              <a:ext cx="3792080" cy="2394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t" anchorCtr="0">
              <a:spAutoFit/>
            </a:bodyPr>
            <a:lstStyle/>
            <a:p>
              <a:pPr algn="ctr" defTabSz="2285829">
                <a:defRPr/>
              </a:pPr>
              <a:r>
                <a:rPr lang="en-US" sz="1500" b="1" spc="400">
                  <a:solidFill>
                    <a:srgbClr val="F68B29"/>
                  </a:solidFill>
                  <a:latin typeface="Anek Latin" pitchFamily="2" charset="0"/>
                  <a:ea typeface="Lato" panose="020F0502020204030203" pitchFamily="34" charset="0"/>
                  <a:cs typeface="Lato" panose="020F0502020204030203" pitchFamily="34" charset="0"/>
                  <a:sym typeface="Bebas Neue" charset="0"/>
                </a:rPr>
                <a:t>PLATFORM MODERNIZATION</a:t>
              </a:r>
              <a:endParaRPr lang="en-IN" sz="1500" b="1" spc="400">
                <a:solidFill>
                  <a:srgbClr val="F68B29"/>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endParaRPr lang="en-IN" sz="1050" b="1">
                <a:solidFill>
                  <a:srgbClr val="082340"/>
                </a:solidFill>
                <a:latin typeface="Anek Latin" pitchFamily="2" charset="0"/>
                <a:ea typeface="Lato" panose="020F0502020204030203" pitchFamily="34" charset="0"/>
                <a:cs typeface="Lato" panose="020F0502020204030203" pitchFamily="34" charset="0"/>
              </a:endParaRPr>
            </a:p>
            <a:p>
              <a:pPr algn="ctr" defTabSz="2285829">
                <a:lnSpc>
                  <a:spcPts val="1500"/>
                </a:lnSpc>
                <a:defRPr/>
              </a:pPr>
              <a:r>
                <a:rPr lang="en-IN" sz="1050" b="1">
                  <a:solidFill>
                    <a:srgbClr val="082340"/>
                  </a:solidFill>
                  <a:latin typeface="Anek Latin" pitchFamily="2" charset="0"/>
                  <a:ea typeface="Lato" panose="020F0502020204030203" pitchFamily="34" charset="0"/>
                  <a:cs typeface="Lato" panose="020F0502020204030203" pitchFamily="34" charset="0"/>
                </a:rPr>
                <a:t>50+ </a:t>
              </a:r>
              <a:r>
                <a:rPr lang="en-IN" sz="1050">
                  <a:solidFill>
                    <a:srgbClr val="082340"/>
                  </a:solidFill>
                  <a:latin typeface="Anek Latin" pitchFamily="2" charset="0"/>
                  <a:ea typeface="Lato" panose="020F0502020204030203" pitchFamily="34" charset="0"/>
                  <a:cs typeface="Lato" panose="020F0502020204030203" pitchFamily="34" charset="0"/>
                </a:rPr>
                <a:t>Legacy Platform modernizations Program</a:t>
              </a:r>
            </a:p>
            <a:p>
              <a:pPr algn="ctr" defTabSz="2285829">
                <a:lnSpc>
                  <a:spcPts val="1500"/>
                </a:lnSpc>
                <a:defRPr/>
              </a:pPr>
              <a:r>
                <a:rPr lang="en-IN" sz="1050" b="1">
                  <a:solidFill>
                    <a:srgbClr val="082340"/>
                  </a:solidFill>
                  <a:latin typeface="Anek Latin" pitchFamily="2" charset="0"/>
                  <a:ea typeface="Lato" panose="020F0502020204030203" pitchFamily="34" charset="0"/>
                  <a:cs typeface="Lato" panose="020F0502020204030203" pitchFamily="34" charset="0"/>
                </a:rPr>
                <a:t>40+</a:t>
              </a:r>
              <a:r>
                <a:rPr lang="en-IN" sz="1050">
                  <a:solidFill>
                    <a:srgbClr val="082340"/>
                  </a:solidFill>
                  <a:latin typeface="Anek Latin" pitchFamily="2" charset="0"/>
                  <a:ea typeface="Lato" panose="020F0502020204030203" pitchFamily="34" charset="0"/>
                  <a:cs typeface="Lato" panose="020F0502020204030203" pitchFamily="34" charset="0"/>
                </a:rPr>
                <a:t> Cloud transformations</a:t>
              </a:r>
            </a:p>
            <a:p>
              <a:pPr algn="ctr" defTabSz="2285829">
                <a:lnSpc>
                  <a:spcPts val="1500"/>
                </a:lnSpc>
                <a:defRPr/>
              </a:pPr>
              <a:r>
                <a:rPr lang="en-IN" sz="1050" b="1">
                  <a:solidFill>
                    <a:srgbClr val="082340"/>
                  </a:solidFill>
                  <a:latin typeface="Anek Latin" pitchFamily="2" charset="0"/>
                  <a:ea typeface="Lato" panose="020F0502020204030203" pitchFamily="34" charset="0"/>
                  <a:cs typeface="Lato" panose="020F0502020204030203" pitchFamily="34" charset="0"/>
                </a:rPr>
                <a:t>1200+</a:t>
              </a:r>
              <a:r>
                <a:rPr lang="en-IN" sz="1050">
                  <a:solidFill>
                    <a:srgbClr val="082340"/>
                  </a:solidFill>
                  <a:latin typeface="Anek Latin" pitchFamily="2" charset="0"/>
                  <a:ea typeface="Lato" panose="020F0502020204030203" pitchFamily="34" charset="0"/>
                  <a:cs typeface="Lato" panose="020F0502020204030203" pitchFamily="34" charset="0"/>
                </a:rPr>
                <a:t> resources experienced in platform modernization</a:t>
              </a:r>
            </a:p>
            <a:p>
              <a:pPr algn="ctr" defTabSz="2285829">
                <a:lnSpc>
                  <a:spcPts val="1500"/>
                </a:lnSpc>
                <a:defRPr/>
              </a:pPr>
              <a:r>
                <a:rPr lang="en-IN" sz="1050" b="1">
                  <a:solidFill>
                    <a:srgbClr val="082340"/>
                  </a:solidFill>
                  <a:latin typeface="Anek Latin" pitchFamily="2" charset="0"/>
                  <a:ea typeface="Lato" panose="020F0502020204030203" pitchFamily="34" charset="0"/>
                  <a:cs typeface="Lato" panose="020F0502020204030203" pitchFamily="34" charset="0"/>
                </a:rPr>
                <a:t>10+ </a:t>
              </a:r>
              <a:r>
                <a:rPr lang="en-IN" sz="1050">
                  <a:solidFill>
                    <a:srgbClr val="082340"/>
                  </a:solidFill>
                  <a:latin typeface="Anek Latin" pitchFamily="2" charset="0"/>
                  <a:ea typeface="Lato" panose="020F0502020204030203" pitchFamily="34" charset="0"/>
                  <a:cs typeface="Lato" panose="020F0502020204030203" pitchFamily="34" charset="0"/>
                </a:rPr>
                <a:t>Accelerators / tool vendors for mainframe modernizations</a:t>
              </a:r>
            </a:p>
          </p:txBody>
        </p:sp>
        <p:sp>
          <p:nvSpPr>
            <p:cNvPr id="10" name="Rectangle 9">
              <a:extLst>
                <a:ext uri="{FF2B5EF4-FFF2-40B4-BE49-F238E27FC236}">
                  <a16:creationId xmlns:a16="http://schemas.microsoft.com/office/drawing/2014/main" id="{70FEF9B6-97B5-3C1E-5D89-52F5E232BA69}"/>
                </a:ext>
              </a:extLst>
            </p:cNvPr>
            <p:cNvSpPr/>
            <p:nvPr/>
          </p:nvSpPr>
          <p:spPr>
            <a:xfrm>
              <a:off x="4054024" y="4931913"/>
              <a:ext cx="4068000" cy="182880"/>
            </a:xfrm>
            <a:prstGeom prst="rect">
              <a:avLst/>
            </a:prstGeom>
            <a:solidFill>
              <a:srgbClr val="F68B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50">
                <a:defRPr/>
              </a:pPr>
              <a:endParaRPr lang="en-US" sz="1800">
                <a:solidFill>
                  <a:prstClr val="white"/>
                </a:solidFill>
                <a:latin typeface="Anek Latin" pitchFamily="2" charset="0"/>
              </a:endParaRPr>
            </a:p>
          </p:txBody>
        </p:sp>
      </p:grpSp>
      <p:grpSp>
        <p:nvGrpSpPr>
          <p:cNvPr id="20" name="Group 19">
            <a:extLst>
              <a:ext uri="{FF2B5EF4-FFF2-40B4-BE49-F238E27FC236}">
                <a16:creationId xmlns:a16="http://schemas.microsoft.com/office/drawing/2014/main" id="{E4E4E3BD-0E26-07C6-A0F2-8FE0ABCEADD7}"/>
              </a:ext>
            </a:extLst>
          </p:cNvPr>
          <p:cNvGrpSpPr/>
          <p:nvPr/>
        </p:nvGrpSpPr>
        <p:grpSpPr>
          <a:xfrm>
            <a:off x="6086390" y="1225403"/>
            <a:ext cx="3051000" cy="2610692"/>
            <a:chOff x="8115186" y="1628363"/>
            <a:chExt cx="4068000" cy="3480922"/>
          </a:xfrm>
        </p:grpSpPr>
        <p:sp>
          <p:nvSpPr>
            <p:cNvPr id="46" name="Rectangle 45">
              <a:extLst>
                <a:ext uri="{FF2B5EF4-FFF2-40B4-BE49-F238E27FC236}">
                  <a16:creationId xmlns:a16="http://schemas.microsoft.com/office/drawing/2014/main" id="{13A3F582-FB09-4597-8580-CA44884B3F61}"/>
                </a:ext>
              </a:extLst>
            </p:cNvPr>
            <p:cNvSpPr/>
            <p:nvPr/>
          </p:nvSpPr>
          <p:spPr>
            <a:xfrm>
              <a:off x="8115186" y="1628363"/>
              <a:ext cx="4068000" cy="3420000"/>
            </a:xfrm>
            <a:prstGeom prst="rect">
              <a:avLst/>
            </a:prstGeom>
            <a:gradFill flip="none" rotWithShape="1">
              <a:gsLst>
                <a:gs pos="0">
                  <a:schemeClr val="bg1">
                    <a:lumMod val="95000"/>
                  </a:schemeClr>
                </a:gs>
                <a:gs pos="65000">
                  <a:schemeClr val="bg1"/>
                </a:gs>
                <a:gs pos="100000">
                  <a:schemeClr val="bg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7">
                <a:defRPr/>
              </a:pPr>
              <a:endParaRPr lang="en-US" sz="1800">
                <a:solidFill>
                  <a:prstClr val="white"/>
                </a:solidFill>
                <a:latin typeface="Anek Latin" pitchFamily="2" charset="0"/>
              </a:endParaRPr>
            </a:p>
          </p:txBody>
        </p:sp>
        <p:sp>
          <p:nvSpPr>
            <p:cNvPr id="47" name="TextBox 46">
              <a:extLst>
                <a:ext uri="{FF2B5EF4-FFF2-40B4-BE49-F238E27FC236}">
                  <a16:creationId xmlns:a16="http://schemas.microsoft.com/office/drawing/2014/main" id="{960D55CD-AA95-4E91-80BF-D1A7113CCB09}"/>
                </a:ext>
              </a:extLst>
            </p:cNvPr>
            <p:cNvSpPr txBox="1"/>
            <p:nvPr/>
          </p:nvSpPr>
          <p:spPr>
            <a:xfrm>
              <a:off x="8326969" y="1833508"/>
              <a:ext cx="3723771" cy="2448876"/>
            </a:xfrm>
            <a:prstGeom prst="rect">
              <a:avLst/>
            </a:prstGeom>
            <a:noFill/>
          </p:spPr>
          <p:txBody>
            <a:bodyPr wrap="square" anchor="t">
              <a:spAutoFit/>
            </a:bodyPr>
            <a:lstStyle/>
            <a:p>
              <a:pPr algn="ctr" defTabSz="2285829">
                <a:defRPr/>
              </a:pPr>
              <a:r>
                <a:rPr lang="en-US" sz="1500" b="1" spc="400">
                  <a:solidFill>
                    <a:srgbClr val="5D88C6"/>
                  </a:solidFill>
                  <a:latin typeface="Anek Latin" pitchFamily="2" charset="0"/>
                  <a:ea typeface="Lato" panose="020F0502020204030203" pitchFamily="34" charset="0"/>
                  <a:cs typeface="Lato" panose="020F0502020204030203" pitchFamily="34" charset="0"/>
                  <a:sym typeface="Bebas Neue" charset="0"/>
                </a:rPr>
                <a:t>INFRASTRUCTURE &amp; APPLICATION SUPPORT</a:t>
              </a:r>
            </a:p>
            <a:p>
              <a:pPr algn="ctr" defTabSz="2285829">
                <a:lnSpc>
                  <a:spcPts val="1500"/>
                </a:lnSpc>
                <a:spcBef>
                  <a:spcPts val="225"/>
                </a:spcBef>
                <a:defRPr/>
              </a:pPr>
              <a:endPar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endParaRP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12000+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Domain aligned Technology professionals</a:t>
              </a: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120+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Managed services engagements</a:t>
              </a:r>
            </a:p>
            <a:p>
              <a:pPr algn="ctr" defTabSz="2285829">
                <a:lnSpc>
                  <a:spcPts val="1500"/>
                </a:lnSpc>
                <a:spcBef>
                  <a:spcPts val="225"/>
                </a:spcBef>
                <a:defRPr/>
              </a:pPr>
              <a:r>
                <a:rPr lang="en-GB" sz="1050" b="1">
                  <a:solidFill>
                    <a:srgbClr val="082340"/>
                  </a:solidFill>
                  <a:latin typeface="Anek Latin" pitchFamily="2" charset="0"/>
                  <a:ea typeface="Lato" panose="020F0502020204030203" pitchFamily="34" charset="0"/>
                  <a:cs typeface="Lato" panose="020F0502020204030203" pitchFamily="34" charset="0"/>
                  <a:sym typeface="Bebas Neue" charset="0"/>
                </a:rPr>
                <a:t>60% </a:t>
              </a:r>
              <a:r>
                <a:rPr lang="en-GB" sz="1050">
                  <a:solidFill>
                    <a:srgbClr val="082340"/>
                  </a:solidFill>
                  <a:latin typeface="Anek Latin" pitchFamily="2" charset="0"/>
                  <a:ea typeface="Lato" panose="020F0502020204030203" pitchFamily="34" charset="0"/>
                  <a:cs typeface="Lato" panose="020F0502020204030203" pitchFamily="34" charset="0"/>
                  <a:sym typeface="Bebas Neue" charset="0"/>
                </a:rPr>
                <a:t>team proficient in Digital &amp; cloud</a:t>
              </a:r>
            </a:p>
          </p:txBody>
        </p:sp>
        <p:sp>
          <p:nvSpPr>
            <p:cNvPr id="9" name="Rectangle 8">
              <a:extLst>
                <a:ext uri="{FF2B5EF4-FFF2-40B4-BE49-F238E27FC236}">
                  <a16:creationId xmlns:a16="http://schemas.microsoft.com/office/drawing/2014/main" id="{629DC5AD-A645-CBE6-4CE0-497E5D9EAE26}"/>
                </a:ext>
              </a:extLst>
            </p:cNvPr>
            <p:cNvSpPr/>
            <p:nvPr/>
          </p:nvSpPr>
          <p:spPr>
            <a:xfrm>
              <a:off x="8115186" y="4926405"/>
              <a:ext cx="4068000" cy="182880"/>
            </a:xfrm>
            <a:prstGeom prst="rect">
              <a:avLst/>
            </a:prstGeom>
            <a:solidFill>
              <a:srgbClr val="5D88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7">
                <a:defRPr/>
              </a:pPr>
              <a:endParaRPr lang="en-US" sz="1800">
                <a:solidFill>
                  <a:prstClr val="white"/>
                </a:solidFill>
                <a:latin typeface="Anek Latin" pitchFamily="2" charset="0"/>
              </a:endParaRPr>
            </a:p>
          </p:txBody>
        </p:sp>
      </p:grpSp>
      <p:sp>
        <p:nvSpPr>
          <p:cNvPr id="15" name="TextBox 14">
            <a:extLst>
              <a:ext uri="{FF2B5EF4-FFF2-40B4-BE49-F238E27FC236}">
                <a16:creationId xmlns:a16="http://schemas.microsoft.com/office/drawing/2014/main" id="{7425313A-5BF5-070C-46E8-6367225898EC}"/>
              </a:ext>
            </a:extLst>
          </p:cNvPr>
          <p:cNvSpPr txBox="1"/>
          <p:nvPr/>
        </p:nvSpPr>
        <p:spPr>
          <a:xfrm>
            <a:off x="10656214" y="0"/>
            <a:ext cx="1534297" cy="1200329"/>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nek Devanagari"/>
              </a:rPr>
              <a:t>Harish to review/ add pointers on AI &amp; Metaverse</a:t>
            </a:r>
            <a:endParaRPr lang="en-US"/>
          </a:p>
        </p:txBody>
      </p:sp>
    </p:spTree>
    <p:extLst>
      <p:ext uri="{BB962C8B-B14F-4D97-AF65-F5344CB8AC3E}">
        <p14:creationId xmlns:p14="http://schemas.microsoft.com/office/powerpoint/2010/main" val="11810670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Cover_Coforge">
  <a:themeElements>
    <a:clrScheme name="Coforge_New_Color">
      <a:dk1>
        <a:srgbClr val="082340"/>
      </a:dk1>
      <a:lt1>
        <a:sysClr val="window" lastClr="FFFFFF"/>
      </a:lt1>
      <a:dk2>
        <a:srgbClr val="082340"/>
      </a:dk2>
      <a:lt2>
        <a:srgbClr val="E7E6E6"/>
      </a:lt2>
      <a:accent1>
        <a:srgbClr val="F15B40"/>
      </a:accent1>
      <a:accent2>
        <a:srgbClr val="00A792"/>
      </a:accent2>
      <a:accent3>
        <a:srgbClr val="F68B28"/>
      </a:accent3>
      <a:accent4>
        <a:srgbClr val="5F8AC7"/>
      </a:accent4>
      <a:accent5>
        <a:srgbClr val="8A73B4"/>
      </a:accent5>
      <a:accent6>
        <a:srgbClr val="D89F6A"/>
      </a:accent6>
      <a:hlink>
        <a:srgbClr val="8A73B4"/>
      </a:hlink>
      <a:folHlink>
        <a:srgbClr val="D89F6A"/>
      </a:folHlink>
    </a:clrScheme>
    <a:fontScheme name="Anek">
      <a:majorFont>
        <a:latin typeface="Anek Devanagari"/>
        <a:ea typeface=""/>
        <a:cs typeface=""/>
      </a:majorFont>
      <a:minorFont>
        <a:latin typeface="Anek Devanaga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forge_BattleCar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Autofit/>
      </a:bodyPr>
      <a:lstStyle>
        <a:defPPr algn="l">
          <a:defRPr sz="4000" dirty="0" smtClean="0">
            <a:solidFill>
              <a:srgbClr val="F68B1F"/>
            </a:solidFill>
          </a:defRPr>
        </a:defPPr>
      </a:lstStyle>
    </a:txDef>
  </a:objectDefaults>
  <a:extraClrSchemeLst/>
  <a:extLst>
    <a:ext uri="{05A4C25C-085E-4340-85A3-A5531E510DB2}">
      <thm15:themeFamily xmlns:thm15="http://schemas.microsoft.com/office/thememl/2012/main" name="Coforge_BattleCard" id="{7B62AEF9-0B5B-4F6A-AC4D-6FC3C6A25523}" vid="{AA6EE1D9-D863-4B1B-9B0B-BA05176CD5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7940C16F8BC784DB967C6DC9C8EE2B8" ma:contentTypeVersion="5" ma:contentTypeDescription="Create a new document." ma:contentTypeScope="" ma:versionID="eb63b1d5cc54eb4afe1a77e41d276391">
  <xsd:schema xmlns:xsd="http://www.w3.org/2001/XMLSchema" xmlns:xs="http://www.w3.org/2001/XMLSchema" xmlns:p="http://schemas.microsoft.com/office/2006/metadata/properties" xmlns:ns2="85af790d-aa44-41b3-8dea-ca0bafdbdf4e" xmlns:ns3="26ec70bd-9a53-43d7-9ee8-f6f1d6ebde61" targetNamespace="http://schemas.microsoft.com/office/2006/metadata/properties" ma:root="true" ma:fieldsID="afdeb176fc58930cebb1c7c4898118eb" ns2:_="" ns3:_="">
    <xsd:import namespace="85af790d-aa44-41b3-8dea-ca0bafdbdf4e"/>
    <xsd:import namespace="26ec70bd-9a53-43d7-9ee8-f6f1d6ebde6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f790d-aa44-41b3-8dea-ca0bafdbdf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6ec70bd-9a53-43d7-9ee8-f6f1d6ebde61"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2970EF-D35C-4F75-B3E3-EC0E367E0FFC}">
  <ds:schemaRefs>
    <ds:schemaRef ds:uri="26ec70bd-9a53-43d7-9ee8-f6f1d6ebde61"/>
    <ds:schemaRef ds:uri="85af790d-aa44-41b3-8dea-ca0bafdbdf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F1684A9-E223-4AE2-AEA5-2D445DBBDD76}">
  <ds:schemaRefs>
    <ds:schemaRef ds:uri="26ec70bd-9a53-43d7-9ee8-f6f1d6ebde61"/>
    <ds:schemaRef ds:uri="85af790d-aa44-41b3-8dea-ca0bafdbdf4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698BCFE-156D-4D2D-8536-A0843DB5CD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1388</TotalTime>
  <Words>10437</Words>
  <Application>Microsoft Office PowerPoint</Application>
  <PresentationFormat>Widescreen</PresentationFormat>
  <Paragraphs>2132</Paragraphs>
  <Slides>84</Slides>
  <Notes>14</Notes>
  <HiddenSlides>2</HiddenSlides>
  <MMClips>0</MMClips>
  <ScaleCrop>false</ScaleCrop>
  <HeadingPairs>
    <vt:vector size="6" baseType="variant">
      <vt:variant>
        <vt:lpstr>Fonts Used</vt:lpstr>
      </vt:variant>
      <vt:variant>
        <vt:i4>25</vt:i4>
      </vt:variant>
      <vt:variant>
        <vt:lpstr>Theme</vt:lpstr>
      </vt:variant>
      <vt:variant>
        <vt:i4>2</vt:i4>
      </vt:variant>
      <vt:variant>
        <vt:lpstr>Slide Titles</vt:lpstr>
      </vt:variant>
      <vt:variant>
        <vt:i4>84</vt:i4>
      </vt:variant>
    </vt:vector>
  </HeadingPairs>
  <TitlesOfParts>
    <vt:vector size="111" baseType="lpstr">
      <vt:lpstr>Tahoma</vt:lpstr>
      <vt:lpstr>Dubai</vt:lpstr>
      <vt:lpstr>Arial,Sans-Serif</vt:lpstr>
      <vt:lpstr>Courier New</vt:lpstr>
      <vt:lpstr>STKaiti</vt:lpstr>
      <vt:lpstr>FuturaPT-Book</vt:lpstr>
      <vt:lpstr>Bebas Neue</vt:lpstr>
      <vt:lpstr>Symbol</vt:lpstr>
      <vt:lpstr>Sendnya</vt:lpstr>
      <vt:lpstr>Arial (Body)</vt:lpstr>
      <vt:lpstr>Anek Latin Medium</vt:lpstr>
      <vt:lpstr>Futura PT Medium</vt:lpstr>
      <vt:lpstr>Arial</vt:lpstr>
      <vt:lpstr>Anek Latin</vt:lpstr>
      <vt:lpstr>Futura</vt:lpstr>
      <vt:lpstr>Lato</vt:lpstr>
      <vt:lpstr>Wingdings</vt:lpstr>
      <vt:lpstr>Times New Roman</vt:lpstr>
      <vt:lpstr>Lustria</vt:lpstr>
      <vt:lpstr>Verdana</vt:lpstr>
      <vt:lpstr>Helvetica</vt:lpstr>
      <vt:lpstr>Calibri</vt:lpstr>
      <vt:lpstr>Futura PT Bold</vt:lpstr>
      <vt:lpstr>Anek Devanagari</vt:lpstr>
      <vt:lpstr>Helvetica Neue Light</vt:lpstr>
      <vt:lpstr>Cover_Coforge</vt:lpstr>
      <vt:lpstr>Coforge_BattleCard</vt:lpstr>
      <vt:lpstr>Emirates Group Metaverse </vt:lpstr>
      <vt:lpstr>Agenda</vt:lpstr>
      <vt:lpstr>Executive Summary (Ratan/Harish)</vt:lpstr>
      <vt:lpstr>Coforge has been Emirates’ Trusted Partner for more than 15 years</vt:lpstr>
      <vt:lpstr>Agenda</vt:lpstr>
      <vt:lpstr>PowerPoint Presentation</vt:lpstr>
      <vt:lpstr>A 40+ year history with accelerated growth underpinned by delivery excellence, innovation &amp; cost efficiency </vt:lpstr>
      <vt:lpstr>We have a global footprint that enables an efficient &amp; flexible delivery…</vt:lpstr>
      <vt:lpstr>Service Capacity</vt:lpstr>
      <vt:lpstr>Service Capacity</vt:lpstr>
      <vt:lpstr>Key Services Provided </vt:lpstr>
      <vt:lpstr>Offerings</vt:lpstr>
      <vt:lpstr>Expertise at Client’s Place (Arshi/Ratan)</vt:lpstr>
      <vt:lpstr>Staffing at Client’s Place (Arshi/Ratan)</vt:lpstr>
      <vt:lpstr>Core Competencies  </vt:lpstr>
      <vt:lpstr>Best practices utilized when serving customers (Naina/Arshi/Ratan)</vt:lpstr>
      <vt:lpstr>Customer Reference Sites (Virbela/Deepak/Harish)</vt:lpstr>
      <vt:lpstr>Reference for AI, Metaverse &amp; Azure</vt:lpstr>
      <vt:lpstr>Client Reference (Virbela) (Pranjali to review)</vt:lpstr>
      <vt:lpstr>Agenda</vt:lpstr>
      <vt:lpstr>Our Understanding of RFP Requirements</vt:lpstr>
      <vt:lpstr>Scope: Key Functionalities</vt:lpstr>
      <vt:lpstr>High Level Functional View</vt:lpstr>
      <vt:lpstr>Key Components</vt:lpstr>
      <vt:lpstr>Architecture Overview (Amit)</vt:lpstr>
      <vt:lpstr>Application Architecture (Amit) </vt:lpstr>
      <vt:lpstr>Response to product Technical Questionnaire  Amit, Deepak) – File DDC7FF23</vt:lpstr>
      <vt:lpstr>Agenda</vt:lpstr>
      <vt:lpstr>Functional Requirement (Deepak)</vt:lpstr>
      <vt:lpstr>Non-Functional Requirement (Amit, Om, Rachna)</vt:lpstr>
      <vt:lpstr>Security Questionnaire</vt:lpstr>
      <vt:lpstr>Security Document IS2C2 (application Security)</vt:lpstr>
      <vt:lpstr>Deployment Architecture (Amit)</vt:lpstr>
      <vt:lpstr>Testing Requirements (Karthik refer section 1.2.2 for more details)</vt:lpstr>
      <vt:lpstr>Scope of Testing</vt:lpstr>
      <vt:lpstr>Testing Strategy</vt:lpstr>
      <vt:lpstr>End-to-end business process testing approach</vt:lpstr>
      <vt:lpstr>Indicative model for key EK HR use cases</vt:lpstr>
      <vt:lpstr>PowerPoint Presentation</vt:lpstr>
      <vt:lpstr>Device compatibility testing approach</vt:lpstr>
      <vt:lpstr>Progressive interface testing approach</vt:lpstr>
      <vt:lpstr>Test automation methodology</vt:lpstr>
      <vt:lpstr>Performance testing approach</vt:lpstr>
      <vt:lpstr>Network emulation testing methodology</vt:lpstr>
      <vt:lpstr>Security testing approach (confirm with Arshi)</vt:lpstr>
      <vt:lpstr>Resiliency and reliability testing approach</vt:lpstr>
      <vt:lpstr>ETL and data migration testing approach</vt:lpstr>
      <vt:lpstr>Testing toolset</vt:lpstr>
      <vt:lpstr>Testing governance</vt:lpstr>
      <vt:lpstr>Communication and reporting</vt:lpstr>
      <vt:lpstr>Indicative Testing SLAs and KPIs</vt:lpstr>
      <vt:lpstr>Defect management model</vt:lpstr>
      <vt:lpstr>Coforge value proposition</vt:lpstr>
      <vt:lpstr>Testing Approach &amp; Strategy (Karthik)</vt:lpstr>
      <vt:lpstr>Infrastructure (Amit &amp; input from Virbela)</vt:lpstr>
      <vt:lpstr>Operations Service (Amit)</vt:lpstr>
      <vt:lpstr>IT Services and Business Continuity (Amit)</vt:lpstr>
      <vt:lpstr>Performance Standards (Ratan/Arshi)</vt:lpstr>
      <vt:lpstr>IT Security Requirements (Section 3.6 Security Documents) (Rajiv)</vt:lpstr>
      <vt:lpstr>Agenda</vt:lpstr>
      <vt:lpstr>Implementation – Key Aspects</vt:lpstr>
      <vt:lpstr>Our Project Management Framework</vt:lpstr>
      <vt:lpstr>Project Management – Key Activities &amp; Deliverables</vt:lpstr>
      <vt:lpstr>Distributed Agile based delivery model</vt:lpstr>
      <vt:lpstr>Software Engineering – Our Best Practices</vt:lpstr>
      <vt:lpstr>Governance Approach</vt:lpstr>
      <vt:lpstr>Project Governance Meetings – Communication Plan</vt:lpstr>
      <vt:lpstr>Sample Progress reports – KPI reports, Progress charts</vt:lpstr>
      <vt:lpstr>Project status Reporting</vt:lpstr>
      <vt:lpstr>Implementation Plan and Team Structure (Deepak)</vt:lpstr>
      <vt:lpstr>Risk Management Plan</vt:lpstr>
      <vt:lpstr>Sample Risk Register…</vt:lpstr>
      <vt:lpstr>Stages of Implementation</vt:lpstr>
      <vt:lpstr>Technical Support and Maintenance</vt:lpstr>
      <vt:lpstr>Agenda</vt:lpstr>
      <vt:lpstr>Technical Assumptions (All Service Lines)</vt:lpstr>
      <vt:lpstr>Agenda</vt:lpstr>
      <vt:lpstr>Training Approach (Deepak)</vt:lpstr>
      <vt:lpstr>Agenda</vt:lpstr>
      <vt:lpstr>Sub Contractor Profile</vt:lpstr>
      <vt:lpstr>Core Competencies</vt:lpstr>
      <vt:lpstr>Agenda</vt:lpstr>
      <vt:lpstr>About Coforge</vt:lpstr>
      <vt:lpstr>Let’s engage!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Bhupendra Singh</dc:creator>
  <cp:lastModifiedBy>N Gnanasekaran</cp:lastModifiedBy>
  <cp:revision>4</cp:revision>
  <dcterms:created xsi:type="dcterms:W3CDTF">2022-10-14T07:06:33Z</dcterms:created>
  <dcterms:modified xsi:type="dcterms:W3CDTF">2022-12-20T11:37:48Z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0x01010097940C16F8BC784DB967C6DC9C8EE2B8</vt:lpwstr>
  </property>
</Properties>
</file>